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394" r:id="rId5"/>
    <p:sldId id="395" r:id="rId6"/>
    <p:sldId id="396" r:id="rId7"/>
    <p:sldId id="397" r:id="rId8"/>
    <p:sldId id="398" r:id="rId9"/>
    <p:sldId id="400" r:id="rId10"/>
    <p:sldId id="401" r:id="rId11"/>
    <p:sldId id="402" r:id="rId12"/>
    <p:sldId id="403" r:id="rId13"/>
    <p:sldId id="4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Scene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318019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1342976"/>
            <a:ext cx="2401084" cy="6363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@Scene Objcet(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083351" y="4679209"/>
            <a:ext cx="4807938" cy="1186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LoginScene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@Scene &lt;- LoginScene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652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05826"/>
            <a:ext cx="1927090" cy="192709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1794043"/>
            <a:ext cx="1927090" cy="22011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360251" y="4568962"/>
            <a:ext cx="993683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2353934" y="822029"/>
            <a:ext cx="4033600" cy="102803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"/>
          <p:cNvCxnSpPr>
            <a:stCxn id="7" idx="0"/>
          </p:cNvCxnSpPr>
          <p:nvPr/>
        </p:nvCxnSpPr>
        <p:spPr>
          <a:xfrm rot="5400000" flipH="1" flipV="1">
            <a:off x="602004" y="2591111"/>
            <a:ext cx="3232914" cy="7227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2579856" y="4734355"/>
            <a:ext cx="5976970" cy="9025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4. Login Scene, Game 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순서대로 드래그 앤 드랍 후 창 닫기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Add Open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누르면 현재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 추가됨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5568341" y="1646902"/>
            <a:ext cx="819193" cy="20316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598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33460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79609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045984" y="4679209"/>
            <a:ext cx="4807938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SceneManagerEx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282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Scene Manager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@Scene Object(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과 관련된 모든 초기화 부분을 담당하고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다른 코드들을 끌고오는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1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6977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32079" y="4679209"/>
            <a:ext cx="2356478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Define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266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23588" y="4572228"/>
            <a:ext cx="6082621" cy="6404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Ctrl + Shift + 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눌러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Game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이라고 다른 이름으로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Assets &gt;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저장 후 기존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SampleScene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은 삭제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325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60251" y="4568962"/>
            <a:ext cx="993683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411083" y="4185681"/>
            <a:ext cx="4231895" cy="3653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Assets &gt; Scripts &gt;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폴더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637499" y="4679209"/>
            <a:ext cx="4807937" cy="1186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BaseScene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Script, GameScene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@Scene &lt;- GameScene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0" y="1717896"/>
            <a:ext cx="2401084" cy="6423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@Scene Objcet(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Object)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317321" y="2235298"/>
            <a:ext cx="2565703" cy="14584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Tip!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@Scene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Transform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Reset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해서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Position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(0, 0, 0)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으로 바꾸자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356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32244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499231" y="4572228"/>
            <a:ext cx="3433911" cy="3598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PlayerController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374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785352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452338" y="4572228"/>
            <a:ext cx="4694850" cy="6360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EventSystem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으로 만들어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Prefabs &gt;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폴더에 저장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02659" y="1717896"/>
            <a:ext cx="1751812" cy="6423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EventSystem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삭제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74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Scene Manager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Game 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으로 넘어가는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SceneManagerEx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703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23659"/>
            <a:ext cx="1764354" cy="177031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385559"/>
            <a:ext cx="1784509" cy="22011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949710" y="772234"/>
            <a:ext cx="1146132" cy="8695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6084652" y="4104566"/>
            <a:ext cx="431415" cy="2411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053989" y="4602627"/>
            <a:ext cx="5267338" cy="11866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Create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버튼을 누르면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Untitled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이 생기는데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Ctrl + 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를 눌러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으로 이름 설정 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Asset &gt;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폴더에 저장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678114" y="95247"/>
            <a:ext cx="1986019" cy="3438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SceneManager +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938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</ep:Words>
  <ep:PresentationFormat>화면 슬라이드 쇼(4:3)</ep:PresentationFormat>
  <ep:Paragraphs>46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Scene</vt:lpstr>
      <vt:lpstr>Scene Manager #1</vt:lpstr>
      <vt:lpstr>슬라이드 3</vt:lpstr>
      <vt:lpstr>슬라이드 4</vt:lpstr>
      <vt:lpstr>슬라이드 5</vt:lpstr>
      <vt:lpstr>슬라이드 6</vt:lpstr>
      <vt:lpstr>슬라이드 7</vt:lpstr>
      <vt:lpstr>Scene Manager #2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2023-01-23T18:09:59.946</dcterms:modified>
  <cp:revision>601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