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0" r:id="rId4"/>
    <p:sldId id="392" r:id="rId5"/>
    <p:sldId id="395" r:id="rId6"/>
    <p:sldId id="396" r:id="rId7"/>
    <p:sldId id="397" r:id="rId8"/>
    <p:sldId id="394" r:id="rId9"/>
    <p:sldId id="398" r:id="rId10"/>
    <p:sldId id="400" r:id="rId11"/>
    <p:sldId id="399" r:id="rId12"/>
    <p:sldId id="401" r:id="rId13"/>
    <p:sldId id="402" r:id="rId14"/>
    <p:sldId id="403" r:id="rId15"/>
    <p:sldId id="404" r:id="rId16"/>
    <p:sldId id="405" r:id="rId17"/>
    <p:sldId id="40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Sound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96866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491228" y="4679209"/>
            <a:ext cx="3365976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SoundManager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62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783249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501361" y="4679209"/>
            <a:ext cx="2727917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TestSound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607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9580542" y="114298"/>
            <a:ext cx="1857751" cy="3600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Caching + Clear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1387663" y="4568962"/>
            <a:ext cx="943999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2815805" y="4568962"/>
            <a:ext cx="1460790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501361" y="4679209"/>
            <a:ext cx="2687252" cy="17387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InputManager Script,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SceneManagerEx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SoundManager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UIManager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Script,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Managers Script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619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Sound Manager #4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처리를 하면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3D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거리에 따른 소리 크기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구현하지 못하고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캐릭터의 채널링 스킬 사용 중 움직이거나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죽으면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바로 종료하지 못함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각 객체에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AudioSource 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붙여줘야 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3D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사용해보는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#4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 회전할 때마다 소리가 왼쪽 오른쪽 왔다갔다 하는 문제가 있음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적당히 수정해보기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10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385371" y="4605847"/>
            <a:ext cx="896024" cy="19856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024879" y="4605847"/>
            <a:ext cx="2344710" cy="643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Main Camera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Audio Listener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끄기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884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385371" y="6167703"/>
            <a:ext cx="896024" cy="19856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501969" y="5761007"/>
            <a:ext cx="2835777" cy="6378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Audio Listener 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1805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356797" y="1151270"/>
            <a:ext cx="2792423" cy="19856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9347272" y="1961907"/>
            <a:ext cx="1292743" cy="322632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356797" y="2985339"/>
            <a:ext cx="2792423" cy="24135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9480620" y="3704173"/>
            <a:ext cx="2641635" cy="45284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236508" y="4233214"/>
            <a:ext cx="4158388" cy="22768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AudioClip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에 음원 넣기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Loop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설정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Spatial Blend 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로 변경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Volume Rolloff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원하는 것으로 선택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Max Distance 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으로 변경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Min Distance 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소리들리는 최소 거리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Max Distance 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소리들리는 최대 거리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334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Sound Manager #1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AudioSource -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소리를 발생시킴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AudioClip -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음원 파일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AudioListener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소리를 들을 수 있게 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AudioListener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은 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 하나만 있으면 되는데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대부분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Default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카메라에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Cube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One 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 부딪히면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(Trigger)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소리가 나는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것을 테스트하는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012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782641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450696" y="4679209"/>
            <a:ext cx="4163687" cy="1188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TestSound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Cube One Object &lt;-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TestSound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718736" y="3249384"/>
            <a:ext cx="3738962" cy="3592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AudioSource 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355579" y="2235946"/>
            <a:ext cx="1283083" cy="19856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989600" y="1392675"/>
            <a:ext cx="3365978" cy="643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BoxCollider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Is Trigger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체크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cxnSp>
        <p:nvCxnSpPr>
          <p:cNvPr id="10" name=""/>
          <p:cNvCxnSpPr>
            <a:endCxn id="8" idx="1"/>
          </p:cNvCxnSpPr>
          <p:nvPr/>
        </p:nvCxnSpPr>
        <p:spPr>
          <a:xfrm>
            <a:off x="7672589" y="2029351"/>
            <a:ext cx="1682990" cy="305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10419339" y="5574653"/>
            <a:ext cx="1719453" cy="33283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191250" y="6112193"/>
            <a:ext cx="3181710" cy="639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AudioClip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AudioClip2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에 아무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Sound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넣어주기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cxnSp>
        <p:nvCxnSpPr>
          <p:cNvPr id="13" name=""/>
          <p:cNvCxnSpPr>
            <a:stCxn id="12" idx="3"/>
            <a:endCxn id="11" idx="1"/>
          </p:cNvCxnSpPr>
          <p:nvPr/>
        </p:nvCxnSpPr>
        <p:spPr>
          <a:xfrm flipV="1">
            <a:off x="9372960" y="5741072"/>
            <a:ext cx="1046379" cy="6906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193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Sound Manager #2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Assets 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Resources &gt; Art &gt; UnityChan &gt; Sounds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폴더를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Assets &gt; Resources &gt; Sound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&gt; Sounds(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옮긴 폴더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옮기고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폴더 이름을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으로 변경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최종 위치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 &gt; Resources 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Sound &gt; UnityChan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#1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내용을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가 처리하도록 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19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56603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023589" y="4572228"/>
            <a:ext cx="1498205" cy="3598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폴더 이동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142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69776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11813" y="4679209"/>
            <a:ext cx="2356478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Define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673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56767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3296866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491228" y="4679209"/>
            <a:ext cx="3374413" cy="643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SoundManager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Managers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714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783249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501361" y="4679209"/>
            <a:ext cx="2727917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TestSound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7653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Sound Manager #3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Cube One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 부딪히면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(Trigger)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소리가 반복해서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(BGM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처리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#3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Effect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의 경우 자주 발생하는 상황이기 때문에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Managers.Resource.Load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매번 하는 과정이 부하가 될 수 있음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caching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작업 필요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cache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이동할 때 초기화해주지 않으면 메모리가 터질 수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Caching + Clear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097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275</ep:Words>
  <ep:PresentationFormat>화면 슬라이드 쇼(4:3)</ep:PresentationFormat>
  <ep:Paragraphs>74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Sound</vt:lpstr>
      <vt:lpstr>Sound Manager #1</vt:lpstr>
      <vt:lpstr>슬라이드 3</vt:lpstr>
      <vt:lpstr>Sound Manager #2</vt:lpstr>
      <vt:lpstr>슬라이드 5</vt:lpstr>
      <vt:lpstr>슬라이드 6</vt:lpstr>
      <vt:lpstr>슬라이드 7</vt:lpstr>
      <vt:lpstr>슬라이드 8</vt:lpstr>
      <vt:lpstr>Sound Manager #3</vt:lpstr>
      <vt:lpstr>슬라이드 10</vt:lpstr>
      <vt:lpstr>슬라이드 11</vt:lpstr>
      <vt:lpstr>슬라이드 12</vt:lpstr>
      <vt:lpstr>Sound Manager #4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2023-01-25T00:21:13.914</dcterms:modified>
  <cp:revision>614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