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73" r:id="rId4"/>
    <p:sldId id="274" r:id="rId5"/>
    <p:sldId id="275" r:id="rId6"/>
    <p:sldId id="276" r:id="rId7"/>
    <p:sldId id="277" r:id="rId8"/>
    <p:sldId id="280" r:id="rId9"/>
    <p:sldId id="281" r:id="rId10"/>
    <p:sldId id="282" r:id="rId11"/>
    <p:sldId id="283" r:id="rId12"/>
    <p:sldId id="27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73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Data</a:t>
            </a:r>
            <a:endParaRPr lang="en-US" alt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7062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857982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2965746" y="4679209"/>
            <a:ext cx="2977565" cy="3671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GameScene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Script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수정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15202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73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Data Manager #1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하드코딩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: 상수나 변수에 들어가는 값을 소스코드에 직접 쓰는 방식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하드코딩을 하면 관리도 힘들고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예를 들어 게임밸런스가 안맞아 긴급패치가 필요할 때 하지 못한다는 단점이 있음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수정 및 배포를 다시 해야하기 때문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모든 수치와 관련된 데이터는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JSON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이나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XML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파일로 따로 빼서 관리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데이터 파일은 하나로 관리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서버와 클라이언트에서 같은 파일을 로드해서 메모리에 들고있어야 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원본 데이터는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Excel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파일로 관리하고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Excel -&gt;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JSON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변경 툴로 변경한 뒤 서버와 클라이언트에서는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JSON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파일 사용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JSON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Tip!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[] - List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{} - Struct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마지막에 쉼표 없는 것 주의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JSON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파일을 만들고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Unity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에 불러오는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#1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#1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은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Console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창에서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Debug.Log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만 확인하면 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05511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857982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2965746" y="4679209"/>
            <a:ext cx="2977565" cy="3650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GameScene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Script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수정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0492511" y="114299"/>
            <a:ext cx="987675" cy="360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#1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22777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1372207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530027" y="4220876"/>
            <a:ext cx="4607632" cy="3422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Assets &gt; Resources &gt; Data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폴더 만들기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2134842" y="4679209"/>
            <a:ext cx="3980245" cy="11852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윈도우 탐색기 열기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StatData.txt -&gt; StatData.json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텍스트 파일 생성한 뒤 확장자 변경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Unity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로 돌아와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StatData JSON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작성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12841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372207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2335448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5934710" y="4679209"/>
            <a:ext cx="3103053" cy="64336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DataManager 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작성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,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Managers Script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수정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9686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51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Data Manager #2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List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로 데이터를 들고있으면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원하는 데이터를 찾기 위해 모든 값을 순회해야 하기 때문에 비효율적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파싱을 통해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List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로 들고온 데이터를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Dictionary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로 바꿔줘야 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List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로 받아온 데이터를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Dictionary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로 바꿔주고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일반화 시키는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#2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#2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은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Console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창에서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Debug.Log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만 확인하면 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84397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372207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2469229" y="4125626"/>
            <a:ext cx="3970295" cy="63496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Data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만 전문적으로 관리할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Assets &gt; Scripts &gt; Data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폴더 만들기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2134842" y="4816761"/>
            <a:ext cx="3209636" cy="3662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Data.Contents Script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작성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372207" y="5597405"/>
            <a:ext cx="4460105" cy="9062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콘텐츠로 사용할 데이터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Data.Contents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AI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로 사용할 데이터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Data.AI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와 같이 작성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0492511" y="114299"/>
            <a:ext cx="987675" cy="360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#2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7064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372207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5934710" y="4679209"/>
            <a:ext cx="3087557" cy="3671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DataManager 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수정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32719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195</ep:Words>
  <ep:PresentationFormat>화면 슬라이드 쇼(4:3)</ep:PresentationFormat>
  <ep:Paragraphs>43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한컴오피스</vt:lpstr>
      <vt:lpstr>Data</vt:lpstr>
      <vt:lpstr>Data Manager #1</vt:lpstr>
      <vt:lpstr>슬라이드 3</vt:lpstr>
      <vt:lpstr>슬라이드 4</vt:lpstr>
      <vt:lpstr>슬라이드 5</vt:lpstr>
      <vt:lpstr>슬라이드 6</vt:lpstr>
      <vt:lpstr>Data Manager #2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2023-01-03T11:05:48.561</dcterms:created>
  <dc:creator>Study</dc:creator>
  <cp:lastModifiedBy>DAU</cp:lastModifiedBy>
  <dcterms:modified xsi:type="dcterms:W3CDTF">2023-01-29T07:57:18.337</dcterms:modified>
  <cp:revision>721</cp:revision>
  <dc:title>Unity 기초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