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2693987"/>
            <a:ext cx="10363198" cy="1470025"/>
          </a:xfrm>
        </p:spPr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Unity </a:t>
            </a:r>
            <a:r>
              <a:rPr lang="ko-KR" altLang="en-US">
                <a:latin typeface="맑은 고딕"/>
              </a:rPr>
              <a:t>기초</a:t>
            </a:r>
            <a:endParaRPr lang="ko-KR" altLang="en-US"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7062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기본 지식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defRPr/>
            </a:pPr>
            <a:r>
              <a:rPr lang="ko-KR" altLang="en-US" sz="2000">
                <a:latin typeface="맑은 고딕"/>
                <a:ea typeface="맑은 고딕"/>
              </a:rPr>
              <a:t>파일 이름 변경 </a:t>
            </a:r>
            <a:r>
              <a:rPr lang="en-US" altLang="ko-KR" sz="2000">
                <a:latin typeface="맑은 고딕"/>
                <a:ea typeface="맑은 고딕"/>
              </a:rPr>
              <a:t>: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F2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Hierachy -&gt; </a:t>
            </a:r>
            <a:r>
              <a:rPr lang="ko-KR" altLang="en-US" sz="2000">
                <a:latin typeface="맑은 고딕"/>
                <a:ea typeface="맑은 고딕"/>
              </a:rPr>
              <a:t>우클릭 </a:t>
            </a:r>
            <a:r>
              <a:rPr lang="en-US" altLang="ko-KR" sz="2000">
                <a:latin typeface="맑은 고딕"/>
                <a:ea typeface="맑은 고딕"/>
              </a:rPr>
              <a:t>-&gt;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Create Empty -&gt; GameObject</a:t>
            </a:r>
            <a:r>
              <a:rPr lang="ko-KR" altLang="en-US" sz="2000">
                <a:latin typeface="맑은 고딕"/>
                <a:ea typeface="맑은 고딕"/>
              </a:rPr>
              <a:t> 생성 </a:t>
            </a:r>
            <a:r>
              <a:rPr lang="en-US" altLang="ko-KR" sz="2000">
                <a:latin typeface="맑은 고딕"/>
                <a:ea typeface="맑은 고딕"/>
              </a:rPr>
              <a:t>(</a:t>
            </a:r>
            <a:r>
              <a:rPr lang="ko-KR" altLang="en-US" sz="2000">
                <a:latin typeface="맑은 고딕"/>
                <a:ea typeface="맑은 고딕"/>
              </a:rPr>
              <a:t>단축키 </a:t>
            </a:r>
            <a:r>
              <a:rPr lang="en-US" altLang="ko-KR" sz="2000">
                <a:latin typeface="맑은 고딕"/>
                <a:ea typeface="맑은 고딕"/>
              </a:rPr>
              <a:t>: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Ctrl + Shift + N)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Objcet</a:t>
            </a:r>
            <a:r>
              <a:rPr lang="ko-KR" altLang="en-US" sz="2000">
                <a:latin typeface="맑은 고딕"/>
                <a:ea typeface="맑은 고딕"/>
              </a:rPr>
              <a:t> 복사 </a:t>
            </a:r>
            <a:r>
              <a:rPr lang="en-US" altLang="ko-KR" sz="2000">
                <a:latin typeface="맑은 고딕"/>
                <a:ea typeface="맑은 고딕"/>
              </a:rPr>
              <a:t>: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Ctrl + D (Ctrl +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C, Ctrl + V</a:t>
            </a:r>
            <a:r>
              <a:rPr lang="ko-KR" altLang="en-US" sz="2000">
                <a:latin typeface="맑은 고딕"/>
                <a:ea typeface="맑은 고딕"/>
              </a:rPr>
              <a:t> 가능</a:t>
            </a:r>
            <a:r>
              <a:rPr lang="en-US" altLang="ko-KR" sz="2000">
                <a:latin typeface="맑은 고딕"/>
                <a:ea typeface="맑은 고딕"/>
              </a:rPr>
              <a:t>)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Project -&gt; </a:t>
            </a:r>
            <a:r>
              <a:rPr lang="ko-KR" altLang="en-US" sz="2000">
                <a:latin typeface="맑은 고딕"/>
                <a:ea typeface="맑은 고딕"/>
              </a:rPr>
              <a:t>우클릭 </a:t>
            </a:r>
            <a:r>
              <a:rPr lang="en-US" altLang="ko-KR" sz="2000">
                <a:latin typeface="맑은 고딕"/>
                <a:ea typeface="맑은 고딕"/>
              </a:rPr>
              <a:t>-&gt;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Create -&gt; C# Script</a:t>
            </a:r>
            <a:endParaRPr lang="en-US" altLang="ko-KR" sz="2000"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en-US" altLang="ko-KR" sz="2000">
                <a:latin typeface="맑은 고딕"/>
                <a:ea typeface="맑은 고딕"/>
              </a:rPr>
              <a:t>Start()</a:t>
            </a:r>
            <a:r>
              <a:rPr lang="ko-KR" altLang="en-US" sz="2000">
                <a:latin typeface="맑은 고딕"/>
                <a:ea typeface="맑은 고딕"/>
              </a:rPr>
              <a:t>에 작성한 코드는 처음에 한번만 실행</a:t>
            </a:r>
            <a:r>
              <a:rPr lang="en-US" altLang="ko-KR" sz="2000">
                <a:latin typeface="맑은 고딕"/>
                <a:ea typeface="맑은 고딕"/>
              </a:rPr>
              <a:t>(</a:t>
            </a:r>
            <a:r>
              <a:rPr lang="ko-KR" altLang="en-US" sz="2000">
                <a:latin typeface="맑은 고딕"/>
                <a:ea typeface="맑은 고딕"/>
              </a:rPr>
              <a:t>초기화</a:t>
            </a:r>
            <a:r>
              <a:rPr lang="en-US" altLang="ko-KR" sz="2000">
                <a:latin typeface="맑은 고딕"/>
                <a:ea typeface="맑은 고딕"/>
              </a:rPr>
              <a:t>)</a:t>
            </a:r>
            <a:endParaRPr lang="en-US" altLang="ko-KR" sz="2000"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en-US" altLang="ko-KR" sz="2000">
                <a:latin typeface="맑은 고딕"/>
                <a:ea typeface="맑은 고딕"/>
              </a:rPr>
              <a:t>Update()</a:t>
            </a:r>
            <a:r>
              <a:rPr lang="ko-KR" altLang="en-US" sz="2000">
                <a:latin typeface="맑은 고딕"/>
                <a:ea typeface="맑은 고딕"/>
              </a:rPr>
              <a:t>에 작성한 코드는 프레임마다 실행</a:t>
            </a:r>
            <a:endParaRPr lang="ko-KR" altLang="en-US" sz="2000"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en-US" altLang="ko-KR" sz="2000">
                <a:latin typeface="맑은 고딕"/>
                <a:ea typeface="맑은 고딕"/>
              </a:rPr>
              <a:t>Assets</a:t>
            </a:r>
            <a:r>
              <a:rPr lang="ko-KR" altLang="en-US" sz="2000">
                <a:latin typeface="맑은 고딕"/>
                <a:ea typeface="맑은 고딕"/>
              </a:rPr>
              <a:t>폴더 안에 </a:t>
            </a:r>
            <a:r>
              <a:rPr lang="en-US" altLang="ko-KR" sz="2000">
                <a:latin typeface="맑은 고딕"/>
                <a:ea typeface="맑은 고딕"/>
              </a:rPr>
              <a:t>Scripts</a:t>
            </a:r>
            <a:r>
              <a:rPr lang="ko-KR" altLang="en-US" sz="2000">
                <a:latin typeface="맑은 고딕"/>
                <a:ea typeface="맑은 고딕"/>
              </a:rPr>
              <a:t>폴더를 생성 후 </a:t>
            </a:r>
            <a:r>
              <a:rPr lang="en-US" altLang="ko-KR" sz="2000">
                <a:latin typeface="맑은 고딕"/>
                <a:ea typeface="맑은 고딕"/>
              </a:rPr>
              <a:t>Script</a:t>
            </a:r>
            <a:r>
              <a:rPr lang="ko-KR" altLang="en-US" sz="2000">
                <a:latin typeface="맑은 고딕"/>
                <a:ea typeface="맑은 고딕"/>
              </a:rPr>
              <a:t>만 관리</a:t>
            </a:r>
            <a:endParaRPr lang="ko-KR" altLang="en-US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Unity Debug Log </a:t>
            </a:r>
            <a:r>
              <a:rPr lang="ko-KR" altLang="en-US" sz="2000">
                <a:latin typeface="맑은 고딕"/>
                <a:ea typeface="맑은 고딕"/>
              </a:rPr>
              <a:t>작성 </a:t>
            </a:r>
            <a:r>
              <a:rPr lang="en-US" altLang="ko-KR" sz="2000">
                <a:latin typeface="맑은 고딕"/>
                <a:ea typeface="맑은 고딕"/>
              </a:rPr>
              <a:t>C# </a:t>
            </a:r>
            <a:r>
              <a:rPr lang="ko-KR" altLang="en-US" sz="2000">
                <a:latin typeface="맑은 고딕"/>
                <a:ea typeface="맑은 고딕"/>
              </a:rPr>
              <a:t>코드 </a:t>
            </a:r>
            <a:r>
              <a:rPr lang="en-US" altLang="ko-KR" sz="2000">
                <a:latin typeface="맑은 고딕"/>
                <a:ea typeface="맑은 고딕"/>
              </a:rPr>
              <a:t>-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Debug.Log(”Hello Unity!”);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2000">
                <a:latin typeface="맑은 고딕"/>
                <a:ea typeface="맑은 고딕"/>
              </a:rPr>
              <a:t>Play </a:t>
            </a:r>
            <a:r>
              <a:rPr lang="ko-KR" altLang="en-US" sz="2000">
                <a:latin typeface="맑은 고딕"/>
                <a:ea typeface="맑은 고딕"/>
              </a:rPr>
              <a:t>버튼 단축키 </a:t>
            </a:r>
            <a:r>
              <a:rPr lang="en-US" altLang="ko-KR" sz="2000">
                <a:latin typeface="맑은 고딕"/>
                <a:ea typeface="맑은 고딕"/>
              </a:rPr>
              <a:t>: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Ctrl + P</a:t>
            </a:r>
            <a:endParaRPr lang="en-US" altLang="ko-KR" sz="2000">
              <a:latin typeface="맑은 고딕"/>
              <a:ea typeface="맑은 고딕"/>
            </a:endParaRPr>
          </a:p>
          <a:p>
            <a:pPr lvl="1">
              <a:defRPr/>
            </a:pP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</a:rPr>
              <a:t>#</a:t>
            </a: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</a:rPr>
              <a:t>주의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: Play</a:t>
            </a:r>
            <a:r>
              <a:rPr lang="ko-KR" altLang="en-US" sz="2000">
                <a:latin typeface="맑은 고딕"/>
                <a:ea typeface="맑은 고딕"/>
              </a:rPr>
              <a:t>후의 변경점은 저장되지 않음</a:t>
            </a:r>
            <a:r>
              <a:rPr lang="en-US" altLang="ko-KR" sz="2000">
                <a:latin typeface="맑은 고딕"/>
                <a:ea typeface="맑은 고딕"/>
              </a:rPr>
              <a:t>.</a:t>
            </a:r>
            <a:r>
              <a:rPr lang="ko-KR" altLang="en-US" sz="2000">
                <a:latin typeface="맑은 고딕"/>
                <a:ea typeface="맑은 고딕"/>
              </a:rPr>
              <a:t> 작업 시 </a:t>
            </a:r>
            <a:r>
              <a:rPr lang="en-US" altLang="ko-KR" sz="2000">
                <a:solidFill>
                  <a:srgbClr val="ff0000"/>
                </a:solidFill>
                <a:latin typeface="맑은 고딕"/>
                <a:ea typeface="맑은 고딕"/>
              </a:rPr>
              <a:t>Play </a:t>
            </a:r>
            <a:r>
              <a:rPr lang="ko-KR" altLang="en-US" sz="2000">
                <a:solidFill>
                  <a:srgbClr val="ff0000"/>
                </a:solidFill>
                <a:latin typeface="맑은 고딕"/>
                <a:ea typeface="맑은 고딕"/>
              </a:rPr>
              <a:t>버튼이 꺼져있는지</a:t>
            </a:r>
            <a:r>
              <a:rPr lang="ko-KR" altLang="en-US" sz="2000">
                <a:latin typeface="맑은 고딕"/>
                <a:ea typeface="맑은 고딕"/>
              </a:rPr>
              <a:t> 반드시 확인</a:t>
            </a:r>
            <a:r>
              <a:rPr lang="en-US" altLang="ko-KR" sz="2000">
                <a:latin typeface="맑은 고딕"/>
                <a:ea typeface="맑은 고딕"/>
              </a:rPr>
              <a:t>!</a:t>
            </a:r>
            <a:endParaRPr lang="en-US" altLang="ko-KR" sz="20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2000">
                <a:latin typeface="맑은 고딕"/>
                <a:ea typeface="맑은 고딕"/>
              </a:rPr>
              <a:t>콘솔창 단축키 </a:t>
            </a:r>
            <a:r>
              <a:rPr lang="en-US" altLang="ko-KR" sz="2000">
                <a:latin typeface="맑은 고딕"/>
                <a:ea typeface="맑은 고딕"/>
              </a:rPr>
              <a:t>:</a:t>
            </a:r>
            <a:r>
              <a:rPr lang="ko-KR" altLang="en-US" sz="2000">
                <a:latin typeface="맑은 고딕"/>
                <a:ea typeface="맑은 고딕"/>
              </a:rPr>
              <a:t> </a:t>
            </a:r>
            <a:r>
              <a:rPr lang="en-US" altLang="ko-KR" sz="2000">
                <a:latin typeface="맑은 고딕"/>
                <a:ea typeface="맑은 고딕"/>
              </a:rPr>
              <a:t>Ctrl + Shift + C</a:t>
            </a:r>
            <a:endParaRPr lang="en-US" altLang="ko-KR" sz="2000"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변경하고 싶은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선택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Q, W, E, R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Monobehaviour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을 상속하고 있는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C#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스크립트는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new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키워드로 인스턴스 생성 금지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0978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Scene</a:t>
            </a:r>
            <a:r>
              <a:rPr lang="ko-KR" altLang="en-US">
                <a:latin typeface="맑은 고딕"/>
              </a:rPr>
              <a:t> 화면 움직이기</a:t>
            </a:r>
            <a:endParaRPr lang="ko-KR" altLang="en-US">
              <a:latin typeface="맑은 고딕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우클릭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W, A, S, 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우클릭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 Q, E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우클릭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마우스 움직이기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Alt +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우클릭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마우스 움직이기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Alt +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좌클릭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마우스 움직이기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마우스 휠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가상 카메라 이동속도 변경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우클릭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마우스 휠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현재 보고 있는 위치로 카메라를 이동 시키고 싶을 때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카메라 클릭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Ctrl + Shift + F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900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Component </a:t>
            </a:r>
            <a:r>
              <a:rPr lang="ko-KR" altLang="en-US">
                <a:latin typeface="맑은 고딕"/>
              </a:rPr>
              <a:t>패턴</a:t>
            </a:r>
            <a:endParaRPr lang="ko-KR" altLang="en-US">
              <a:latin typeface="맑은 고딕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Component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패턴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모든 코드들을 부품화 해서 관리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628900" lvl="6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즉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하나의 클래스에 많은 기능을 한 번에 담지 않는 것이 중요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큐브가 회전하는 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Test.txt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00050" lvl="1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Cube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생성 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Test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스크립트를 넣어주기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9096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Manager</a:t>
            </a:r>
            <a:endParaRPr lang="en-US" altLang="ko-KR">
              <a:latin typeface="맑은 고딕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 :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게임 전체를 관리하는 역할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4500" lvl="4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UI,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네트워크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사운드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씬관리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여러기능을 언제 어디서든 사용할 수 있는 클래스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텅 빈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GameObject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생성해서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Scene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배치 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코드를 넣어주기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Assets - Managers - Managers.cs,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기타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cs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파일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이렇게 파일 관리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Singleton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패턴을 이용해서 만들기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호출하는 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 - Managers 1.txt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800100" lvl="2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@Managers 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가 없을 시 프로그램이 터지는 상황 발생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를 호출하는 예제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 - Managers 2.txt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00050" lvl="1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	Player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생성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 @Managers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생성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두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는 빈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Object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00050" lvl="1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	Player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Player.cs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코드는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Managers.cs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에 작성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7955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>
                <a:latin typeface="맑은 고딕"/>
              </a:rPr>
              <a:t>Singleton </a:t>
            </a:r>
            <a:r>
              <a:rPr lang="ko-KR" altLang="en-US">
                <a:latin typeface="맑은 고딕"/>
              </a:rPr>
              <a:t>패턴</a:t>
            </a:r>
            <a:endParaRPr lang="ko-KR" altLang="en-US">
              <a:latin typeface="맑은 고딕"/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Singleton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패턴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특정 클래스의 인스턴스가 한 개만 있길 원할 때 사용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440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281</ep:Words>
  <ep:PresentationFormat>화면 슬라이드 쇼(4:3)</ep:PresentationFormat>
  <ep:Paragraphs>45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Unity 기초</vt:lpstr>
      <vt:lpstr>기본 지식</vt:lpstr>
      <vt:lpstr>Scene 화면 움직이기</vt:lpstr>
      <vt:lpstr>Component 패턴</vt:lpstr>
      <vt:lpstr>Manager</vt:lpstr>
      <vt:lpstr>Singleton 패턴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2023-01-03T11:05:48.561</dcterms:created>
  <dc:creator>Study</dc:creator>
  <cp:lastModifiedBy>Study</cp:lastModifiedBy>
  <dcterms:modified xsi:type="dcterms:W3CDTF">2023-01-03T18:42:19.554</dcterms:modified>
  <cp:revision>40</cp:revision>
  <dc:title>Unity 기초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