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Transform</a:t>
            </a:r>
            <a:endParaRPr lang="en-US" alt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7062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Asset</a:t>
            </a:r>
            <a:r>
              <a:rPr lang="ko-KR" altLang="en-US">
                <a:latin typeface="맑은 고딕"/>
                <a:ea typeface="맑은 고딕"/>
              </a:rPr>
              <a:t> 추가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Unity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화면의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Project -&gt; Assets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폴더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우클릭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Show In Explorer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로 파일 탐색기 열기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파일 탐색기에서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Assets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폴더로 이동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제공된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Asset.zip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압축풀고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Assets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폴더에 넣기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0978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ScriptTemplates</a:t>
            </a:r>
            <a:r>
              <a:rPr lang="ko-KR" altLang="en-US">
                <a:latin typeface="맑은 고딕"/>
                <a:ea typeface="맑은 고딕"/>
              </a:rPr>
              <a:t> 변경</a:t>
            </a:r>
            <a:r>
              <a:rPr lang="en-US" altLang="ko-KR">
                <a:latin typeface="맑은 고딕"/>
                <a:ea typeface="맑은 고딕"/>
              </a:rPr>
              <a:t>(</a:t>
            </a:r>
            <a:r>
              <a:rPr lang="ko-KR" altLang="en-US">
                <a:latin typeface="맑은 고딕"/>
                <a:ea typeface="맑은 고딕"/>
              </a:rPr>
              <a:t>필수 아님</a:t>
            </a:r>
            <a:r>
              <a:rPr lang="en-US" altLang="ko-KR">
                <a:latin typeface="맑은 고딕"/>
                <a:ea typeface="맑은 고딕"/>
              </a:rPr>
              <a:t>)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C:\Program Files\Unity\Hub\Editor\2021.3.16f1\Editor\Data\Resources\ScriptTemplates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81-C# Script-NewBehaviourScript.cs.txt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를 열고 주석 삭제 후 저장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90025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>
                <a:latin typeface="맑은 고딕"/>
                <a:ea typeface="맑은 고딕"/>
              </a:rPr>
              <a:t>플레이어 설정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Resources - Art - UnityChan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로 추가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드래그 앤 드롭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UnityChan 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Player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로 이름 변경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Scripts - PlayerController.cs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생성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코드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PlayerController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1.txt)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79992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Position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코드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PlayerController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2.txt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UnityChan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각도 회전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- (Rotation X : 0, Y : 45, Z : 0)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World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좌표계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게임 전체의 좌표계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Local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좌표계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각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의 좌표계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800100" lvl="2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클릭 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W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를 누르면 좌표계를 나타내고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X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를 눌러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World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좌표계와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Local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좌표계를 왔다갔다 할 수 있음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코드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PlayerController 3.txt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코드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PlayerController 4.txt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56206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Vector3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Vector3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에 대한 이해를 해보기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코드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PlayerController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5.txt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963115"/>
            <a:ext cx="3953809" cy="3163047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74235" y="2963115"/>
            <a:ext cx="5294084" cy="3163047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62044" y="437589"/>
            <a:ext cx="3720352" cy="232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37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Vector3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차원 벡터의 크기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길이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구하는 공식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00050" lvl="1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sqrt( x * x + y * y + z * z ) = magnitude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차원 벡터를 단위 벡터로 만들기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방향에 대한 정보만 남음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x / magnitude, y / magnitude, z / magnitude ) = nomalize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800100" lvl="2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벡터의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magnitude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를 구해보면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이 나옴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05799" y="274638"/>
            <a:ext cx="3886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39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Rotation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코드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PlayerController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6.txt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Euler (gimbal lock) Explained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https://www.youtube.com/watch?v=zc8b2Jo7mno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40180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Input Manager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코드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Input Manager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폴더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15913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177</ep:Words>
  <ep:PresentationFormat>화면 슬라이드 쇼(4:3)</ep:PresentationFormat>
  <ep:Paragraphs>42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Transform</vt:lpstr>
      <vt:lpstr>Asset 추가</vt:lpstr>
      <vt:lpstr>ScriptTemplates 변경(필수 아님)</vt:lpstr>
      <vt:lpstr>플레이어 설정</vt:lpstr>
      <vt:lpstr>Position</vt:lpstr>
      <vt:lpstr>Vector3</vt:lpstr>
      <vt:lpstr>Vector3</vt:lpstr>
      <vt:lpstr>Rotation</vt:lpstr>
      <vt:lpstr>Input Manager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2023-01-03T11:05:48.561</dcterms:created>
  <dc:creator>Study</dc:creator>
  <cp:lastModifiedBy>Study</cp:lastModifiedBy>
  <dcterms:modified xsi:type="dcterms:W3CDTF">2023-01-04T11:51:42.358</dcterms:modified>
  <cp:revision>64</cp:revision>
  <dc:title>Unity 기초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