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Prefab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Prefab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: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미리 만들어진 Object를 재활용 가능한 형태로 만들어 두는 것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만드는 법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Hierarchy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창에 있는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Project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창의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폴더에 드래그 앤 드롭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Prefab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중첩된 프리팹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이미 프리팹인 오브젝트들로 또 하나의 프리팹을 만드는 것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Variant(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프리팹 상속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이미 해당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프리팹이 존재하는데 드래그 앤 드롭으로 프리팹 생성시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Variant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선택 가능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선택하면 기존 프리팹을 상속하는 것 처럼 작동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513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화면 슬라이드 쇼(4:3)</ep:PresentationFormat>
  <ep:Paragraphs>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Prefab</vt:lpstr>
      <vt:lpstr>Prefab #1</vt:lpstr>
      <vt:lpstr>Prefab #2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Study</cp:lastModifiedBy>
  <dcterms:modified xsi:type="dcterms:W3CDTF">2023-01-04T13:02:33.200</dcterms:modified>
  <cp:revision>74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