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Collision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Collider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Rigidbody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Capsule Collider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Collision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Collision Event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받기 위한 조건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아래 사진 참고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TestCollision 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75496"/>
            <a:ext cx="12192000" cy="21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Collision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Trigger Event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받기 위한 조건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아래 사진 참고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TestCollision 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79632"/>
            <a:ext cx="12192000" cy="21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화면 슬라이드 쇼(4:3)</ep:PresentationFormat>
  <ep:Paragraphs>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Collision</vt:lpstr>
      <vt:lpstr>Collider</vt:lpstr>
      <vt:lpstr>Collision</vt:lpstr>
      <vt:lpstr>Collision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2023-01-06T01:55:07.668</dcterms:modified>
  <cp:revision>81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