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70" r:id="rId4"/>
    <p:sldId id="271" r:id="rId5"/>
    <p:sldId id="27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73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693987"/>
            <a:ext cx="10363198" cy="1470025"/>
          </a:xfrm>
        </p:spPr>
        <p:txBody>
          <a:bodyPr/>
          <a:p>
            <a:pPr>
              <a:defRPr/>
            </a:pPr>
            <a:r>
              <a:rPr lang="en-US" altLang="ko-KR">
                <a:latin typeface="맑은 고딕"/>
              </a:rPr>
              <a:t>Coroutine</a:t>
            </a:r>
            <a:endParaRPr lang="en-US" altLang="ko-KR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70625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Coroutine #1,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en-US" altLang="ko-KR">
                <a:latin typeface="맑은 고딕"/>
                <a:ea typeface="맑은 고딕"/>
              </a:rPr>
              <a:t>2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Coroutine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원할 때 일시정지시켰다가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필요할 때 일시정시 시켰던 그 상태로 다시 돌아와 실행할 수 있는 함수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C#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자체 지원 기능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엄청 오래 걸리는 작업을 잠시 끊기 가능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return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타입을 원하는 타입으로 가능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(class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도 가능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Unity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Coroutine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은 함수를 실행한 뒤 작업하다가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정해진 시간동안 일시정시하고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다시 함수가 이어서 실행되는 작업을 할 때 이용됨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예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스킬이 일정 시간 뒤에 터지는 작업을 할 때 이용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Coroutine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계열의 함수는 만들 때 앞에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Co-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를 붙여 함수명을 만드는 것을 추천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구별하기 편하기 때문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Coroutine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을 다루는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#1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#1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은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Console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창에서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Debug.Log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만 확인하면 됨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80123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356583" y="4568962"/>
            <a:ext cx="528292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10492511" y="114299"/>
            <a:ext cx="987675" cy="3600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#1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2570560" y="4679209"/>
            <a:ext cx="2707509" cy="36713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GameScene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으로 이동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14345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864520" y="4568962"/>
            <a:ext cx="943999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3032077" y="4679209"/>
            <a:ext cx="4886701" cy="36713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LoginScene Script, GameScene Script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수정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06357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97</ep:Words>
  <ep:PresentationFormat>화면 슬라이드 쇼(4:3)</ep:PresentationFormat>
  <ep:Paragraphs>16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한컴오피스</vt:lpstr>
      <vt:lpstr>Coroutine</vt:lpstr>
      <vt:lpstr>Coroutine #1,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2023-01-03T11:05:48.561</dcterms:created>
  <dc:creator>Study</dc:creator>
  <cp:lastModifiedBy>DAU</cp:lastModifiedBy>
  <dcterms:modified xsi:type="dcterms:W3CDTF">2023-01-27T14:36:53.629</dcterms:modified>
  <cp:revision>687</cp:revision>
  <dc:title>Unity 기초</dc:title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