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76" r:id="rId5"/>
    <p:sldId id="258" r:id="rId6"/>
    <p:sldId id="259" r:id="rId7"/>
    <p:sldId id="281" r:id="rId8"/>
    <p:sldId id="261" r:id="rId9"/>
    <p:sldId id="262" r:id="rId10"/>
    <p:sldId id="263" r:id="rId11"/>
    <p:sldId id="264" r:id="rId12"/>
    <p:sldId id="265" r:id="rId13"/>
    <p:sldId id="266" r:id="rId14"/>
    <p:sldId id="270" r:id="rId15"/>
    <p:sldId id="267" r:id="rId16"/>
    <p:sldId id="268" r:id="rId17"/>
    <p:sldId id="269" r:id="rId18"/>
    <p:sldId id="271" r:id="rId19"/>
    <p:sldId id="272" r:id="rId20"/>
    <p:sldId id="273" r:id="rId21"/>
    <p:sldId id="274" r:id="rId22"/>
    <p:sldId id="277" r:id="rId23"/>
    <p:sldId id="275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2"/>
        <p:guide pos="38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presProps" Target="presProps.xml"  /><Relationship Id="rId29" Type="http://schemas.openxmlformats.org/officeDocument/2006/relationships/viewProps" Target="viewProps.xml"  /><Relationship Id="rId3" Type="http://schemas.openxmlformats.org/officeDocument/2006/relationships/slide" Target="slides/slide1.xml"  /><Relationship Id="rId30" Type="http://schemas.openxmlformats.org/officeDocument/2006/relationships/theme" Target="theme/theme1.xml"  /><Relationship Id="rId31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2022-12-28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4717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6.png"  /><Relationship Id="rId3" Type="http://schemas.openxmlformats.org/officeDocument/2006/relationships/image" Target="../media/image27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hyperlink" Target="https://dotnet.microsoft.com/en-us/download/dotnet/3.1" TargetMode="External"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unity.com/kr/download" TargetMode="External" /><Relationship Id="rId3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2693987"/>
            <a:ext cx="10363198" cy="1470025"/>
          </a:xfrm>
        </p:spPr>
        <p:txBody>
          <a:bodyPr/>
          <a:p>
            <a:pPr>
              <a:defRPr/>
            </a:pPr>
            <a:r>
              <a:rPr lang="en-US" altLang="ko-KR">
                <a:latin typeface="맑은 고딕"/>
              </a:rPr>
              <a:t>C# </a:t>
            </a:r>
            <a:r>
              <a:rPr lang="ko-KR" altLang="en-US">
                <a:latin typeface="맑은 고딕"/>
              </a:rPr>
              <a:t>환경설정</a:t>
            </a:r>
            <a:endParaRPr lang="ko-KR" altLang="en-US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73583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43012" y="590550"/>
            <a:ext cx="9705975" cy="567690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2945251" y="4320096"/>
            <a:ext cx="1140593" cy="273590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76789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79915" y="0"/>
            <a:ext cx="102321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574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5750" y="1500187"/>
            <a:ext cx="5810250" cy="3857625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50768" y="1928812"/>
            <a:ext cx="3914775" cy="3000375"/>
          </a:xfrm>
          <a:prstGeom prst="rect">
            <a:avLst/>
          </a:prstGeom>
        </p:spPr>
      </p:pic>
      <p:sp>
        <p:nvSpPr>
          <p:cNvPr id="10" name=""/>
          <p:cNvSpPr/>
          <p:nvPr/>
        </p:nvSpPr>
        <p:spPr>
          <a:xfrm>
            <a:off x="428625" y="3531547"/>
            <a:ext cx="1424316" cy="273590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74136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43012" y="590550"/>
            <a:ext cx="9705975" cy="567690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1952219" y="3661452"/>
            <a:ext cx="3075992" cy="547180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23478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5812" y="309562"/>
            <a:ext cx="10620375" cy="6238874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34837" y="3429000"/>
            <a:ext cx="7171350" cy="3052863"/>
          </a:xfrm>
          <a:prstGeom prst="rect">
            <a:avLst/>
          </a:prstGeom>
        </p:spPr>
      </p:pic>
      <p:sp>
        <p:nvSpPr>
          <p:cNvPr id="9" name=""/>
          <p:cNvSpPr/>
          <p:nvPr/>
        </p:nvSpPr>
        <p:spPr>
          <a:xfrm>
            <a:off x="8125109" y="5654001"/>
            <a:ext cx="2001897" cy="547180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1762124" y="3006059"/>
            <a:ext cx="2098784" cy="63633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로그인을 하면</a:t>
            </a:r>
            <a:endParaRPr lang="ko-KR" altLang="en-US"/>
          </a:p>
          <a:p>
            <a:pPr>
              <a:defRPr/>
            </a:pPr>
            <a:r>
              <a:rPr lang="ko-KR" altLang="en-US"/>
              <a:t>해당 창이 뜸</a:t>
            </a:r>
            <a:endParaRPr lang="ko-KR" altLang="en-US"/>
          </a:p>
        </p:txBody>
      </p:sp>
      <p:cxnSp>
        <p:nvCxnSpPr>
          <p:cNvPr id="12" name=""/>
          <p:cNvCxnSpPr/>
          <p:nvPr/>
        </p:nvCxnSpPr>
        <p:spPr>
          <a:xfrm>
            <a:off x="3426407" y="3333750"/>
            <a:ext cx="1363654" cy="4594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808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67062" y="1157287"/>
            <a:ext cx="5857874" cy="4543425"/>
          </a:xfrm>
          <a:prstGeom prst="rect">
            <a:avLst/>
          </a:prstGeom>
        </p:spPr>
      </p:pic>
      <p:sp>
        <p:nvSpPr>
          <p:cNvPr id="10" name=""/>
          <p:cNvSpPr/>
          <p:nvPr/>
        </p:nvSpPr>
        <p:spPr>
          <a:xfrm>
            <a:off x="4619099" y="3951660"/>
            <a:ext cx="2913866" cy="395185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86379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00275" y="966787"/>
            <a:ext cx="7791450" cy="4924425"/>
          </a:xfrm>
          <a:prstGeom prst="rect">
            <a:avLst/>
          </a:prstGeom>
        </p:spPr>
      </p:pic>
      <p:sp>
        <p:nvSpPr>
          <p:cNvPr id="10" name=""/>
          <p:cNvSpPr txBox="1"/>
          <p:nvPr/>
        </p:nvSpPr>
        <p:spPr>
          <a:xfrm>
            <a:off x="1621437" y="966787"/>
            <a:ext cx="578838" cy="36227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>
                <a:latin typeface="맑은 고딕"/>
              </a:rPr>
              <a:t>Tip.</a:t>
            </a:r>
            <a:endParaRPr lang="en-US" altLang="ko-KR">
              <a:latin typeface="맑은 고딕"/>
            </a:endParaRPr>
          </a:p>
        </p:txBody>
      </p:sp>
      <p:sp>
        <p:nvSpPr>
          <p:cNvPr id="11" name=""/>
          <p:cNvSpPr/>
          <p:nvPr/>
        </p:nvSpPr>
        <p:spPr>
          <a:xfrm>
            <a:off x="4507637" y="5005490"/>
            <a:ext cx="5183652" cy="547178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3522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33487" y="590550"/>
            <a:ext cx="9725025" cy="567690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9634926" y="1134084"/>
            <a:ext cx="1069662" cy="415450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97568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23962" y="595312"/>
            <a:ext cx="9744075" cy="5667374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1356281" y="1620461"/>
            <a:ext cx="1687774" cy="415450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"/>
          <p:cNvSpPr/>
          <p:nvPr/>
        </p:nvSpPr>
        <p:spPr>
          <a:xfrm>
            <a:off x="3332617" y="2907755"/>
            <a:ext cx="4119689" cy="709306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" name=""/>
          <p:cNvSpPr/>
          <p:nvPr/>
        </p:nvSpPr>
        <p:spPr>
          <a:xfrm>
            <a:off x="7750597" y="4265574"/>
            <a:ext cx="2934131" cy="1205822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" name=""/>
          <p:cNvSpPr/>
          <p:nvPr/>
        </p:nvSpPr>
        <p:spPr>
          <a:xfrm>
            <a:off x="9665730" y="5744989"/>
            <a:ext cx="1140593" cy="415450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3523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343018"/>
            <a:ext cx="12192000" cy="6171963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1292849" y="4271648"/>
            <a:ext cx="8020886" cy="2205233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3096637" y="4753967"/>
            <a:ext cx="5302833" cy="63527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solidFill>
                  <a:schemeClr val="lt1"/>
                </a:solidFill>
                <a:latin typeface="맑은 고딕"/>
              </a:rPr>
              <a:t>우클릭 </a:t>
            </a:r>
            <a:r>
              <a:rPr lang="en-US" altLang="ko-KR">
                <a:solidFill>
                  <a:schemeClr val="lt1"/>
                </a:solidFill>
                <a:latin typeface="맑은 고딕"/>
              </a:rPr>
              <a:t>-&gt;</a:t>
            </a:r>
            <a:r>
              <a:rPr lang="ko-KR" altLang="en-US">
                <a:solidFill>
                  <a:schemeClr val="lt1"/>
                </a:solidFill>
                <a:latin typeface="맑은 고딕"/>
              </a:rPr>
              <a:t> </a:t>
            </a:r>
            <a:r>
              <a:rPr lang="en-US" altLang="ko-KR">
                <a:solidFill>
                  <a:schemeClr val="lt1"/>
                </a:solidFill>
                <a:latin typeface="맑은 고딕"/>
              </a:rPr>
              <a:t>Create -&gt; C# Script -&gt; HelloUnity</a:t>
            </a:r>
            <a:r>
              <a:rPr lang="ko-KR" altLang="en-US">
                <a:solidFill>
                  <a:schemeClr val="lt1"/>
                </a:solidFill>
                <a:latin typeface="맑은 고딕"/>
              </a:rPr>
              <a:t>생성 </a:t>
            </a:r>
            <a:r>
              <a:rPr lang="en-US" altLang="ko-KR">
                <a:solidFill>
                  <a:schemeClr val="lt1"/>
                </a:solidFill>
                <a:latin typeface="맑은 고딕"/>
              </a:rPr>
              <a:t>-&gt;</a:t>
            </a:r>
            <a:r>
              <a:rPr lang="ko-KR" altLang="en-US">
                <a:solidFill>
                  <a:schemeClr val="lt1"/>
                </a:solidFill>
                <a:latin typeface="맑은 고딕"/>
              </a:rPr>
              <a:t> 더블클릭</a:t>
            </a:r>
            <a:r>
              <a:rPr lang="en-US" altLang="ko-KR">
                <a:solidFill>
                  <a:schemeClr val="lt1"/>
                </a:solidFill>
                <a:latin typeface="맑은 고딕"/>
              </a:rPr>
              <a:t> </a:t>
            </a:r>
            <a:endParaRPr lang="en-US" altLang="ko-KR">
              <a:solidFill>
                <a:schemeClr val="lt1"/>
              </a:solidFill>
              <a:latin typeface="맑은 고딕"/>
            </a:endParaRP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55387" y="4617536"/>
            <a:ext cx="1156229" cy="631892"/>
          </a:xfrm>
          <a:prstGeom prst="rect">
            <a:avLst/>
          </a:prstGeom>
        </p:spPr>
      </p:pic>
      <p:sp>
        <p:nvSpPr>
          <p:cNvPr id="8" name=""/>
          <p:cNvSpPr/>
          <p:nvPr/>
        </p:nvSpPr>
        <p:spPr>
          <a:xfrm>
            <a:off x="379175" y="1060922"/>
            <a:ext cx="648510" cy="19252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257670" y="1382137"/>
            <a:ext cx="2458889" cy="117818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우클릭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-&gt;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Create Empty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또는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Ctrl +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Shift +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N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56622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 txBox="1"/>
          <p:nvPr/>
        </p:nvSpPr>
        <p:spPr>
          <a:xfrm>
            <a:off x="2443142" y="6137950"/>
            <a:ext cx="7305716" cy="36146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https://learn.microsoft.com/ko-kr/visualstudio/releases/2019/release-notes</a:t>
            </a:r>
            <a:endParaRPr lang="en-US" altLang="ko-KR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62240" y="571702"/>
            <a:ext cx="10267519" cy="5394798"/>
          </a:xfrm>
          <a:prstGeom prst="rect">
            <a:avLst/>
          </a:prstGeom>
        </p:spPr>
      </p:pic>
      <p:sp>
        <p:nvSpPr>
          <p:cNvPr id="10" name=""/>
          <p:cNvSpPr/>
          <p:nvPr/>
        </p:nvSpPr>
        <p:spPr>
          <a:xfrm>
            <a:off x="1087878" y="5330959"/>
            <a:ext cx="2747822" cy="47684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241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322881"/>
            <a:ext cx="12192000" cy="6212237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318377" y="1028700"/>
            <a:ext cx="648510" cy="192526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186740" y="1382137"/>
            <a:ext cx="2458888" cy="36713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클릭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7" name=""/>
          <p:cNvSpPr/>
          <p:nvPr/>
        </p:nvSpPr>
        <p:spPr>
          <a:xfrm>
            <a:off x="1870344" y="4494584"/>
            <a:ext cx="466116" cy="597845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2645628" y="4725290"/>
            <a:ext cx="2458888" cy="36713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드래그 앤 드롭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  <p:cxnSp>
        <p:nvCxnSpPr>
          <p:cNvPr id="9" name=""/>
          <p:cNvCxnSpPr>
            <a:stCxn id="8" idx="3"/>
          </p:cNvCxnSpPr>
          <p:nvPr/>
        </p:nvCxnSpPr>
        <p:spPr>
          <a:xfrm flipV="1">
            <a:off x="5104517" y="2131978"/>
            <a:ext cx="5267600" cy="27768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"/>
          <p:cNvSpPr/>
          <p:nvPr/>
        </p:nvSpPr>
        <p:spPr>
          <a:xfrm>
            <a:off x="5786741" y="332406"/>
            <a:ext cx="233058" cy="149461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5289562" y="740678"/>
            <a:ext cx="3735642" cy="64145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</a:rPr>
              <a:t>Play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</a:rPr>
              <a:t>버튼 클릭 후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</a:rPr>
              <a:t>  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</a:rPr>
              <a:t>Ctrl + Shift + C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</a:rPr>
              <a:t>로 콘솔창 열기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12457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322881"/>
            <a:ext cx="12192000" cy="6212237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>
            <a:off x="1870344" y="4494584"/>
            <a:ext cx="466116" cy="597845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2645628" y="4725290"/>
            <a:ext cx="2458888" cy="36713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1.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더블 클릭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67437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65283" y="1325941"/>
            <a:ext cx="2819400" cy="3743325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7701547" y="5716154"/>
            <a:ext cx="2546870" cy="36308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Hello Unity </a:t>
            </a:r>
            <a:r>
              <a:rPr lang="ko-KR" altLang="en-US"/>
              <a:t>찍힌 것 확인</a:t>
            </a: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1039642" y="1052351"/>
            <a:ext cx="4636487" cy="530047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using System.Collections;</a:t>
            </a:r>
            <a:endParaRPr lang="en-US" altLang="ko-KR"/>
          </a:p>
          <a:p>
            <a:pPr>
              <a:defRPr/>
            </a:pPr>
            <a:r>
              <a:rPr lang="en-US" altLang="ko-KR"/>
              <a:t>using System.Collections.Generic;</a:t>
            </a:r>
            <a:endParaRPr lang="en-US" altLang="ko-KR"/>
          </a:p>
          <a:p>
            <a:pPr>
              <a:defRPr/>
            </a:pPr>
            <a:r>
              <a:rPr lang="en-US" altLang="ko-KR"/>
              <a:t>using UnityEngine;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public class HelloUnity : MonoBehaviour</a:t>
            </a:r>
            <a:endParaRPr lang="en-US" altLang="ko-KR"/>
          </a:p>
          <a:p>
            <a:pPr>
              <a:defRPr/>
            </a:pPr>
            <a:r>
              <a:rPr lang="en-US" altLang="ko-KR"/>
              <a:t>{</a:t>
            </a:r>
            <a:endParaRPr lang="en-US" altLang="ko-KR"/>
          </a:p>
          <a:p>
            <a:pPr>
              <a:defRPr/>
            </a:pPr>
            <a:r>
              <a:rPr lang="en-US" altLang="ko-KR"/>
              <a:t>    // Start is called before the first frame update</a:t>
            </a:r>
            <a:endParaRPr lang="en-US" altLang="ko-KR"/>
          </a:p>
          <a:p>
            <a:pPr>
              <a:defRPr/>
            </a:pPr>
            <a:r>
              <a:rPr lang="en-US" altLang="ko-KR"/>
              <a:t>    void Start()</a:t>
            </a:r>
            <a:endParaRPr lang="en-US" altLang="ko-KR"/>
          </a:p>
          <a:p>
            <a:pPr>
              <a:defRPr/>
            </a:pPr>
            <a:r>
              <a:rPr lang="en-US" altLang="ko-KR"/>
              <a:t>    {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</a:t>
            </a:r>
            <a:r>
              <a:rPr lang="en-US" altLang="ko-KR">
                <a:solidFill>
                  <a:srgbClr val="ff0000"/>
                </a:solidFill>
              </a:rPr>
              <a:t>Debug.Log("Hello Unity!");</a:t>
            </a:r>
            <a:endParaRPr lang="en-US" altLang="ko-KR"/>
          </a:p>
          <a:p>
            <a:pPr>
              <a:defRPr/>
            </a:pPr>
            <a:r>
              <a:rPr lang="en-US" altLang="ko-KR"/>
              <a:t>    }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    // Update is called once per frame</a:t>
            </a:r>
            <a:endParaRPr lang="en-US" altLang="ko-KR"/>
          </a:p>
          <a:p>
            <a:pPr>
              <a:defRPr/>
            </a:pPr>
            <a:r>
              <a:rPr lang="en-US" altLang="ko-KR"/>
              <a:t>    void Update()</a:t>
            </a:r>
            <a:endParaRPr lang="en-US" altLang="ko-KR"/>
          </a:p>
          <a:p>
            <a:pPr>
              <a:defRPr/>
            </a:pPr>
            <a:r>
              <a:rPr lang="en-US" altLang="ko-KR"/>
              <a:t>    {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</a:t>
            </a:r>
            <a:endParaRPr lang="en-US" altLang="ko-KR"/>
          </a:p>
          <a:p>
            <a:pPr>
              <a:defRPr/>
            </a:pPr>
            <a:r>
              <a:rPr lang="en-US" altLang="ko-KR"/>
              <a:t>    }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7" name=""/>
          <p:cNvSpPr txBox="1"/>
          <p:nvPr/>
        </p:nvSpPr>
        <p:spPr>
          <a:xfrm>
            <a:off x="1039642" y="685415"/>
            <a:ext cx="1469121" cy="36693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C# </a:t>
            </a:r>
            <a:r>
              <a:rPr lang="ko-KR" altLang="en-US"/>
              <a:t>코드 작성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121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 txBox="1"/>
          <p:nvPr/>
        </p:nvSpPr>
        <p:spPr>
          <a:xfrm>
            <a:off x="4268999" y="822677"/>
            <a:ext cx="3654001" cy="36732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#</a:t>
            </a:r>
            <a:r>
              <a:rPr lang="ko-KR" altLang="en-US"/>
              <a:t> 자동완성이 안될 때 해결하는 법</a:t>
            </a:r>
            <a:endParaRPr lang="ko-KR" altLang="en-US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00291" y="2868241"/>
            <a:ext cx="6791416" cy="1121518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3858460" y="4670753"/>
            <a:ext cx="4475079" cy="64229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Debug</a:t>
            </a:r>
            <a:r>
              <a:rPr lang="ko-KR" altLang="en-US"/>
              <a:t> 위에 커서를 올렸을 때 이런 설명이 뜨지 않으면 자동완성이 되지 않는 것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9809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 txBox="1"/>
          <p:nvPr/>
        </p:nvSpPr>
        <p:spPr>
          <a:xfrm>
            <a:off x="746394" y="411824"/>
            <a:ext cx="3654001" cy="36732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#</a:t>
            </a:r>
            <a:r>
              <a:rPr lang="ko-KR" altLang="en-US"/>
              <a:t> 자동완성이 안될 때 해결하는 법</a:t>
            </a:r>
            <a:endParaRPr lang="ko-KR" altLang="en-US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46394" y="983041"/>
            <a:ext cx="4152900" cy="685800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746394" y="1817856"/>
            <a:ext cx="4475079" cy="63768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Debug</a:t>
            </a:r>
            <a:r>
              <a:rPr lang="ko-KR" altLang="en-US"/>
              <a:t> 위에 커서를 올렸을 때 이런 설명이 뜨지 않으면 자동완성이 되지 않는 것이다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39145"/>
            <a:ext cx="12192000" cy="6579708"/>
          </a:xfrm>
          <a:prstGeom prst="rect">
            <a:avLst/>
          </a:prstGeom>
        </p:spPr>
      </p:pic>
      <p:sp>
        <p:nvSpPr>
          <p:cNvPr id="13" name=""/>
          <p:cNvSpPr/>
          <p:nvPr/>
        </p:nvSpPr>
        <p:spPr>
          <a:xfrm>
            <a:off x="157871" y="267987"/>
            <a:ext cx="289063" cy="198311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4" name=""/>
          <p:cNvSpPr/>
          <p:nvPr/>
        </p:nvSpPr>
        <p:spPr>
          <a:xfrm>
            <a:off x="176920" y="4483104"/>
            <a:ext cx="2396473" cy="198311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5" name=""/>
          <p:cNvSpPr/>
          <p:nvPr/>
        </p:nvSpPr>
        <p:spPr>
          <a:xfrm>
            <a:off x="2559970" y="3457575"/>
            <a:ext cx="1165778" cy="178976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1597655" y="5748112"/>
            <a:ext cx="6603278" cy="64227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Edit - Preferences - External Tools - External Script Editor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에서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Microsoft Visual Studio 2019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로 바꿔주기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17" name=""/>
          <p:cNvSpPr/>
          <p:nvPr/>
        </p:nvSpPr>
        <p:spPr>
          <a:xfrm>
            <a:off x="5397610" y="2950724"/>
            <a:ext cx="1224067" cy="169602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84259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93333" y="2748703"/>
            <a:ext cx="3295650" cy="1133475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1193333" y="1516591"/>
            <a:ext cx="3950912" cy="91037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그래도 자동완성이 되지 않는다면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Visual Studio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솔루션 탐색기에서 아래와 같은 상황일 수도 있음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53378" y="2173978"/>
            <a:ext cx="3343275" cy="3362325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>
            <a:off x="7399040" y="3189155"/>
            <a:ext cx="2961615" cy="239845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7053378" y="1516591"/>
            <a:ext cx="3343276" cy="36745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프로젝트 다시 로드를 해줌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9431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43595" y="1485494"/>
            <a:ext cx="10304809" cy="2645020"/>
          </a:xfrm>
          <a:prstGeom prst="rect">
            <a:avLst/>
          </a:prstGeom>
        </p:spPr>
      </p:pic>
      <p:sp>
        <p:nvSpPr>
          <p:cNvPr id="11" name=""/>
          <p:cNvSpPr txBox="1"/>
          <p:nvPr/>
        </p:nvSpPr>
        <p:spPr>
          <a:xfrm>
            <a:off x="943595" y="753892"/>
            <a:ext cx="5253735" cy="35862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Visual Studio Installer</a:t>
            </a:r>
            <a:r>
              <a:rPr lang="ko-KR" altLang="en-US"/>
              <a:t>을 켜고</a:t>
            </a:r>
            <a:r>
              <a:rPr lang="en-US" altLang="ko-KR"/>
              <a:t>,</a:t>
            </a:r>
            <a:r>
              <a:rPr lang="ko-KR" altLang="en-US"/>
              <a:t> 체크 표시된 항목 설치</a:t>
            </a:r>
            <a:endParaRPr lang="ko-KR" altLang="en-US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43595" y="4130515"/>
            <a:ext cx="10304809" cy="168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594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1125" y="323850"/>
            <a:ext cx="9429750" cy="6210300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5356292" y="2426443"/>
            <a:ext cx="4924627" cy="993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929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8262" y="309562"/>
            <a:ext cx="9515475" cy="623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275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536430"/>
            <a:ext cx="12192000" cy="4920033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2846230" y="571499"/>
            <a:ext cx="6499540" cy="64295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새 프로젝트를 생성하면 기본적으로 </a:t>
            </a:r>
            <a:r>
              <a:rPr lang="en-US" altLang="ko-KR"/>
              <a:t>Hello World!</a:t>
            </a:r>
            <a:r>
              <a:rPr lang="ko-KR" altLang="en-US"/>
              <a:t>가 입력된 상태</a:t>
            </a:r>
            <a:endParaRPr lang="en-US" altLang="ko-KR"/>
          </a:p>
          <a:p>
            <a:pPr>
              <a:defRPr/>
            </a:pPr>
            <a:r>
              <a:rPr lang="en-US" altLang="ko-KR"/>
              <a:t>Ctrl + F5</a:t>
            </a:r>
            <a:r>
              <a:rPr lang="ko-KR" altLang="en-US"/>
              <a:t>를 눌러 다음과 같이 뜨는지 확인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71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71787" y="166687"/>
            <a:ext cx="6448425" cy="6524625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4657117" y="5384665"/>
            <a:ext cx="7140548" cy="146190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혹시</a:t>
            </a:r>
            <a:r>
              <a:rPr lang="en-US" altLang="ko-KR"/>
              <a:t> </a:t>
            </a:r>
            <a:r>
              <a:rPr lang="ko-KR" altLang="en-US"/>
              <a:t>비주얼 스튜디오에서 </a:t>
            </a:r>
            <a:r>
              <a:rPr lang="en-US" altLang="ko-KR"/>
              <a:t>ctrl + F5</a:t>
            </a:r>
            <a:r>
              <a:rPr lang="ko-KR" altLang="en-US"/>
              <a:t> 가 안되면</a:t>
            </a:r>
            <a:r>
              <a:rPr lang="en-US" altLang="ko-KR"/>
              <a:t>,</a:t>
            </a:r>
            <a:endParaRPr lang="en-US" altLang="ko-KR"/>
          </a:p>
          <a:p>
            <a:pPr>
              <a:defRPr/>
            </a:pPr>
            <a:r>
              <a:rPr lang="ko-KR" altLang="en-US"/>
              <a:t>프로젝트 삭제 후 다시 만들기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그래도 안되면 </a:t>
            </a:r>
            <a:r>
              <a:rPr lang="en-US" altLang="ko-KR">
                <a:hlinkClick r:id="rId3"/>
              </a:rPr>
              <a:t>https://dotnet.microsoft.com/en-us/download/dotnet/3.1</a:t>
            </a:r>
            <a:endParaRPr lang="en-US" altLang="ko-KR"/>
          </a:p>
          <a:p>
            <a:pPr>
              <a:defRPr/>
            </a:pPr>
            <a:r>
              <a:rPr lang="ko-KR" altLang="en-US"/>
              <a:t>에 접속해서 최신버전 설치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954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2693987"/>
            <a:ext cx="10363198" cy="1470025"/>
          </a:xfrm>
        </p:spPr>
        <p:txBody>
          <a:bodyPr/>
          <a:p>
            <a:pPr>
              <a:defRPr/>
            </a:pPr>
            <a:r>
              <a:rPr lang="en-US" altLang="ko-KR">
                <a:latin typeface="맑은 고딕"/>
              </a:rPr>
              <a:t>Unity </a:t>
            </a:r>
            <a:r>
              <a:rPr lang="ko-KR" altLang="en-US">
                <a:latin typeface="맑은 고딕"/>
              </a:rPr>
              <a:t>환경설정</a:t>
            </a:r>
            <a:endParaRPr lang="ko-KR" altLang="en-US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71352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824519" y="800546"/>
            <a:ext cx="3733596" cy="35959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>
                <a:hlinkClick r:id="rId2"/>
              </a:rPr>
              <a:t>https://unity.com/kr/download</a:t>
            </a:r>
            <a:r>
              <a:rPr lang="ko-KR" altLang="en-US"/>
              <a:t> 접속</a:t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24519" y="1591181"/>
            <a:ext cx="8515350" cy="4486275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>
            <a:off x="1009852" y="4907808"/>
            <a:ext cx="1768838" cy="5198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8" name=""/>
          <p:cNvSpPr txBox="1"/>
          <p:nvPr/>
        </p:nvSpPr>
        <p:spPr>
          <a:xfrm>
            <a:off x="9531080" y="5714979"/>
            <a:ext cx="1924294" cy="36247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다운로드 후 설치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067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207</ep:Words>
  <ep:PresentationFormat>화면 슬라이드 쇼(4:3)</ep:PresentationFormat>
  <ep:Paragraphs>79</ep:Paragraphs>
  <ep:Slides>25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ep:HeadingPairs>
  <ep:TitlesOfParts>
    <vt:vector size="26" baseType="lpstr">
      <vt:lpstr>한컴오피스</vt:lpstr>
      <vt:lpstr>C# 환경설정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Unity 환경설정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2022-12-24T07:46:57.699</dcterms:created>
  <dc:creator>DAU</dc:creator>
  <cp:lastModifiedBy>DAU</cp:lastModifiedBy>
  <dcterms:modified xsi:type="dcterms:W3CDTF">2023-01-08T12:58:58.456</dcterms:modified>
  <cp:revision>101</cp:revision>
  <dc:title>환경설정</dc:title>
  <cp:version>12.0.0.535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