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70" r:id="rId4"/>
    <p:sldId id="410" r:id="rId5"/>
    <p:sldId id="412" r:id="rId6"/>
    <p:sldId id="413" r:id="rId7"/>
    <p:sldId id="414" r:id="rId8"/>
    <p:sldId id="416" r:id="rId9"/>
    <p:sldId id="41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73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Object Pooling</a:t>
            </a:r>
            <a:endParaRPr lang="en-US" altLang="ko-KR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7062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Pool Manager #1,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2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Pooling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미리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들을 만들어두고 숨겨둔 뒤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필요할 때마다 객체를 꺼내서 사용하고 다 사용하면 다시 숨겨두는 것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객체 생성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삭제의 개념과 다름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Pooling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을 하는 이유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Resource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파일을 메모리에 불러오고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메모리에 있는 것을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Scene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에 배치하는 과정들이 매우 느리기 때문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또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CPU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와 메모리 성능 부하를 줄여줌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Pooling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할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와 하지 않을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는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Poolable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Script Component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를 가졌는지 여부에 따라 판단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Component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를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가지고 있으면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Pooling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할 대상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이 됨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Poolable + PoolManager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8012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857982" y="4568962"/>
            <a:ext cx="1442621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8656617" y="114297"/>
            <a:ext cx="2867588" cy="36010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Poolable + PoolManager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5362664" y="4679209"/>
            <a:ext cx="4807938" cy="64336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Poolable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Script, PoolManager 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작성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Managers 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수정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18577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Pool Manager #3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ResourceManager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 개편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PoolManager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</a:rPr>
              <a:t>을 사용해보는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</a:rPr>
              <a:t>#1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#1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@Pool_Root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아래에 객체들이 잘 이동했는지 확인만 하면 됨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48423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3296866" y="4568962"/>
            <a:ext cx="479177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5362664" y="4679209"/>
            <a:ext cx="3525440" cy="3671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ResourceManager 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수정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8875692" y="114297"/>
            <a:ext cx="2575074" cy="36010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ResourceManager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개편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38604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0492511" y="114299"/>
            <a:ext cx="987675" cy="360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#1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2805011" y="4568962"/>
            <a:ext cx="528292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9280390" y="3514971"/>
            <a:ext cx="2877591" cy="51876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6096000" y="3514971"/>
            <a:ext cx="3079838" cy="6349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Player Object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에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Poolable Script Component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추가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3583427" y="4540387"/>
            <a:ext cx="3079837" cy="200985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기존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UnityChan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을 삭제하고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Player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를 드래그 앤 드랍해서 새로운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Prefab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으로 만들기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</a:b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Prefab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이름은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UnityChan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으로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변경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20818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1864520" y="4568962"/>
            <a:ext cx="943999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3032077" y="4679209"/>
            <a:ext cx="4886701" cy="3671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LoginScene Script, GameScene Script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수정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62400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831637" y="4568962"/>
            <a:ext cx="528292" cy="614017"/>
          </a:xfrm>
          <a:prstGeom prst="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2570560" y="4679209"/>
            <a:ext cx="2721098" cy="3671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Login Scene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으로 변경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8951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137</ep:Words>
  <ep:PresentationFormat>화면 슬라이드 쇼(4:3)</ep:PresentationFormat>
  <ep:Paragraphs>28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Object Pooling</vt:lpstr>
      <vt:lpstr>Pool Manager #1, 2</vt:lpstr>
      <vt:lpstr>슬라이드 3</vt:lpstr>
      <vt:lpstr>Pool Manager #3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2023-01-03T11:05:48.561</dcterms:created>
  <dc:creator>Study</dc:creator>
  <cp:lastModifiedBy>DAU</cp:lastModifiedBy>
  <dcterms:modified xsi:type="dcterms:W3CDTF">2023-01-27T01:24:54.123</dcterms:modified>
  <cp:revision>674</cp:revision>
  <dc:title>Unity 기초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