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hyperlink" Target="https://dotnet.microsoft.com/en-us/download/dotnet/3.1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unity.com/kr/download" TargetMode="External"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C# </a:t>
            </a:r>
            <a:r>
              <a:rPr lang="ko-KR" altLang="en-US">
                <a:latin typeface="맑은 고딕"/>
              </a:rPr>
              <a:t>환경설정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358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50" y="1500187"/>
            <a:ext cx="5810250" cy="385762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0768" y="1928812"/>
            <a:ext cx="3914775" cy="3000375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28625" y="3531547"/>
            <a:ext cx="1424316" cy="2735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4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012" y="590550"/>
            <a:ext cx="970597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952219" y="3661452"/>
            <a:ext cx="3075992" cy="54718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347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812" y="309562"/>
            <a:ext cx="10620375" cy="623887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4837" y="3429000"/>
            <a:ext cx="7171350" cy="3052863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8125109" y="5654001"/>
            <a:ext cx="2001897" cy="54718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88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7062" y="1157287"/>
            <a:ext cx="5857874" cy="4543425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4619099" y="3951660"/>
            <a:ext cx="2913866" cy="39518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37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275" y="966787"/>
            <a:ext cx="7791450" cy="4924425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621437" y="966787"/>
            <a:ext cx="578838" cy="3622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맑은 고딕"/>
              </a:rPr>
              <a:t>Tip.</a:t>
            </a:r>
            <a:endParaRPr lang="en-US" altLang="ko-KR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4507637" y="5005490"/>
            <a:ext cx="5183652" cy="54717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52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487" y="590550"/>
            <a:ext cx="972502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634926" y="1134084"/>
            <a:ext cx="1069662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75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3962" y="595312"/>
            <a:ext cx="9744075" cy="566737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281" y="1620461"/>
            <a:ext cx="1687774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332617" y="2907755"/>
            <a:ext cx="4119689" cy="70930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750597" y="4265574"/>
            <a:ext cx="2934131" cy="120582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665730" y="5744989"/>
            <a:ext cx="1140593" cy="41545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2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9258"/>
            <a:ext cx="12192000" cy="643948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245224" y="4377031"/>
            <a:ext cx="8132349" cy="227171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96637" y="4753967"/>
            <a:ext cx="5302833" cy="635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</a:rPr>
              <a:t>우클릭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-&gt;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Create -&gt; C# Script -&gt; HelloUnity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생성 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-&gt;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 더블클릭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 </a:t>
            </a:r>
            <a:endParaRPr lang="en-US" altLang="ko-KR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5387" y="4617536"/>
            <a:ext cx="1156229" cy="631892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28511" y="1189611"/>
            <a:ext cx="648510" cy="192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25943" y="1564531"/>
            <a:ext cx="2458888" cy="6433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우클릭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Create Empty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662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22881"/>
            <a:ext cx="12192000" cy="621223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8377" y="1028700"/>
            <a:ext cx="648510" cy="19252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86740" y="1382137"/>
            <a:ext cx="2458888" cy="3671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더블클릭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870344" y="4494584"/>
            <a:ext cx="466116" cy="59784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45628" y="4725290"/>
            <a:ext cx="2458888" cy="3671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드래그 앤 드롭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9" name=""/>
          <p:cNvCxnSpPr>
            <a:stCxn id="8" idx="3"/>
          </p:cNvCxnSpPr>
          <p:nvPr/>
        </p:nvCxnSpPr>
        <p:spPr>
          <a:xfrm flipV="1">
            <a:off x="5104517" y="2131978"/>
            <a:ext cx="5267600" cy="2776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5786741" y="332406"/>
            <a:ext cx="233058" cy="14946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289562" y="740678"/>
            <a:ext cx="3735642" cy="6414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버튼 클릭 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ctrl + shift + 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로 콘솔창열기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245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6300" y="1557337"/>
            <a:ext cx="2819400" cy="37433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808467" y="1557337"/>
            <a:ext cx="2546870" cy="3630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Hello Unity </a:t>
            </a:r>
            <a:r>
              <a:rPr lang="ko-KR" altLang="en-US"/>
              <a:t>찍힌 것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2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368" y="2657474"/>
            <a:ext cx="2219325" cy="15430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5998" y="2376487"/>
            <a:ext cx="8172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125" y="323850"/>
            <a:ext cx="9429750" cy="62103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356292" y="2435968"/>
            <a:ext cx="4924627" cy="993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2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262" y="309562"/>
            <a:ext cx="9515475" cy="62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7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1787" y="166687"/>
            <a:ext cx="6448425" cy="65246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657117" y="5384665"/>
            <a:ext cx="7140548" cy="14619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혹시</a:t>
            </a:r>
            <a:r>
              <a:rPr lang="en-US" altLang="ko-KR"/>
              <a:t> </a:t>
            </a:r>
            <a:r>
              <a:rPr lang="ko-KR" altLang="en-US"/>
              <a:t>비주얼 스튜디오에서 </a:t>
            </a:r>
            <a:r>
              <a:rPr lang="en-US" altLang="ko-KR"/>
              <a:t>ctrl + F5</a:t>
            </a:r>
            <a:r>
              <a:rPr lang="ko-KR" altLang="en-US"/>
              <a:t> 가 안되면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프로젝트 삭제 후 다시 만들기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그래도 안되면 </a:t>
            </a:r>
            <a:r>
              <a:rPr lang="en-US" altLang="ko-KR">
                <a:hlinkClick r:id="rId3"/>
              </a:rPr>
              <a:t>https://dotnet.microsoft.com/en-us/download/dotnet/3.1</a:t>
            </a:r>
            <a:endParaRPr lang="en-US" altLang="ko-KR"/>
          </a:p>
          <a:p>
            <a:pPr>
              <a:defRPr/>
            </a:pPr>
            <a:r>
              <a:rPr lang="ko-KR" altLang="en-US"/>
              <a:t>에 접속해서 최신버전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5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Unity </a:t>
            </a:r>
            <a:r>
              <a:rPr lang="ko-KR" altLang="en-US">
                <a:latin typeface="맑은 고딕"/>
              </a:rPr>
              <a:t>환경설정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13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24519" y="800546"/>
            <a:ext cx="3733596" cy="3595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2"/>
              </a:rPr>
              <a:t>https://unity.com/kr/download</a:t>
            </a:r>
            <a:r>
              <a:rPr lang="ko-KR" altLang="en-US"/>
              <a:t> 접속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519" y="1591181"/>
            <a:ext cx="8515350" cy="448627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009852" y="4907808"/>
            <a:ext cx="1768838" cy="547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9531080" y="5714979"/>
            <a:ext cx="1924294" cy="3624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다운로드 후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6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012" y="590550"/>
            <a:ext cx="9705975" cy="56769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945251" y="4320096"/>
            <a:ext cx="1140593" cy="2735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678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9915" y="0"/>
            <a:ext cx="1023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36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C# 환경설정</vt:lpstr>
      <vt:lpstr>슬라이드 2</vt:lpstr>
      <vt:lpstr>슬라이드 3</vt:lpstr>
      <vt:lpstr>슬라이드 4</vt:lpstr>
      <vt:lpstr>슬라이드 5</vt:lpstr>
      <vt:lpstr>Unity 환경설정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2022-12-24T07:46:57.699</dcterms:created>
  <dc:creator>DAU</dc:creator>
  <cp:lastModifiedBy>DAU</cp:lastModifiedBy>
  <dcterms:modified xsi:type="dcterms:W3CDTF">2022-12-28T15:33:45.651</dcterms:modified>
  <cp:revision>88</cp:revision>
  <dc:title>환경설정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