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15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3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rtis Zhuang" initials="CZ" lastIdx="1" clrIdx="0">
    <p:extLst>
      <p:ext uri="{19B8F6BF-5375-455C-9EA6-DF929625EA0E}">
        <p15:presenceInfo xmlns:p15="http://schemas.microsoft.com/office/powerpoint/2012/main" userId="3561e112ac031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40991" autoAdjust="0"/>
  </p:normalViewPr>
  <p:slideViewPr>
    <p:cSldViewPr snapToGrid="0" snapToObjects="1">
      <p:cViewPr varScale="1">
        <p:scale>
          <a:sx n="48" d="100"/>
          <a:sy n="4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594A9-58B6-4326-86E2-F438BC41253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143316-B979-4455-AB70-39E5E4DC3F3A}">
      <dgm:prSet/>
      <dgm:spPr/>
      <dgm:t>
        <a:bodyPr/>
        <a:lstStyle/>
        <a:p>
          <a:r>
            <a:rPr lang="en-US"/>
            <a:t>Region</a:t>
          </a:r>
        </a:p>
      </dgm:t>
    </dgm:pt>
    <dgm:pt modelId="{ABCEE3BC-E174-4493-9595-60A64C6C671C}" type="parTrans" cxnId="{B4DDF8C5-DD28-4DEB-8D0E-191CB99B1B3B}">
      <dgm:prSet/>
      <dgm:spPr/>
      <dgm:t>
        <a:bodyPr/>
        <a:lstStyle/>
        <a:p>
          <a:endParaRPr lang="en-US"/>
        </a:p>
      </dgm:t>
    </dgm:pt>
    <dgm:pt modelId="{EFDD7A5D-7700-4384-9747-8644DF826429}" type="sibTrans" cxnId="{B4DDF8C5-DD28-4DEB-8D0E-191CB99B1B3B}">
      <dgm:prSet/>
      <dgm:spPr/>
      <dgm:t>
        <a:bodyPr/>
        <a:lstStyle/>
        <a:p>
          <a:endParaRPr lang="en-US"/>
        </a:p>
      </dgm:t>
    </dgm:pt>
    <dgm:pt modelId="{BC3FBED9-B0FE-4E52-BD08-7E0EB9C8E12A}">
      <dgm:prSet/>
      <dgm:spPr/>
      <dgm:t>
        <a:bodyPr/>
        <a:lstStyle/>
        <a:p>
          <a:r>
            <a:rPr lang="en-US"/>
            <a:t>Sex</a:t>
          </a:r>
        </a:p>
      </dgm:t>
    </dgm:pt>
    <dgm:pt modelId="{D86FE699-1FFE-40E3-B14B-522EE06176E6}" type="parTrans" cxnId="{2CDE19CD-1560-4AC9-8C2D-64B85F1A8F71}">
      <dgm:prSet/>
      <dgm:spPr/>
      <dgm:t>
        <a:bodyPr/>
        <a:lstStyle/>
        <a:p>
          <a:endParaRPr lang="en-US"/>
        </a:p>
      </dgm:t>
    </dgm:pt>
    <dgm:pt modelId="{C434E1A9-896F-4238-9247-28535EE588AA}" type="sibTrans" cxnId="{2CDE19CD-1560-4AC9-8C2D-64B85F1A8F71}">
      <dgm:prSet/>
      <dgm:spPr/>
      <dgm:t>
        <a:bodyPr/>
        <a:lstStyle/>
        <a:p>
          <a:endParaRPr lang="en-US"/>
        </a:p>
      </dgm:t>
    </dgm:pt>
    <dgm:pt modelId="{B0E7A817-F4AB-4606-81BE-8C9575424EB5}">
      <dgm:prSet/>
      <dgm:spPr/>
      <dgm:t>
        <a:bodyPr/>
        <a:lstStyle/>
        <a:p>
          <a:r>
            <a:rPr lang="en-US"/>
            <a:t>Collision type</a:t>
          </a:r>
        </a:p>
      </dgm:t>
    </dgm:pt>
    <dgm:pt modelId="{3F2EC3E4-5513-47E9-AE36-3D6A1C87B041}" type="parTrans" cxnId="{98572D98-73FA-4539-A067-E01A51FDD26A}">
      <dgm:prSet/>
      <dgm:spPr/>
      <dgm:t>
        <a:bodyPr/>
        <a:lstStyle/>
        <a:p>
          <a:endParaRPr lang="en-US"/>
        </a:p>
      </dgm:t>
    </dgm:pt>
    <dgm:pt modelId="{4A0F2125-38EF-448A-B7C4-F1879C81C400}" type="sibTrans" cxnId="{98572D98-73FA-4539-A067-E01A51FDD26A}">
      <dgm:prSet/>
      <dgm:spPr/>
      <dgm:t>
        <a:bodyPr/>
        <a:lstStyle/>
        <a:p>
          <a:endParaRPr lang="en-US"/>
        </a:p>
      </dgm:t>
    </dgm:pt>
    <dgm:pt modelId="{D5940EFA-26B7-4801-8135-0621D54FAB44}">
      <dgm:prSet/>
      <dgm:spPr/>
      <dgm:t>
        <a:bodyPr/>
        <a:lstStyle/>
        <a:p>
          <a:r>
            <a:rPr lang="en-US"/>
            <a:t>Age</a:t>
          </a:r>
        </a:p>
      </dgm:t>
    </dgm:pt>
    <dgm:pt modelId="{476CDDE3-67FC-42E5-81A9-2E4CBB65965B}" type="parTrans" cxnId="{37660D13-BBFF-4DC8-9B3E-7C9ACEDF7A73}">
      <dgm:prSet/>
      <dgm:spPr/>
      <dgm:t>
        <a:bodyPr/>
        <a:lstStyle/>
        <a:p>
          <a:endParaRPr lang="en-US"/>
        </a:p>
      </dgm:t>
    </dgm:pt>
    <dgm:pt modelId="{899B1B15-D598-4161-AFF3-56CE9D6DB45A}" type="sibTrans" cxnId="{37660D13-BBFF-4DC8-9B3E-7C9ACEDF7A73}">
      <dgm:prSet/>
      <dgm:spPr/>
      <dgm:t>
        <a:bodyPr/>
        <a:lstStyle/>
        <a:p>
          <a:endParaRPr lang="en-US"/>
        </a:p>
      </dgm:t>
    </dgm:pt>
    <dgm:pt modelId="{D7AD0699-6B14-487A-A9E6-E7F3600D0C68}">
      <dgm:prSet/>
      <dgm:spPr/>
      <dgm:t>
        <a:bodyPr/>
        <a:lstStyle/>
        <a:p>
          <a:r>
            <a:rPr lang="en-US"/>
            <a:t>Number of people involved</a:t>
          </a:r>
        </a:p>
      </dgm:t>
    </dgm:pt>
    <dgm:pt modelId="{5B4E6005-BB50-4605-B51C-B1EF955FE728}" type="parTrans" cxnId="{8D225B56-F8D1-47C5-9C6A-315E9C0B080B}">
      <dgm:prSet/>
      <dgm:spPr/>
      <dgm:t>
        <a:bodyPr/>
        <a:lstStyle/>
        <a:p>
          <a:endParaRPr lang="en-US"/>
        </a:p>
      </dgm:t>
    </dgm:pt>
    <dgm:pt modelId="{84C58367-2282-43C6-AC6E-B6369E164CE7}" type="sibTrans" cxnId="{8D225B56-F8D1-47C5-9C6A-315E9C0B080B}">
      <dgm:prSet/>
      <dgm:spPr/>
      <dgm:t>
        <a:bodyPr/>
        <a:lstStyle/>
        <a:p>
          <a:endParaRPr lang="en-US"/>
        </a:p>
      </dgm:t>
    </dgm:pt>
    <dgm:pt modelId="{B1AF6CC2-5760-496B-9B2A-8618FE313828}">
      <dgm:prSet/>
      <dgm:spPr/>
      <dgm:t>
        <a:bodyPr/>
        <a:lstStyle/>
        <a:p>
          <a:r>
            <a:rPr lang="en-US"/>
            <a:t>Severity</a:t>
          </a:r>
        </a:p>
      </dgm:t>
    </dgm:pt>
    <dgm:pt modelId="{CB758ACF-CA15-4552-966F-81C7FC682FEC}" type="parTrans" cxnId="{78E4A3F9-62DD-4C1D-A7FE-4E25D681D760}">
      <dgm:prSet/>
      <dgm:spPr/>
      <dgm:t>
        <a:bodyPr/>
        <a:lstStyle/>
        <a:p>
          <a:endParaRPr lang="en-US"/>
        </a:p>
      </dgm:t>
    </dgm:pt>
    <dgm:pt modelId="{3B063475-5C0A-46FA-BBC4-6E6C04C3F084}" type="sibTrans" cxnId="{78E4A3F9-62DD-4C1D-A7FE-4E25D681D760}">
      <dgm:prSet/>
      <dgm:spPr/>
      <dgm:t>
        <a:bodyPr/>
        <a:lstStyle/>
        <a:p>
          <a:endParaRPr lang="en-US"/>
        </a:p>
      </dgm:t>
    </dgm:pt>
    <dgm:pt modelId="{1D5BC830-5BE9-4F90-A577-7E9342188F45}" type="pres">
      <dgm:prSet presAssocID="{21B594A9-58B6-4326-86E2-F438BC41253C}" presName="linear" presStyleCnt="0">
        <dgm:presLayoutVars>
          <dgm:dir/>
          <dgm:animLvl val="lvl"/>
          <dgm:resizeHandles val="exact"/>
        </dgm:presLayoutVars>
      </dgm:prSet>
      <dgm:spPr/>
    </dgm:pt>
    <dgm:pt modelId="{707D5FAA-E031-440B-B784-14746D3A6F68}" type="pres">
      <dgm:prSet presAssocID="{96143316-B979-4455-AB70-39E5E4DC3F3A}" presName="parentLin" presStyleCnt="0"/>
      <dgm:spPr/>
    </dgm:pt>
    <dgm:pt modelId="{89296C24-89F7-44F9-9527-60BE46F2EF6F}" type="pres">
      <dgm:prSet presAssocID="{96143316-B979-4455-AB70-39E5E4DC3F3A}" presName="parentLeftMargin" presStyleLbl="node1" presStyleIdx="0" presStyleCnt="6"/>
      <dgm:spPr/>
    </dgm:pt>
    <dgm:pt modelId="{D3F86C0A-E150-4936-9236-75CDB2EFC22F}" type="pres">
      <dgm:prSet presAssocID="{96143316-B979-4455-AB70-39E5E4DC3F3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AFA363-D0DD-4F2F-A028-1459464F6600}" type="pres">
      <dgm:prSet presAssocID="{96143316-B979-4455-AB70-39E5E4DC3F3A}" presName="negativeSpace" presStyleCnt="0"/>
      <dgm:spPr/>
    </dgm:pt>
    <dgm:pt modelId="{143CBAC9-5EF9-47D7-8253-6F05606D3421}" type="pres">
      <dgm:prSet presAssocID="{96143316-B979-4455-AB70-39E5E4DC3F3A}" presName="childText" presStyleLbl="conFgAcc1" presStyleIdx="0" presStyleCnt="6">
        <dgm:presLayoutVars>
          <dgm:bulletEnabled val="1"/>
        </dgm:presLayoutVars>
      </dgm:prSet>
      <dgm:spPr/>
    </dgm:pt>
    <dgm:pt modelId="{B89BFA29-EDFE-4460-8FCF-7C74EBAF66AE}" type="pres">
      <dgm:prSet presAssocID="{EFDD7A5D-7700-4384-9747-8644DF826429}" presName="spaceBetweenRectangles" presStyleCnt="0"/>
      <dgm:spPr/>
    </dgm:pt>
    <dgm:pt modelId="{823FEBB8-28D7-4790-81EB-5430B42CA3FD}" type="pres">
      <dgm:prSet presAssocID="{BC3FBED9-B0FE-4E52-BD08-7E0EB9C8E12A}" presName="parentLin" presStyleCnt="0"/>
      <dgm:spPr/>
    </dgm:pt>
    <dgm:pt modelId="{91AD0BE7-0422-49A0-8897-4592C361AD2C}" type="pres">
      <dgm:prSet presAssocID="{BC3FBED9-B0FE-4E52-BD08-7E0EB9C8E12A}" presName="parentLeftMargin" presStyleLbl="node1" presStyleIdx="0" presStyleCnt="6"/>
      <dgm:spPr/>
    </dgm:pt>
    <dgm:pt modelId="{3356A9CB-426E-4B2E-B190-DDAB575165F2}" type="pres">
      <dgm:prSet presAssocID="{BC3FBED9-B0FE-4E52-BD08-7E0EB9C8E1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74D097-6128-4876-89E7-509B5D5047BE}" type="pres">
      <dgm:prSet presAssocID="{BC3FBED9-B0FE-4E52-BD08-7E0EB9C8E12A}" presName="negativeSpace" presStyleCnt="0"/>
      <dgm:spPr/>
    </dgm:pt>
    <dgm:pt modelId="{831A8268-F79F-43B4-8C93-22BF0CD1D7E4}" type="pres">
      <dgm:prSet presAssocID="{BC3FBED9-B0FE-4E52-BD08-7E0EB9C8E12A}" presName="childText" presStyleLbl="conFgAcc1" presStyleIdx="1" presStyleCnt="6">
        <dgm:presLayoutVars>
          <dgm:bulletEnabled val="1"/>
        </dgm:presLayoutVars>
      </dgm:prSet>
      <dgm:spPr/>
    </dgm:pt>
    <dgm:pt modelId="{2ECBD64F-55F3-48CB-AE41-AB89B8863F93}" type="pres">
      <dgm:prSet presAssocID="{C434E1A9-896F-4238-9247-28535EE588AA}" presName="spaceBetweenRectangles" presStyleCnt="0"/>
      <dgm:spPr/>
    </dgm:pt>
    <dgm:pt modelId="{6EB59E75-D99B-4C97-BFE7-47068D6EE418}" type="pres">
      <dgm:prSet presAssocID="{B0E7A817-F4AB-4606-81BE-8C9575424EB5}" presName="parentLin" presStyleCnt="0"/>
      <dgm:spPr/>
    </dgm:pt>
    <dgm:pt modelId="{7135636B-4EB9-480A-A542-FA26D11F251F}" type="pres">
      <dgm:prSet presAssocID="{B0E7A817-F4AB-4606-81BE-8C9575424EB5}" presName="parentLeftMargin" presStyleLbl="node1" presStyleIdx="1" presStyleCnt="6"/>
      <dgm:spPr/>
    </dgm:pt>
    <dgm:pt modelId="{2AE1CB5D-2FDC-4059-834B-07F9715C864A}" type="pres">
      <dgm:prSet presAssocID="{B0E7A817-F4AB-4606-81BE-8C9575424E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A9AEB68-F4C3-4B80-8FEA-42C06E3E3E73}" type="pres">
      <dgm:prSet presAssocID="{B0E7A817-F4AB-4606-81BE-8C9575424EB5}" presName="negativeSpace" presStyleCnt="0"/>
      <dgm:spPr/>
    </dgm:pt>
    <dgm:pt modelId="{6EE754EC-D10F-4371-86B2-F3BD27422E84}" type="pres">
      <dgm:prSet presAssocID="{B0E7A817-F4AB-4606-81BE-8C9575424EB5}" presName="childText" presStyleLbl="conFgAcc1" presStyleIdx="2" presStyleCnt="6">
        <dgm:presLayoutVars>
          <dgm:bulletEnabled val="1"/>
        </dgm:presLayoutVars>
      </dgm:prSet>
      <dgm:spPr/>
    </dgm:pt>
    <dgm:pt modelId="{A32C4B99-88BB-4BD6-9FEB-2D0FFCDC59AC}" type="pres">
      <dgm:prSet presAssocID="{4A0F2125-38EF-448A-B7C4-F1879C81C400}" presName="spaceBetweenRectangles" presStyleCnt="0"/>
      <dgm:spPr/>
    </dgm:pt>
    <dgm:pt modelId="{C5DBBB98-EA13-460F-93E1-EA1BB72A19A0}" type="pres">
      <dgm:prSet presAssocID="{D5940EFA-26B7-4801-8135-0621D54FAB44}" presName="parentLin" presStyleCnt="0"/>
      <dgm:spPr/>
    </dgm:pt>
    <dgm:pt modelId="{E3D0B512-1B21-4B77-98E7-CE2B6540197D}" type="pres">
      <dgm:prSet presAssocID="{D5940EFA-26B7-4801-8135-0621D54FAB44}" presName="parentLeftMargin" presStyleLbl="node1" presStyleIdx="2" presStyleCnt="6"/>
      <dgm:spPr/>
    </dgm:pt>
    <dgm:pt modelId="{BE4F2667-B9C5-4EC0-B511-9D2B1AC6B356}" type="pres">
      <dgm:prSet presAssocID="{D5940EFA-26B7-4801-8135-0621D54FAB4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52EFFD-B4B4-46F9-90B1-5AA326E27514}" type="pres">
      <dgm:prSet presAssocID="{D5940EFA-26B7-4801-8135-0621D54FAB44}" presName="negativeSpace" presStyleCnt="0"/>
      <dgm:spPr/>
    </dgm:pt>
    <dgm:pt modelId="{2C4DD272-277F-4048-B679-CECBE5D14C9C}" type="pres">
      <dgm:prSet presAssocID="{D5940EFA-26B7-4801-8135-0621D54FAB44}" presName="childText" presStyleLbl="conFgAcc1" presStyleIdx="3" presStyleCnt="6">
        <dgm:presLayoutVars>
          <dgm:bulletEnabled val="1"/>
        </dgm:presLayoutVars>
      </dgm:prSet>
      <dgm:spPr/>
    </dgm:pt>
    <dgm:pt modelId="{22A45B60-1585-496B-BB25-771BCC4CF860}" type="pres">
      <dgm:prSet presAssocID="{899B1B15-D598-4161-AFF3-56CE9D6DB45A}" presName="spaceBetweenRectangles" presStyleCnt="0"/>
      <dgm:spPr/>
    </dgm:pt>
    <dgm:pt modelId="{350B4134-8F67-4D6B-A056-BCF3BA75B9C0}" type="pres">
      <dgm:prSet presAssocID="{D7AD0699-6B14-487A-A9E6-E7F3600D0C68}" presName="parentLin" presStyleCnt="0"/>
      <dgm:spPr/>
    </dgm:pt>
    <dgm:pt modelId="{1CD16A69-1776-424F-B0AE-BE2CA78008FC}" type="pres">
      <dgm:prSet presAssocID="{D7AD0699-6B14-487A-A9E6-E7F3600D0C68}" presName="parentLeftMargin" presStyleLbl="node1" presStyleIdx="3" presStyleCnt="6"/>
      <dgm:spPr/>
    </dgm:pt>
    <dgm:pt modelId="{1078A3F1-3B15-4D22-B4D9-9AE5565335FE}" type="pres">
      <dgm:prSet presAssocID="{D7AD0699-6B14-487A-A9E6-E7F3600D0C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0C5313D-B287-4F03-BD60-4210215ED4B3}" type="pres">
      <dgm:prSet presAssocID="{D7AD0699-6B14-487A-A9E6-E7F3600D0C68}" presName="negativeSpace" presStyleCnt="0"/>
      <dgm:spPr/>
    </dgm:pt>
    <dgm:pt modelId="{78BA150A-A51D-459A-A10C-1A35D0ABC9E0}" type="pres">
      <dgm:prSet presAssocID="{D7AD0699-6B14-487A-A9E6-E7F3600D0C68}" presName="childText" presStyleLbl="conFgAcc1" presStyleIdx="4" presStyleCnt="6">
        <dgm:presLayoutVars>
          <dgm:bulletEnabled val="1"/>
        </dgm:presLayoutVars>
      </dgm:prSet>
      <dgm:spPr/>
    </dgm:pt>
    <dgm:pt modelId="{00ACE7F8-77B7-4CFB-9A69-9DB5E1629329}" type="pres">
      <dgm:prSet presAssocID="{84C58367-2282-43C6-AC6E-B6369E164CE7}" presName="spaceBetweenRectangles" presStyleCnt="0"/>
      <dgm:spPr/>
    </dgm:pt>
    <dgm:pt modelId="{5F48CA31-024F-44CE-A23E-4BFDC59221F4}" type="pres">
      <dgm:prSet presAssocID="{B1AF6CC2-5760-496B-9B2A-8618FE313828}" presName="parentLin" presStyleCnt="0"/>
      <dgm:spPr/>
    </dgm:pt>
    <dgm:pt modelId="{BB09C71C-B1DF-4D05-82A8-16F4FB209439}" type="pres">
      <dgm:prSet presAssocID="{B1AF6CC2-5760-496B-9B2A-8618FE313828}" presName="parentLeftMargin" presStyleLbl="node1" presStyleIdx="4" presStyleCnt="6"/>
      <dgm:spPr/>
    </dgm:pt>
    <dgm:pt modelId="{C0EA64B5-3D81-4E65-97C8-40FCF6581129}" type="pres">
      <dgm:prSet presAssocID="{B1AF6CC2-5760-496B-9B2A-8618FE31382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E27E5A8-2CCF-4CD9-BBE1-A423B3254C97}" type="pres">
      <dgm:prSet presAssocID="{B1AF6CC2-5760-496B-9B2A-8618FE313828}" presName="negativeSpace" presStyleCnt="0"/>
      <dgm:spPr/>
    </dgm:pt>
    <dgm:pt modelId="{DFE56584-BE7D-48D4-A3F9-5C6B8AA0C6BD}" type="pres">
      <dgm:prSet presAssocID="{B1AF6CC2-5760-496B-9B2A-8618FE31382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1FFB606-A2B9-4C80-9A88-70AEAB97023D}" type="presOf" srcId="{96143316-B979-4455-AB70-39E5E4DC3F3A}" destId="{89296C24-89F7-44F9-9527-60BE46F2EF6F}" srcOrd="0" destOrd="0" presId="urn:microsoft.com/office/officeart/2005/8/layout/list1"/>
    <dgm:cxn modelId="{8CAA6011-73C0-4F2A-8E6A-865DE9566E03}" type="presOf" srcId="{96143316-B979-4455-AB70-39E5E4DC3F3A}" destId="{D3F86C0A-E150-4936-9236-75CDB2EFC22F}" srcOrd="1" destOrd="0" presId="urn:microsoft.com/office/officeart/2005/8/layout/list1"/>
    <dgm:cxn modelId="{37660D13-BBFF-4DC8-9B3E-7C9ACEDF7A73}" srcId="{21B594A9-58B6-4326-86E2-F438BC41253C}" destId="{D5940EFA-26B7-4801-8135-0621D54FAB44}" srcOrd="3" destOrd="0" parTransId="{476CDDE3-67FC-42E5-81A9-2E4CBB65965B}" sibTransId="{899B1B15-D598-4161-AFF3-56CE9D6DB45A}"/>
    <dgm:cxn modelId="{4254BA32-5685-4F5B-9078-D68642C67574}" type="presOf" srcId="{B0E7A817-F4AB-4606-81BE-8C9575424EB5}" destId="{2AE1CB5D-2FDC-4059-834B-07F9715C864A}" srcOrd="1" destOrd="0" presId="urn:microsoft.com/office/officeart/2005/8/layout/list1"/>
    <dgm:cxn modelId="{D417CE32-8817-48A7-B772-238810E8BDA8}" type="presOf" srcId="{B1AF6CC2-5760-496B-9B2A-8618FE313828}" destId="{C0EA64B5-3D81-4E65-97C8-40FCF6581129}" srcOrd="1" destOrd="0" presId="urn:microsoft.com/office/officeart/2005/8/layout/list1"/>
    <dgm:cxn modelId="{23B95338-75E5-4600-ADC5-457770F12124}" type="presOf" srcId="{D7AD0699-6B14-487A-A9E6-E7F3600D0C68}" destId="{1078A3F1-3B15-4D22-B4D9-9AE5565335FE}" srcOrd="1" destOrd="0" presId="urn:microsoft.com/office/officeart/2005/8/layout/list1"/>
    <dgm:cxn modelId="{A35C743B-3315-4197-9650-48081952D4C1}" type="presOf" srcId="{B1AF6CC2-5760-496B-9B2A-8618FE313828}" destId="{BB09C71C-B1DF-4D05-82A8-16F4FB209439}" srcOrd="0" destOrd="0" presId="urn:microsoft.com/office/officeart/2005/8/layout/list1"/>
    <dgm:cxn modelId="{34388947-03E6-4FCA-A15E-DB3248A2D163}" type="presOf" srcId="{D7AD0699-6B14-487A-A9E6-E7F3600D0C68}" destId="{1CD16A69-1776-424F-B0AE-BE2CA78008FC}" srcOrd="0" destOrd="0" presId="urn:microsoft.com/office/officeart/2005/8/layout/list1"/>
    <dgm:cxn modelId="{58080C52-F35D-4018-B740-8847B2DD79D9}" type="presOf" srcId="{B0E7A817-F4AB-4606-81BE-8C9575424EB5}" destId="{7135636B-4EB9-480A-A542-FA26D11F251F}" srcOrd="0" destOrd="0" presId="urn:microsoft.com/office/officeart/2005/8/layout/list1"/>
    <dgm:cxn modelId="{6957C475-425C-43C4-BE63-C60CD0D2DCBF}" type="presOf" srcId="{BC3FBED9-B0FE-4E52-BD08-7E0EB9C8E12A}" destId="{91AD0BE7-0422-49A0-8897-4592C361AD2C}" srcOrd="0" destOrd="0" presId="urn:microsoft.com/office/officeart/2005/8/layout/list1"/>
    <dgm:cxn modelId="{8D225B56-F8D1-47C5-9C6A-315E9C0B080B}" srcId="{21B594A9-58B6-4326-86E2-F438BC41253C}" destId="{D7AD0699-6B14-487A-A9E6-E7F3600D0C68}" srcOrd="4" destOrd="0" parTransId="{5B4E6005-BB50-4605-B51C-B1EF955FE728}" sibTransId="{84C58367-2282-43C6-AC6E-B6369E164CE7}"/>
    <dgm:cxn modelId="{E4464B7F-D2DF-4639-B0CB-5080B58B9576}" type="presOf" srcId="{D5940EFA-26B7-4801-8135-0621D54FAB44}" destId="{BE4F2667-B9C5-4EC0-B511-9D2B1AC6B356}" srcOrd="1" destOrd="0" presId="urn:microsoft.com/office/officeart/2005/8/layout/list1"/>
    <dgm:cxn modelId="{DD94CA93-3951-4DD5-AB6B-0CEE962FAF61}" type="presOf" srcId="{21B594A9-58B6-4326-86E2-F438BC41253C}" destId="{1D5BC830-5BE9-4F90-A577-7E9342188F45}" srcOrd="0" destOrd="0" presId="urn:microsoft.com/office/officeart/2005/8/layout/list1"/>
    <dgm:cxn modelId="{98572D98-73FA-4539-A067-E01A51FDD26A}" srcId="{21B594A9-58B6-4326-86E2-F438BC41253C}" destId="{B0E7A817-F4AB-4606-81BE-8C9575424EB5}" srcOrd="2" destOrd="0" parTransId="{3F2EC3E4-5513-47E9-AE36-3D6A1C87B041}" sibTransId="{4A0F2125-38EF-448A-B7C4-F1879C81C400}"/>
    <dgm:cxn modelId="{EE9ADBAC-A43A-4C02-9D84-C862EE6CD13F}" type="presOf" srcId="{BC3FBED9-B0FE-4E52-BD08-7E0EB9C8E12A}" destId="{3356A9CB-426E-4B2E-B190-DDAB575165F2}" srcOrd="1" destOrd="0" presId="urn:microsoft.com/office/officeart/2005/8/layout/list1"/>
    <dgm:cxn modelId="{939AA9AE-AC19-4F95-BAD8-5366F0B986E6}" type="presOf" srcId="{D5940EFA-26B7-4801-8135-0621D54FAB44}" destId="{E3D0B512-1B21-4B77-98E7-CE2B6540197D}" srcOrd="0" destOrd="0" presId="urn:microsoft.com/office/officeart/2005/8/layout/list1"/>
    <dgm:cxn modelId="{B4DDF8C5-DD28-4DEB-8D0E-191CB99B1B3B}" srcId="{21B594A9-58B6-4326-86E2-F438BC41253C}" destId="{96143316-B979-4455-AB70-39E5E4DC3F3A}" srcOrd="0" destOrd="0" parTransId="{ABCEE3BC-E174-4493-9595-60A64C6C671C}" sibTransId="{EFDD7A5D-7700-4384-9747-8644DF826429}"/>
    <dgm:cxn modelId="{2CDE19CD-1560-4AC9-8C2D-64B85F1A8F71}" srcId="{21B594A9-58B6-4326-86E2-F438BC41253C}" destId="{BC3FBED9-B0FE-4E52-BD08-7E0EB9C8E12A}" srcOrd="1" destOrd="0" parTransId="{D86FE699-1FFE-40E3-B14B-522EE06176E6}" sibTransId="{C434E1A9-896F-4238-9247-28535EE588AA}"/>
    <dgm:cxn modelId="{78E4A3F9-62DD-4C1D-A7FE-4E25D681D760}" srcId="{21B594A9-58B6-4326-86E2-F438BC41253C}" destId="{B1AF6CC2-5760-496B-9B2A-8618FE313828}" srcOrd="5" destOrd="0" parTransId="{CB758ACF-CA15-4552-966F-81C7FC682FEC}" sibTransId="{3B063475-5C0A-46FA-BBC4-6E6C04C3F084}"/>
    <dgm:cxn modelId="{60106B3A-B665-497D-AAF8-CECA0263D856}" type="presParOf" srcId="{1D5BC830-5BE9-4F90-A577-7E9342188F45}" destId="{707D5FAA-E031-440B-B784-14746D3A6F68}" srcOrd="0" destOrd="0" presId="urn:microsoft.com/office/officeart/2005/8/layout/list1"/>
    <dgm:cxn modelId="{CE733FCD-46E8-479A-AF6B-5B02C08C6987}" type="presParOf" srcId="{707D5FAA-E031-440B-B784-14746D3A6F68}" destId="{89296C24-89F7-44F9-9527-60BE46F2EF6F}" srcOrd="0" destOrd="0" presId="urn:microsoft.com/office/officeart/2005/8/layout/list1"/>
    <dgm:cxn modelId="{5455BCF4-B371-4247-9A83-165FC8314ED0}" type="presParOf" srcId="{707D5FAA-E031-440B-B784-14746D3A6F68}" destId="{D3F86C0A-E150-4936-9236-75CDB2EFC22F}" srcOrd="1" destOrd="0" presId="urn:microsoft.com/office/officeart/2005/8/layout/list1"/>
    <dgm:cxn modelId="{53AF2900-9FE9-4BD7-B55C-C42D2A3A3FB2}" type="presParOf" srcId="{1D5BC830-5BE9-4F90-A577-7E9342188F45}" destId="{DBAFA363-D0DD-4F2F-A028-1459464F6600}" srcOrd="1" destOrd="0" presId="urn:microsoft.com/office/officeart/2005/8/layout/list1"/>
    <dgm:cxn modelId="{66344A37-3EC8-4FFF-A43A-60BF07709E9C}" type="presParOf" srcId="{1D5BC830-5BE9-4F90-A577-7E9342188F45}" destId="{143CBAC9-5EF9-47D7-8253-6F05606D3421}" srcOrd="2" destOrd="0" presId="urn:microsoft.com/office/officeart/2005/8/layout/list1"/>
    <dgm:cxn modelId="{8B8DB659-9F65-4D8C-A453-018ECD7EBCEF}" type="presParOf" srcId="{1D5BC830-5BE9-4F90-A577-7E9342188F45}" destId="{B89BFA29-EDFE-4460-8FCF-7C74EBAF66AE}" srcOrd="3" destOrd="0" presId="urn:microsoft.com/office/officeart/2005/8/layout/list1"/>
    <dgm:cxn modelId="{3A557FB9-6E95-4B32-81A6-1635FF7C4AA3}" type="presParOf" srcId="{1D5BC830-5BE9-4F90-A577-7E9342188F45}" destId="{823FEBB8-28D7-4790-81EB-5430B42CA3FD}" srcOrd="4" destOrd="0" presId="urn:microsoft.com/office/officeart/2005/8/layout/list1"/>
    <dgm:cxn modelId="{8D15D458-EC62-402D-98FA-6B6BFBE704AF}" type="presParOf" srcId="{823FEBB8-28D7-4790-81EB-5430B42CA3FD}" destId="{91AD0BE7-0422-49A0-8897-4592C361AD2C}" srcOrd="0" destOrd="0" presId="urn:microsoft.com/office/officeart/2005/8/layout/list1"/>
    <dgm:cxn modelId="{E24A6FB0-A93D-41C8-BDCF-39562C30755F}" type="presParOf" srcId="{823FEBB8-28D7-4790-81EB-5430B42CA3FD}" destId="{3356A9CB-426E-4B2E-B190-DDAB575165F2}" srcOrd="1" destOrd="0" presId="urn:microsoft.com/office/officeart/2005/8/layout/list1"/>
    <dgm:cxn modelId="{C788C061-B514-4452-B04C-FD43BFB4834E}" type="presParOf" srcId="{1D5BC830-5BE9-4F90-A577-7E9342188F45}" destId="{5374D097-6128-4876-89E7-509B5D5047BE}" srcOrd="5" destOrd="0" presId="urn:microsoft.com/office/officeart/2005/8/layout/list1"/>
    <dgm:cxn modelId="{A3EF4361-DA78-4C56-B9A7-DF5D1177E8AD}" type="presParOf" srcId="{1D5BC830-5BE9-4F90-A577-7E9342188F45}" destId="{831A8268-F79F-43B4-8C93-22BF0CD1D7E4}" srcOrd="6" destOrd="0" presId="urn:microsoft.com/office/officeart/2005/8/layout/list1"/>
    <dgm:cxn modelId="{022D9AC2-2190-4CEA-9811-D73C68D7448A}" type="presParOf" srcId="{1D5BC830-5BE9-4F90-A577-7E9342188F45}" destId="{2ECBD64F-55F3-48CB-AE41-AB89B8863F93}" srcOrd="7" destOrd="0" presId="urn:microsoft.com/office/officeart/2005/8/layout/list1"/>
    <dgm:cxn modelId="{8FFB438E-3F44-4D8D-936B-5B9B0DE8D59F}" type="presParOf" srcId="{1D5BC830-5BE9-4F90-A577-7E9342188F45}" destId="{6EB59E75-D99B-4C97-BFE7-47068D6EE418}" srcOrd="8" destOrd="0" presId="urn:microsoft.com/office/officeart/2005/8/layout/list1"/>
    <dgm:cxn modelId="{8D7F5323-AA8F-49E1-9CA1-A9A12A67318F}" type="presParOf" srcId="{6EB59E75-D99B-4C97-BFE7-47068D6EE418}" destId="{7135636B-4EB9-480A-A542-FA26D11F251F}" srcOrd="0" destOrd="0" presId="urn:microsoft.com/office/officeart/2005/8/layout/list1"/>
    <dgm:cxn modelId="{D2AD2947-0065-4137-A908-C2564BEB12ED}" type="presParOf" srcId="{6EB59E75-D99B-4C97-BFE7-47068D6EE418}" destId="{2AE1CB5D-2FDC-4059-834B-07F9715C864A}" srcOrd="1" destOrd="0" presId="urn:microsoft.com/office/officeart/2005/8/layout/list1"/>
    <dgm:cxn modelId="{C0145C0C-A51F-4F20-9B87-B43238F3EE98}" type="presParOf" srcId="{1D5BC830-5BE9-4F90-A577-7E9342188F45}" destId="{FA9AEB68-F4C3-4B80-8FEA-42C06E3E3E73}" srcOrd="9" destOrd="0" presId="urn:microsoft.com/office/officeart/2005/8/layout/list1"/>
    <dgm:cxn modelId="{87B51C59-E657-44D0-97F9-7E8B0D023597}" type="presParOf" srcId="{1D5BC830-5BE9-4F90-A577-7E9342188F45}" destId="{6EE754EC-D10F-4371-86B2-F3BD27422E84}" srcOrd="10" destOrd="0" presId="urn:microsoft.com/office/officeart/2005/8/layout/list1"/>
    <dgm:cxn modelId="{774FE3AD-6A80-44F5-84E6-2BFE6119B604}" type="presParOf" srcId="{1D5BC830-5BE9-4F90-A577-7E9342188F45}" destId="{A32C4B99-88BB-4BD6-9FEB-2D0FFCDC59AC}" srcOrd="11" destOrd="0" presId="urn:microsoft.com/office/officeart/2005/8/layout/list1"/>
    <dgm:cxn modelId="{A99829A8-6210-405C-9F88-836B7FDE9803}" type="presParOf" srcId="{1D5BC830-5BE9-4F90-A577-7E9342188F45}" destId="{C5DBBB98-EA13-460F-93E1-EA1BB72A19A0}" srcOrd="12" destOrd="0" presId="urn:microsoft.com/office/officeart/2005/8/layout/list1"/>
    <dgm:cxn modelId="{803368B9-F08E-48CB-AFA5-6866F3A54C0F}" type="presParOf" srcId="{C5DBBB98-EA13-460F-93E1-EA1BB72A19A0}" destId="{E3D0B512-1B21-4B77-98E7-CE2B6540197D}" srcOrd="0" destOrd="0" presId="urn:microsoft.com/office/officeart/2005/8/layout/list1"/>
    <dgm:cxn modelId="{520532BE-9719-48A8-8CB8-810923852F5E}" type="presParOf" srcId="{C5DBBB98-EA13-460F-93E1-EA1BB72A19A0}" destId="{BE4F2667-B9C5-4EC0-B511-9D2B1AC6B356}" srcOrd="1" destOrd="0" presId="urn:microsoft.com/office/officeart/2005/8/layout/list1"/>
    <dgm:cxn modelId="{E3DBD376-AFC0-4AE8-B970-67D46F123C2B}" type="presParOf" srcId="{1D5BC830-5BE9-4F90-A577-7E9342188F45}" destId="{3852EFFD-B4B4-46F9-90B1-5AA326E27514}" srcOrd="13" destOrd="0" presId="urn:microsoft.com/office/officeart/2005/8/layout/list1"/>
    <dgm:cxn modelId="{C885658D-3DD0-48BC-896F-7A667C9270E5}" type="presParOf" srcId="{1D5BC830-5BE9-4F90-A577-7E9342188F45}" destId="{2C4DD272-277F-4048-B679-CECBE5D14C9C}" srcOrd="14" destOrd="0" presId="urn:microsoft.com/office/officeart/2005/8/layout/list1"/>
    <dgm:cxn modelId="{6C97C56A-D0DE-44FF-9859-F84B3616B515}" type="presParOf" srcId="{1D5BC830-5BE9-4F90-A577-7E9342188F45}" destId="{22A45B60-1585-496B-BB25-771BCC4CF860}" srcOrd="15" destOrd="0" presId="urn:microsoft.com/office/officeart/2005/8/layout/list1"/>
    <dgm:cxn modelId="{B15345AD-BC78-4C14-AD91-48569453487A}" type="presParOf" srcId="{1D5BC830-5BE9-4F90-A577-7E9342188F45}" destId="{350B4134-8F67-4D6B-A056-BCF3BA75B9C0}" srcOrd="16" destOrd="0" presId="urn:microsoft.com/office/officeart/2005/8/layout/list1"/>
    <dgm:cxn modelId="{1ECF2B66-3F32-4E1B-8519-65169EE5657B}" type="presParOf" srcId="{350B4134-8F67-4D6B-A056-BCF3BA75B9C0}" destId="{1CD16A69-1776-424F-B0AE-BE2CA78008FC}" srcOrd="0" destOrd="0" presId="urn:microsoft.com/office/officeart/2005/8/layout/list1"/>
    <dgm:cxn modelId="{AFBE88DC-4D6D-489D-8DDD-50E40368CF18}" type="presParOf" srcId="{350B4134-8F67-4D6B-A056-BCF3BA75B9C0}" destId="{1078A3F1-3B15-4D22-B4D9-9AE5565335FE}" srcOrd="1" destOrd="0" presId="urn:microsoft.com/office/officeart/2005/8/layout/list1"/>
    <dgm:cxn modelId="{3B0B794A-67DE-4E9D-9233-F259BD21A990}" type="presParOf" srcId="{1D5BC830-5BE9-4F90-A577-7E9342188F45}" destId="{C0C5313D-B287-4F03-BD60-4210215ED4B3}" srcOrd="17" destOrd="0" presId="urn:microsoft.com/office/officeart/2005/8/layout/list1"/>
    <dgm:cxn modelId="{2AD62DCA-FE00-405E-B8DE-1A832964A4E1}" type="presParOf" srcId="{1D5BC830-5BE9-4F90-A577-7E9342188F45}" destId="{78BA150A-A51D-459A-A10C-1A35D0ABC9E0}" srcOrd="18" destOrd="0" presId="urn:microsoft.com/office/officeart/2005/8/layout/list1"/>
    <dgm:cxn modelId="{CEB351AA-505B-4B48-B01C-6BEB5DAB18D0}" type="presParOf" srcId="{1D5BC830-5BE9-4F90-A577-7E9342188F45}" destId="{00ACE7F8-77B7-4CFB-9A69-9DB5E1629329}" srcOrd="19" destOrd="0" presId="urn:microsoft.com/office/officeart/2005/8/layout/list1"/>
    <dgm:cxn modelId="{EE9E652E-0683-4E2D-8B6B-8F7AB03B71AF}" type="presParOf" srcId="{1D5BC830-5BE9-4F90-A577-7E9342188F45}" destId="{5F48CA31-024F-44CE-A23E-4BFDC59221F4}" srcOrd="20" destOrd="0" presId="urn:microsoft.com/office/officeart/2005/8/layout/list1"/>
    <dgm:cxn modelId="{16FA8F09-5367-491F-8460-16093E87A9E3}" type="presParOf" srcId="{5F48CA31-024F-44CE-A23E-4BFDC59221F4}" destId="{BB09C71C-B1DF-4D05-82A8-16F4FB209439}" srcOrd="0" destOrd="0" presId="urn:microsoft.com/office/officeart/2005/8/layout/list1"/>
    <dgm:cxn modelId="{E3B2630F-F59F-45E6-B663-4D615840508E}" type="presParOf" srcId="{5F48CA31-024F-44CE-A23E-4BFDC59221F4}" destId="{C0EA64B5-3D81-4E65-97C8-40FCF6581129}" srcOrd="1" destOrd="0" presId="urn:microsoft.com/office/officeart/2005/8/layout/list1"/>
    <dgm:cxn modelId="{ECDB24D6-8386-4D9C-9736-5FE801C2B5F1}" type="presParOf" srcId="{1D5BC830-5BE9-4F90-A577-7E9342188F45}" destId="{FE27E5A8-2CCF-4CD9-BBE1-A423B3254C97}" srcOrd="21" destOrd="0" presId="urn:microsoft.com/office/officeart/2005/8/layout/list1"/>
    <dgm:cxn modelId="{06EBF8A7-C3FE-4B7C-A702-099E1BFA9BB1}" type="presParOf" srcId="{1D5BC830-5BE9-4F90-A577-7E9342188F45}" destId="{DFE56584-BE7D-48D4-A3F9-5C6B8AA0C6B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633C4-2667-4E49-B70F-366843FD1F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3A33FF-4E31-4957-AE79-CF87B8E00798}">
      <dgm:prSet/>
      <dgm:spPr/>
      <dgm:t>
        <a:bodyPr/>
        <a:lstStyle/>
        <a:p>
          <a:r>
            <a:rPr lang="en-US"/>
            <a:t>Regional effect do exist</a:t>
          </a:r>
        </a:p>
      </dgm:t>
    </dgm:pt>
    <dgm:pt modelId="{D52801F2-3AD0-42D2-A321-7C9AC729A8A1}" type="parTrans" cxnId="{D0A7C51A-2BD6-4CF1-A785-A02D29AEBE96}">
      <dgm:prSet/>
      <dgm:spPr/>
      <dgm:t>
        <a:bodyPr/>
        <a:lstStyle/>
        <a:p>
          <a:endParaRPr lang="en-US"/>
        </a:p>
      </dgm:t>
    </dgm:pt>
    <dgm:pt modelId="{BC36C8E4-A56C-43B3-812B-24560A1E6F91}" type="sibTrans" cxnId="{D0A7C51A-2BD6-4CF1-A785-A02D29AEBE96}">
      <dgm:prSet/>
      <dgm:spPr/>
      <dgm:t>
        <a:bodyPr/>
        <a:lstStyle/>
        <a:p>
          <a:endParaRPr lang="en-US"/>
        </a:p>
      </dgm:t>
    </dgm:pt>
    <dgm:pt modelId="{EBFD6C34-7B8A-4E5B-8B02-C2B00155E725}">
      <dgm:prSet/>
      <dgm:spPr/>
      <dgm:t>
        <a:bodyPr/>
        <a:lstStyle/>
        <a:p>
          <a:r>
            <a:rPr lang="en-US"/>
            <a:t>Collision type</a:t>
          </a:r>
        </a:p>
      </dgm:t>
    </dgm:pt>
    <dgm:pt modelId="{ABA68958-5F79-40D5-88A4-A4CB2414AA38}" type="parTrans" cxnId="{5C3005B8-AAD9-4FC5-A41D-80F25C83A087}">
      <dgm:prSet/>
      <dgm:spPr/>
      <dgm:t>
        <a:bodyPr/>
        <a:lstStyle/>
        <a:p>
          <a:endParaRPr lang="en-US"/>
        </a:p>
      </dgm:t>
    </dgm:pt>
    <dgm:pt modelId="{706DE736-4812-484F-9A47-A341ACF8DC11}" type="sibTrans" cxnId="{5C3005B8-AAD9-4FC5-A41D-80F25C83A087}">
      <dgm:prSet/>
      <dgm:spPr/>
      <dgm:t>
        <a:bodyPr/>
        <a:lstStyle/>
        <a:p>
          <a:endParaRPr lang="en-US"/>
        </a:p>
      </dgm:t>
    </dgm:pt>
    <dgm:pt modelId="{4A782327-B1FC-4299-A87A-E77771BA1123}">
      <dgm:prSet/>
      <dgm:spPr/>
      <dgm:t>
        <a:bodyPr/>
        <a:lstStyle/>
        <a:p>
          <a:r>
            <a:rPr lang="en-US"/>
            <a:t>Age</a:t>
          </a:r>
        </a:p>
      </dgm:t>
    </dgm:pt>
    <dgm:pt modelId="{EE00EBA6-17E1-484E-887C-688B4431B256}" type="parTrans" cxnId="{C7F35CD1-52A8-480A-8C38-8E53793B5FFB}">
      <dgm:prSet/>
      <dgm:spPr/>
      <dgm:t>
        <a:bodyPr/>
        <a:lstStyle/>
        <a:p>
          <a:endParaRPr lang="en-US"/>
        </a:p>
      </dgm:t>
    </dgm:pt>
    <dgm:pt modelId="{F28DEC58-6509-4A89-B004-D7C81399E667}" type="sibTrans" cxnId="{C7F35CD1-52A8-480A-8C38-8E53793B5FFB}">
      <dgm:prSet/>
      <dgm:spPr/>
      <dgm:t>
        <a:bodyPr/>
        <a:lstStyle/>
        <a:p>
          <a:endParaRPr lang="en-US"/>
        </a:p>
      </dgm:t>
    </dgm:pt>
    <dgm:pt modelId="{6146C631-A9FC-4A8C-95C4-3F9AAD55B17D}">
      <dgm:prSet/>
      <dgm:spPr/>
      <dgm:t>
        <a:bodyPr/>
        <a:lstStyle/>
        <a:p>
          <a:r>
            <a:rPr lang="en-US"/>
            <a:t>People involved</a:t>
          </a:r>
        </a:p>
      </dgm:t>
    </dgm:pt>
    <dgm:pt modelId="{2A1BFD51-6BAF-493F-8CEC-7B8968A88B9D}" type="parTrans" cxnId="{D3E8EB32-643D-4D8B-BAAA-8D98832BFA81}">
      <dgm:prSet/>
      <dgm:spPr/>
      <dgm:t>
        <a:bodyPr/>
        <a:lstStyle/>
        <a:p>
          <a:endParaRPr lang="en-US"/>
        </a:p>
      </dgm:t>
    </dgm:pt>
    <dgm:pt modelId="{E62A9812-449C-4CF1-A9D5-9354AC9F565D}" type="sibTrans" cxnId="{D3E8EB32-643D-4D8B-BAAA-8D98832BFA81}">
      <dgm:prSet/>
      <dgm:spPr/>
      <dgm:t>
        <a:bodyPr/>
        <a:lstStyle/>
        <a:p>
          <a:endParaRPr lang="en-US"/>
        </a:p>
      </dgm:t>
    </dgm:pt>
    <dgm:pt modelId="{7AF7C390-EF70-4529-BF98-B83E6D62AE03}">
      <dgm:prSet/>
      <dgm:spPr/>
      <dgm:t>
        <a:bodyPr/>
        <a:lstStyle/>
        <a:p>
          <a:r>
            <a:rPr lang="en-US"/>
            <a:t>Severity is impacted by many factors</a:t>
          </a:r>
        </a:p>
      </dgm:t>
    </dgm:pt>
    <dgm:pt modelId="{78191273-AAF2-4954-83F9-E79A6AE3BA12}" type="parTrans" cxnId="{297E4EF5-D4F8-4E0F-86DE-74898179DC6B}">
      <dgm:prSet/>
      <dgm:spPr/>
      <dgm:t>
        <a:bodyPr/>
        <a:lstStyle/>
        <a:p>
          <a:endParaRPr lang="en-US"/>
        </a:p>
      </dgm:t>
    </dgm:pt>
    <dgm:pt modelId="{17CEE3D2-1486-4B34-975F-3E7A0DAD2BC0}" type="sibTrans" cxnId="{297E4EF5-D4F8-4E0F-86DE-74898179DC6B}">
      <dgm:prSet/>
      <dgm:spPr/>
      <dgm:t>
        <a:bodyPr/>
        <a:lstStyle/>
        <a:p>
          <a:endParaRPr lang="en-US"/>
        </a:p>
      </dgm:t>
    </dgm:pt>
    <dgm:pt modelId="{2A6E96A5-D059-4078-956E-9AC95C8505F2}" type="pres">
      <dgm:prSet presAssocID="{DC8633C4-2667-4E49-B70F-366843FD1FA8}" presName="root" presStyleCnt="0">
        <dgm:presLayoutVars>
          <dgm:dir/>
          <dgm:resizeHandles val="exact"/>
        </dgm:presLayoutVars>
      </dgm:prSet>
      <dgm:spPr/>
    </dgm:pt>
    <dgm:pt modelId="{171ECC81-646F-4F2D-836C-1011FE744144}" type="pres">
      <dgm:prSet presAssocID="{8B3A33FF-4E31-4957-AE79-CF87B8E00798}" presName="compNode" presStyleCnt="0"/>
      <dgm:spPr/>
    </dgm:pt>
    <dgm:pt modelId="{8E033B05-230F-4569-88F6-B21C6564D87A}" type="pres">
      <dgm:prSet presAssocID="{8B3A33FF-4E31-4957-AE79-CF87B8E00798}" presName="bgRect" presStyleLbl="bgShp" presStyleIdx="0" presStyleCnt="2"/>
      <dgm:spPr/>
    </dgm:pt>
    <dgm:pt modelId="{7F863B43-2188-4CC1-80AD-71F88BD6EDC1}" type="pres">
      <dgm:prSet presAssocID="{8B3A33FF-4E31-4957-AE79-CF87B8E007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地球仪 - 亚洲"/>
        </a:ext>
      </dgm:extLst>
    </dgm:pt>
    <dgm:pt modelId="{B373BC15-F858-4818-BD8A-F298AA15629E}" type="pres">
      <dgm:prSet presAssocID="{8B3A33FF-4E31-4957-AE79-CF87B8E00798}" presName="spaceRect" presStyleCnt="0"/>
      <dgm:spPr/>
    </dgm:pt>
    <dgm:pt modelId="{14064157-7255-4082-A57A-2F5B6CAE9DC6}" type="pres">
      <dgm:prSet presAssocID="{8B3A33FF-4E31-4957-AE79-CF87B8E00798}" presName="parTx" presStyleLbl="revTx" presStyleIdx="0" presStyleCnt="3">
        <dgm:presLayoutVars>
          <dgm:chMax val="0"/>
          <dgm:chPref val="0"/>
        </dgm:presLayoutVars>
      </dgm:prSet>
      <dgm:spPr/>
    </dgm:pt>
    <dgm:pt modelId="{905A0DB5-82A2-4849-ACB8-EA3D4EAC09D0}" type="pres">
      <dgm:prSet presAssocID="{8B3A33FF-4E31-4957-AE79-CF87B8E00798}" presName="desTx" presStyleLbl="revTx" presStyleIdx="1" presStyleCnt="3">
        <dgm:presLayoutVars/>
      </dgm:prSet>
      <dgm:spPr/>
    </dgm:pt>
    <dgm:pt modelId="{22A3BA92-190F-46AB-9DF0-28E2984BE587}" type="pres">
      <dgm:prSet presAssocID="{BC36C8E4-A56C-43B3-812B-24560A1E6F91}" presName="sibTrans" presStyleCnt="0"/>
      <dgm:spPr/>
    </dgm:pt>
    <dgm:pt modelId="{853B27C5-51B0-4A42-AA53-0725C6D7E6D3}" type="pres">
      <dgm:prSet presAssocID="{7AF7C390-EF70-4529-BF98-B83E6D62AE03}" presName="compNode" presStyleCnt="0"/>
      <dgm:spPr/>
    </dgm:pt>
    <dgm:pt modelId="{2037014D-2636-4695-BA24-9F91B86890A4}" type="pres">
      <dgm:prSet presAssocID="{7AF7C390-EF70-4529-BF98-B83E6D62AE03}" presName="bgRect" presStyleLbl="bgShp" presStyleIdx="1" presStyleCnt="2"/>
      <dgm:spPr/>
    </dgm:pt>
    <dgm:pt modelId="{40F9DDEB-40B1-45E7-A999-9566EBBE51DC}" type="pres">
      <dgm:prSet presAssocID="{7AF7C390-EF70-4529-BF98-B83E6D62AE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分解"/>
        </a:ext>
      </dgm:extLst>
    </dgm:pt>
    <dgm:pt modelId="{B2BE6634-2415-4EAA-84E2-73DB0FB8E0E3}" type="pres">
      <dgm:prSet presAssocID="{7AF7C390-EF70-4529-BF98-B83E6D62AE03}" presName="spaceRect" presStyleCnt="0"/>
      <dgm:spPr/>
    </dgm:pt>
    <dgm:pt modelId="{93432EBC-C8D1-4F93-9598-65CE932C8EDD}" type="pres">
      <dgm:prSet presAssocID="{7AF7C390-EF70-4529-BF98-B83E6D62AE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A7C51A-2BD6-4CF1-A785-A02D29AEBE96}" srcId="{DC8633C4-2667-4E49-B70F-366843FD1FA8}" destId="{8B3A33FF-4E31-4957-AE79-CF87B8E00798}" srcOrd="0" destOrd="0" parTransId="{D52801F2-3AD0-42D2-A321-7C9AC729A8A1}" sibTransId="{BC36C8E4-A56C-43B3-812B-24560A1E6F91}"/>
    <dgm:cxn modelId="{A42E011F-4006-42E5-AAC8-76F766B08E6D}" type="presOf" srcId="{4A782327-B1FC-4299-A87A-E77771BA1123}" destId="{905A0DB5-82A2-4849-ACB8-EA3D4EAC09D0}" srcOrd="0" destOrd="1" presId="urn:microsoft.com/office/officeart/2018/2/layout/IconVerticalSolidList"/>
    <dgm:cxn modelId="{FE3B7F2C-EC49-4EFD-AA43-CB90F955B3C1}" type="presOf" srcId="{6146C631-A9FC-4A8C-95C4-3F9AAD55B17D}" destId="{905A0DB5-82A2-4849-ACB8-EA3D4EAC09D0}" srcOrd="0" destOrd="2" presId="urn:microsoft.com/office/officeart/2018/2/layout/IconVerticalSolidList"/>
    <dgm:cxn modelId="{D3E8EB32-643D-4D8B-BAAA-8D98832BFA81}" srcId="{8B3A33FF-4E31-4957-AE79-CF87B8E00798}" destId="{6146C631-A9FC-4A8C-95C4-3F9AAD55B17D}" srcOrd="2" destOrd="0" parTransId="{2A1BFD51-6BAF-493F-8CEC-7B8968A88B9D}" sibTransId="{E62A9812-449C-4CF1-A9D5-9354AC9F565D}"/>
    <dgm:cxn modelId="{AA1D8335-897A-4BA3-A58B-4725E488EAD6}" type="presOf" srcId="{EBFD6C34-7B8A-4E5B-8B02-C2B00155E725}" destId="{905A0DB5-82A2-4849-ACB8-EA3D4EAC09D0}" srcOrd="0" destOrd="0" presId="urn:microsoft.com/office/officeart/2018/2/layout/IconVerticalSolidList"/>
    <dgm:cxn modelId="{FDD5CA3B-D510-4934-AC34-3634CCFF726A}" type="presOf" srcId="{8B3A33FF-4E31-4957-AE79-CF87B8E00798}" destId="{14064157-7255-4082-A57A-2F5B6CAE9DC6}" srcOrd="0" destOrd="0" presId="urn:microsoft.com/office/officeart/2018/2/layout/IconVerticalSolidList"/>
    <dgm:cxn modelId="{5C3005B8-AAD9-4FC5-A41D-80F25C83A087}" srcId="{8B3A33FF-4E31-4957-AE79-CF87B8E00798}" destId="{EBFD6C34-7B8A-4E5B-8B02-C2B00155E725}" srcOrd="0" destOrd="0" parTransId="{ABA68958-5F79-40D5-88A4-A4CB2414AA38}" sibTransId="{706DE736-4812-484F-9A47-A341ACF8DC11}"/>
    <dgm:cxn modelId="{6B2E5CC6-8640-41C1-9F2B-41FF7881FE01}" type="presOf" srcId="{7AF7C390-EF70-4529-BF98-B83E6D62AE03}" destId="{93432EBC-C8D1-4F93-9598-65CE932C8EDD}" srcOrd="0" destOrd="0" presId="urn:microsoft.com/office/officeart/2018/2/layout/IconVerticalSolidList"/>
    <dgm:cxn modelId="{C7F35CD1-52A8-480A-8C38-8E53793B5FFB}" srcId="{8B3A33FF-4E31-4957-AE79-CF87B8E00798}" destId="{4A782327-B1FC-4299-A87A-E77771BA1123}" srcOrd="1" destOrd="0" parTransId="{EE00EBA6-17E1-484E-887C-688B4431B256}" sibTransId="{F28DEC58-6509-4A89-B004-D7C81399E667}"/>
    <dgm:cxn modelId="{7BB087D8-F1F7-4191-9B64-BCCC5AF03AD4}" type="presOf" srcId="{DC8633C4-2667-4E49-B70F-366843FD1FA8}" destId="{2A6E96A5-D059-4078-956E-9AC95C8505F2}" srcOrd="0" destOrd="0" presId="urn:microsoft.com/office/officeart/2018/2/layout/IconVerticalSolidList"/>
    <dgm:cxn modelId="{297E4EF5-D4F8-4E0F-86DE-74898179DC6B}" srcId="{DC8633C4-2667-4E49-B70F-366843FD1FA8}" destId="{7AF7C390-EF70-4529-BF98-B83E6D62AE03}" srcOrd="1" destOrd="0" parTransId="{78191273-AAF2-4954-83F9-E79A6AE3BA12}" sibTransId="{17CEE3D2-1486-4B34-975F-3E7A0DAD2BC0}"/>
    <dgm:cxn modelId="{7A519041-76F1-407A-8391-08AEE30E72C3}" type="presParOf" srcId="{2A6E96A5-D059-4078-956E-9AC95C8505F2}" destId="{171ECC81-646F-4F2D-836C-1011FE744144}" srcOrd="0" destOrd="0" presId="urn:microsoft.com/office/officeart/2018/2/layout/IconVerticalSolidList"/>
    <dgm:cxn modelId="{F65ED3FD-71CF-45F9-A906-365DF5DC2356}" type="presParOf" srcId="{171ECC81-646F-4F2D-836C-1011FE744144}" destId="{8E033B05-230F-4569-88F6-B21C6564D87A}" srcOrd="0" destOrd="0" presId="urn:microsoft.com/office/officeart/2018/2/layout/IconVerticalSolidList"/>
    <dgm:cxn modelId="{0A9A4872-0CC8-4B90-BB01-1FC26C6F26E6}" type="presParOf" srcId="{171ECC81-646F-4F2D-836C-1011FE744144}" destId="{7F863B43-2188-4CC1-80AD-71F88BD6EDC1}" srcOrd="1" destOrd="0" presId="urn:microsoft.com/office/officeart/2018/2/layout/IconVerticalSolidList"/>
    <dgm:cxn modelId="{BF15C862-6EEA-4E1D-81FA-DB4F87D64F8B}" type="presParOf" srcId="{171ECC81-646F-4F2D-836C-1011FE744144}" destId="{B373BC15-F858-4818-BD8A-F298AA15629E}" srcOrd="2" destOrd="0" presId="urn:microsoft.com/office/officeart/2018/2/layout/IconVerticalSolidList"/>
    <dgm:cxn modelId="{DDB1B494-44C8-4DAF-A341-442BD9F32D83}" type="presParOf" srcId="{171ECC81-646F-4F2D-836C-1011FE744144}" destId="{14064157-7255-4082-A57A-2F5B6CAE9DC6}" srcOrd="3" destOrd="0" presId="urn:microsoft.com/office/officeart/2018/2/layout/IconVerticalSolidList"/>
    <dgm:cxn modelId="{D8D8DA0F-D452-4A0C-8DBB-B7E7292998A9}" type="presParOf" srcId="{171ECC81-646F-4F2D-836C-1011FE744144}" destId="{905A0DB5-82A2-4849-ACB8-EA3D4EAC09D0}" srcOrd="4" destOrd="0" presId="urn:microsoft.com/office/officeart/2018/2/layout/IconVerticalSolidList"/>
    <dgm:cxn modelId="{061B0958-A824-48B9-8537-B5E2E9D068F6}" type="presParOf" srcId="{2A6E96A5-D059-4078-956E-9AC95C8505F2}" destId="{22A3BA92-190F-46AB-9DF0-28E2984BE587}" srcOrd="1" destOrd="0" presId="urn:microsoft.com/office/officeart/2018/2/layout/IconVerticalSolidList"/>
    <dgm:cxn modelId="{61747444-83D5-4896-8EC7-54FE1A297EDA}" type="presParOf" srcId="{2A6E96A5-D059-4078-956E-9AC95C8505F2}" destId="{853B27C5-51B0-4A42-AA53-0725C6D7E6D3}" srcOrd="2" destOrd="0" presId="urn:microsoft.com/office/officeart/2018/2/layout/IconVerticalSolidList"/>
    <dgm:cxn modelId="{1A746998-01B6-4DB7-94A7-D39FF3275AF9}" type="presParOf" srcId="{853B27C5-51B0-4A42-AA53-0725C6D7E6D3}" destId="{2037014D-2636-4695-BA24-9F91B86890A4}" srcOrd="0" destOrd="0" presId="urn:microsoft.com/office/officeart/2018/2/layout/IconVerticalSolidList"/>
    <dgm:cxn modelId="{D6C96D94-DF30-473A-8640-BD3AE57DD1CD}" type="presParOf" srcId="{853B27C5-51B0-4A42-AA53-0725C6D7E6D3}" destId="{40F9DDEB-40B1-45E7-A999-9566EBBE51DC}" srcOrd="1" destOrd="0" presId="urn:microsoft.com/office/officeart/2018/2/layout/IconVerticalSolidList"/>
    <dgm:cxn modelId="{49A52E07-FAB6-4FD4-A3FD-D3BBA171E7E5}" type="presParOf" srcId="{853B27C5-51B0-4A42-AA53-0725C6D7E6D3}" destId="{B2BE6634-2415-4EAA-84E2-73DB0FB8E0E3}" srcOrd="2" destOrd="0" presId="urn:microsoft.com/office/officeart/2018/2/layout/IconVerticalSolidList"/>
    <dgm:cxn modelId="{16ECD7F8-B813-4EE0-A98D-3A9715AB1A32}" type="presParOf" srcId="{853B27C5-51B0-4A42-AA53-0725C6D7E6D3}" destId="{93432EBC-C8D1-4F93-9598-65CE932C8E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BAC9-5EF9-47D7-8253-6F05606D3421}">
      <dsp:nvSpPr>
        <dsp:cNvPr id="0" name=""/>
        <dsp:cNvSpPr/>
      </dsp:nvSpPr>
      <dsp:spPr>
        <a:xfrm>
          <a:off x="0" y="384515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86C0A-E150-4936-9236-75CDB2EFC22F}">
      <dsp:nvSpPr>
        <dsp:cNvPr id="0" name=""/>
        <dsp:cNvSpPr/>
      </dsp:nvSpPr>
      <dsp:spPr>
        <a:xfrm>
          <a:off x="318211" y="89315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Region</a:t>
          </a:r>
        </a:p>
      </dsp:txBody>
      <dsp:txXfrm>
        <a:off x="347032" y="118136"/>
        <a:ext cx="4397314" cy="532758"/>
      </dsp:txXfrm>
    </dsp:sp>
    <dsp:sp modelId="{831A8268-F79F-43B4-8C93-22BF0CD1D7E4}">
      <dsp:nvSpPr>
        <dsp:cNvPr id="0" name=""/>
        <dsp:cNvSpPr/>
      </dsp:nvSpPr>
      <dsp:spPr>
        <a:xfrm>
          <a:off x="0" y="12917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6318"/>
              <a:satOff val="-7178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6A9CB-426E-4B2E-B190-DDAB575165F2}">
      <dsp:nvSpPr>
        <dsp:cNvPr id="0" name=""/>
        <dsp:cNvSpPr/>
      </dsp:nvSpPr>
      <dsp:spPr>
        <a:xfrm>
          <a:off x="318211" y="996515"/>
          <a:ext cx="4454956" cy="590400"/>
        </a:xfrm>
        <a:prstGeom prst="roundRect">
          <a:avLst/>
        </a:prstGeom>
        <a:solidFill>
          <a:schemeClr val="accent2">
            <a:hueOff val="296318"/>
            <a:satOff val="-7178"/>
            <a:lumOff val="-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Sex</a:t>
          </a:r>
        </a:p>
      </dsp:txBody>
      <dsp:txXfrm>
        <a:off x="347032" y="1025336"/>
        <a:ext cx="4397314" cy="532758"/>
      </dsp:txXfrm>
    </dsp:sp>
    <dsp:sp modelId="{6EE754EC-D10F-4371-86B2-F3BD27422E84}">
      <dsp:nvSpPr>
        <dsp:cNvPr id="0" name=""/>
        <dsp:cNvSpPr/>
      </dsp:nvSpPr>
      <dsp:spPr>
        <a:xfrm>
          <a:off x="0" y="21989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92635"/>
              <a:satOff val="-14357"/>
              <a:lumOff val="-3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CB5D-2FDC-4059-834B-07F9715C864A}">
      <dsp:nvSpPr>
        <dsp:cNvPr id="0" name=""/>
        <dsp:cNvSpPr/>
      </dsp:nvSpPr>
      <dsp:spPr>
        <a:xfrm>
          <a:off x="318211" y="1903716"/>
          <a:ext cx="4454956" cy="590400"/>
        </a:xfrm>
        <a:prstGeom prst="roundRect">
          <a:avLst/>
        </a:prstGeom>
        <a:solidFill>
          <a:schemeClr val="accent2">
            <a:hueOff val="592635"/>
            <a:satOff val="-14357"/>
            <a:lumOff val="-3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Collision type</a:t>
          </a:r>
        </a:p>
      </dsp:txBody>
      <dsp:txXfrm>
        <a:off x="347032" y="1932537"/>
        <a:ext cx="4397314" cy="532758"/>
      </dsp:txXfrm>
    </dsp:sp>
    <dsp:sp modelId="{2C4DD272-277F-4048-B679-CECBE5D14C9C}">
      <dsp:nvSpPr>
        <dsp:cNvPr id="0" name=""/>
        <dsp:cNvSpPr/>
      </dsp:nvSpPr>
      <dsp:spPr>
        <a:xfrm>
          <a:off x="0" y="31061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88953"/>
              <a:satOff val="-21535"/>
              <a:lumOff val="-5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F2667-B9C5-4EC0-B511-9D2B1AC6B356}">
      <dsp:nvSpPr>
        <dsp:cNvPr id="0" name=""/>
        <dsp:cNvSpPr/>
      </dsp:nvSpPr>
      <dsp:spPr>
        <a:xfrm>
          <a:off x="318211" y="2810916"/>
          <a:ext cx="4454956" cy="590400"/>
        </a:xfrm>
        <a:prstGeom prst="roundRect">
          <a:avLst/>
        </a:prstGeom>
        <a:solidFill>
          <a:schemeClr val="accent2">
            <a:hueOff val="888953"/>
            <a:satOff val="-21535"/>
            <a:lumOff val="-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Age</a:t>
          </a:r>
        </a:p>
      </dsp:txBody>
      <dsp:txXfrm>
        <a:off x="347032" y="2839737"/>
        <a:ext cx="4397314" cy="532758"/>
      </dsp:txXfrm>
    </dsp:sp>
    <dsp:sp modelId="{78BA150A-A51D-459A-A10C-1A35D0ABC9E0}">
      <dsp:nvSpPr>
        <dsp:cNvPr id="0" name=""/>
        <dsp:cNvSpPr/>
      </dsp:nvSpPr>
      <dsp:spPr>
        <a:xfrm>
          <a:off x="0" y="40133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85270"/>
              <a:satOff val="-28714"/>
              <a:lumOff val="-7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8A3F1-3B15-4D22-B4D9-9AE5565335FE}">
      <dsp:nvSpPr>
        <dsp:cNvPr id="0" name=""/>
        <dsp:cNvSpPr/>
      </dsp:nvSpPr>
      <dsp:spPr>
        <a:xfrm>
          <a:off x="318211" y="3718116"/>
          <a:ext cx="4454956" cy="590400"/>
        </a:xfrm>
        <a:prstGeom prst="roundRect">
          <a:avLst/>
        </a:prstGeom>
        <a:solidFill>
          <a:schemeClr val="accent2">
            <a:hueOff val="1185270"/>
            <a:satOff val="-28714"/>
            <a:lumOff val="-7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people involved</a:t>
          </a:r>
        </a:p>
      </dsp:txBody>
      <dsp:txXfrm>
        <a:off x="347032" y="3746937"/>
        <a:ext cx="4397314" cy="532758"/>
      </dsp:txXfrm>
    </dsp:sp>
    <dsp:sp modelId="{DFE56584-BE7D-48D4-A3F9-5C6B8AA0C6BD}">
      <dsp:nvSpPr>
        <dsp:cNvPr id="0" name=""/>
        <dsp:cNvSpPr/>
      </dsp:nvSpPr>
      <dsp:spPr>
        <a:xfrm>
          <a:off x="0" y="49205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81588"/>
              <a:satOff val="-35892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64B5-3D81-4E65-97C8-40FCF6581129}">
      <dsp:nvSpPr>
        <dsp:cNvPr id="0" name=""/>
        <dsp:cNvSpPr/>
      </dsp:nvSpPr>
      <dsp:spPr>
        <a:xfrm>
          <a:off x="318211" y="4625316"/>
          <a:ext cx="4454956" cy="590400"/>
        </a:xfrm>
        <a:prstGeom prst="roundRect">
          <a:avLst/>
        </a:prstGeom>
        <a:solidFill>
          <a:schemeClr val="accent2">
            <a:hueOff val="1481588"/>
            <a:satOff val="-35892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Severity</a:t>
          </a:r>
        </a:p>
      </dsp:txBody>
      <dsp:txXfrm>
        <a:off x="347032" y="4654137"/>
        <a:ext cx="439731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33B05-230F-4569-88F6-B21C6564D87A}">
      <dsp:nvSpPr>
        <dsp:cNvPr id="0" name=""/>
        <dsp:cNvSpPr/>
      </dsp:nvSpPr>
      <dsp:spPr>
        <a:xfrm>
          <a:off x="0" y="884110"/>
          <a:ext cx="6830568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3B43-2188-4CC1-80AD-71F88BD6EDC1}">
      <dsp:nvSpPr>
        <dsp:cNvPr id="0" name=""/>
        <dsp:cNvSpPr/>
      </dsp:nvSpPr>
      <dsp:spPr>
        <a:xfrm>
          <a:off x="493741" y="1251356"/>
          <a:ext cx="897712" cy="897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64157-7255-4082-A57A-2F5B6CAE9DC6}">
      <dsp:nvSpPr>
        <dsp:cNvPr id="0" name=""/>
        <dsp:cNvSpPr/>
      </dsp:nvSpPr>
      <dsp:spPr>
        <a:xfrm>
          <a:off x="1885195" y="884110"/>
          <a:ext cx="3073755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Regional effect do exist</a:t>
          </a:r>
        </a:p>
      </dsp:txBody>
      <dsp:txXfrm>
        <a:off x="1885195" y="884110"/>
        <a:ext cx="3073755" cy="1632204"/>
      </dsp:txXfrm>
    </dsp:sp>
    <dsp:sp modelId="{905A0DB5-82A2-4849-ACB8-EA3D4EAC09D0}">
      <dsp:nvSpPr>
        <dsp:cNvPr id="0" name=""/>
        <dsp:cNvSpPr/>
      </dsp:nvSpPr>
      <dsp:spPr>
        <a:xfrm>
          <a:off x="4958951" y="884110"/>
          <a:ext cx="1871616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Collision type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People involved</a:t>
          </a:r>
        </a:p>
      </dsp:txBody>
      <dsp:txXfrm>
        <a:off x="4958951" y="884110"/>
        <a:ext cx="1871616" cy="1632204"/>
      </dsp:txXfrm>
    </dsp:sp>
    <dsp:sp modelId="{2037014D-2636-4695-BA24-9F91B86890A4}">
      <dsp:nvSpPr>
        <dsp:cNvPr id="0" name=""/>
        <dsp:cNvSpPr/>
      </dsp:nvSpPr>
      <dsp:spPr>
        <a:xfrm>
          <a:off x="0" y="2924365"/>
          <a:ext cx="6830568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9DDEB-40B1-45E7-A999-9566EBBE51DC}">
      <dsp:nvSpPr>
        <dsp:cNvPr id="0" name=""/>
        <dsp:cNvSpPr/>
      </dsp:nvSpPr>
      <dsp:spPr>
        <a:xfrm>
          <a:off x="493741" y="3291611"/>
          <a:ext cx="897712" cy="897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2EBC-C8D1-4F93-9598-65CE932C8EDD}">
      <dsp:nvSpPr>
        <dsp:cNvPr id="0" name=""/>
        <dsp:cNvSpPr/>
      </dsp:nvSpPr>
      <dsp:spPr>
        <a:xfrm>
          <a:off x="1885195" y="2924365"/>
          <a:ext cx="4945372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Severity is impacted by many factors</a:t>
          </a:r>
        </a:p>
      </dsp:txBody>
      <dsp:txXfrm>
        <a:off x="1885195" y="2924365"/>
        <a:ext cx="4945372" cy="163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E39F-05C3-2B4B-A025-A5662BD1CA34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5B704-E1CF-AB4C-931E-2247726A2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07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opclock/print.php?component=growth&amp;image=//www.census.gov/popclock/share/images/growth_1561939200.p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60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6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1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 more severe</a:t>
            </a:r>
          </a:p>
          <a:p>
            <a:endParaRPr lang="en-US" dirty="0"/>
          </a:p>
          <a:p>
            <a:r>
              <a:rPr lang="en-US" dirty="0"/>
              <a:t>South more accidents</a:t>
            </a:r>
          </a:p>
          <a:p>
            <a:endParaRPr lang="en-US" dirty="0"/>
          </a:p>
          <a:p>
            <a:r>
              <a:rPr lang="en-US" dirty="0"/>
              <a:t>My model only accounts for 5% severity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2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73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 Highway Traffic Safety Administration </a:t>
            </a:r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Fatality Analysis Reporting System (FARS)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Report Sampling System (CRSS)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58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census.gov </a:t>
            </a:r>
            <a:r>
              <a:rPr lang="en-US" dirty="0">
                <a:hlinkClick r:id="rId3"/>
              </a:rPr>
              <a:t>https://www.census.gov/popclock/print.php?component=growth&amp;image=//www.census.gov/popclock/share/images/growth_1561939200.png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0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21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6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7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Growth: Midwest largest, west smallest</a:t>
            </a:r>
          </a:p>
          <a:p>
            <a:endParaRPr lang="en-US" dirty="0"/>
          </a:p>
          <a:p>
            <a:r>
              <a:rPr lang="en-US" dirty="0"/>
              <a:t>Median: Northeast largest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39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</a:t>
            </a:r>
          </a:p>
          <a:p>
            <a:endParaRPr lang="en-US" dirty="0"/>
          </a:p>
          <a:p>
            <a:r>
              <a:rPr lang="en-US" dirty="0"/>
              <a:t>In the end three meets and Midwest lowest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95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clustering of states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Suspected Minor Injury</a:t>
            </a:r>
            <a:endParaRPr lang="en-US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 Suspected Serious Injury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7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23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4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6C24F-B492-49A8-8717-8C566AB23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5" b="6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8C1F22-B13C-1148-95D2-15150BCCE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369738" cy="1185353"/>
          </a:xfrm>
        </p:spPr>
        <p:txBody>
          <a:bodyPr anchor="ctr">
            <a:normAutofit/>
          </a:bodyPr>
          <a:lstStyle/>
          <a:p>
            <a:r>
              <a:rPr kumimoji="1" lang="en-US" altLang="zh-CN" sz="2600" dirty="0">
                <a:solidFill>
                  <a:schemeClr val="bg1"/>
                </a:solidFill>
              </a:rPr>
              <a:t>Are there regional difference between vehicular accidents?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35C70-A24C-614A-A0B3-F7A8F07E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kumimoji="1" lang="en-US" altLang="zh-CN" sz="1700" dirty="0">
                <a:solidFill>
                  <a:schemeClr val="bg1"/>
                </a:solidFill>
              </a:rPr>
              <a:t>Curtis Zhuang</a:t>
            </a:r>
            <a:endParaRPr kumimoji="1"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B7320-26AD-47AD-AECF-50BE8561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to severity regional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1FEA5-5033-4DEF-B90C-0E3313E37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𝑆𝑒𝑣𝑒𝑟𝑖𝑡𝑦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𝑆𝑜𝑢𝑡h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Exists regional effect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1FEA5-5033-4DEF-B90C-0E3313E37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303AD02-2A9F-4421-AEA6-A84341CD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86" y="3429000"/>
            <a:ext cx="6450670" cy="14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151E80-7C6C-48C5-96B4-559D97E1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Extended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3BDC-B46E-48B0-B146-8B9F5BEA9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898" y="3447288"/>
                <a:ext cx="3438906" cy="1106424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𝑆𝑒𝑣𝑒𝑟𝑖𝑡𝑦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𝑁𝐸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𝑠𝑒𝑥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𝑠𝑒𝑥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3BDC-B46E-48B0-B146-8B9F5BEA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898" y="3447288"/>
                <a:ext cx="3438906" cy="1106424"/>
              </a:xfrm>
              <a:blipFill>
                <a:blip r:embed="rId3"/>
                <a:stretch>
                  <a:fillRect l="-887"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5BA49C6-F1BE-4BD0-94FA-31D143DD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67" y="2203061"/>
            <a:ext cx="6921940" cy="25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7EB752-8F8A-4AC4-BA8E-096D8CC6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FE78278-D9C3-4A4E-B4DB-91EC3AAE0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3726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15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图片包含 食物, 白色, 床, 房间&#10;&#10;描述已自动生成">
            <a:extLst>
              <a:ext uri="{FF2B5EF4-FFF2-40B4-BE49-F238E27FC236}">
                <a16:creationId xmlns:a16="http://schemas.microsoft.com/office/drawing/2014/main" id="{6B130723-ED80-42B6-B218-E77199EF6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646B33-1066-4876-B5EE-300F8B9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2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E5BD7-7E11-4952-8360-910AD787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4AE35-D5C4-4354-8A38-A25323A4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FARS/CRSS Coding and Validation Manual</a:t>
            </a:r>
          </a:p>
          <a:p>
            <a:endParaRPr lang="en-US" dirty="0"/>
          </a:p>
          <a:p>
            <a:r>
              <a:rPr lang="en-US" dirty="0"/>
              <a:t>1906184 entries</a:t>
            </a:r>
          </a:p>
          <a:p>
            <a:endParaRPr lang="en-US" dirty="0"/>
          </a:p>
          <a:p>
            <a:r>
              <a:rPr lang="en-US" dirty="0"/>
              <a:t>1996 - 2016</a:t>
            </a:r>
          </a:p>
        </p:txBody>
      </p:sp>
    </p:spTree>
    <p:extLst>
      <p:ext uri="{BB962C8B-B14F-4D97-AF65-F5344CB8AC3E}">
        <p14:creationId xmlns:p14="http://schemas.microsoft.com/office/powerpoint/2010/main" val="38274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627BE42-DA89-425C-9187-C9A0BB0A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Regions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39F7979-6E2B-4CD4-AC35-5E0D080E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Midwest </a:t>
            </a:r>
          </a:p>
          <a:p>
            <a:pPr lvl="1"/>
            <a:r>
              <a:rPr lang="en-US" sz="1400" dirty="0"/>
              <a:t>21% population</a:t>
            </a:r>
          </a:p>
          <a:p>
            <a:pPr lvl="1"/>
            <a:r>
              <a:rPr lang="en-US" sz="1400" dirty="0"/>
              <a:t>16% accidents</a:t>
            </a:r>
          </a:p>
          <a:p>
            <a:r>
              <a:rPr lang="en-US" sz="1800" dirty="0"/>
              <a:t>Northeast</a:t>
            </a:r>
          </a:p>
          <a:p>
            <a:pPr lvl="1"/>
            <a:r>
              <a:rPr lang="en-US" sz="1400" dirty="0"/>
              <a:t>17% population</a:t>
            </a:r>
          </a:p>
          <a:p>
            <a:pPr lvl="1"/>
            <a:r>
              <a:rPr lang="en-US" sz="1400" dirty="0"/>
              <a:t>12% accidents</a:t>
            </a:r>
            <a:endParaRPr lang="en-US" sz="1800" dirty="0"/>
          </a:p>
          <a:p>
            <a:r>
              <a:rPr lang="en-US" sz="1800" dirty="0"/>
              <a:t>South</a:t>
            </a:r>
          </a:p>
          <a:p>
            <a:pPr lvl="1"/>
            <a:r>
              <a:rPr lang="en-US" sz="1400" dirty="0"/>
              <a:t>38% population</a:t>
            </a:r>
          </a:p>
          <a:p>
            <a:pPr lvl="1"/>
            <a:r>
              <a:rPr lang="en-US" sz="1400" dirty="0"/>
              <a:t>50% accidents</a:t>
            </a:r>
            <a:endParaRPr lang="en-US" sz="1800" dirty="0"/>
          </a:p>
          <a:p>
            <a:r>
              <a:rPr lang="en-US" sz="1800" dirty="0"/>
              <a:t>West </a:t>
            </a:r>
          </a:p>
          <a:p>
            <a:pPr lvl="1"/>
            <a:r>
              <a:rPr lang="en-US" sz="1400" dirty="0"/>
              <a:t>24% population</a:t>
            </a:r>
          </a:p>
          <a:p>
            <a:pPr lvl="1"/>
            <a:r>
              <a:rPr lang="en-US" sz="1400" dirty="0"/>
              <a:t>22% accidents</a:t>
            </a:r>
          </a:p>
        </p:txBody>
      </p:sp>
      <p:pic>
        <p:nvPicPr>
          <p:cNvPr id="1026" name="Picture 2" descr="The Regions of the United States - WorldAtlas.com">
            <a:extLst>
              <a:ext uri="{FF2B5EF4-FFF2-40B4-BE49-F238E27FC236}">
                <a16:creationId xmlns:a16="http://schemas.microsoft.com/office/drawing/2014/main" id="{34EA424F-E9E9-47AC-9F4F-627520D8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5105" y="517600"/>
            <a:ext cx="46892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">
            <a:extLst>
              <a:ext uri="{FF2B5EF4-FFF2-40B4-BE49-F238E27FC236}">
                <a16:creationId xmlns:a16="http://schemas.microsoft.com/office/drawing/2014/main" id="{A5DFC9A7-5808-492B-9F99-182F56601F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620256" y="3515868"/>
            <a:ext cx="5138928" cy="2569464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7CE35B-5230-4B06-AAA7-F93184E89796}"/>
              </a:ext>
            </a:extLst>
          </p:cNvPr>
          <p:cNvSpPr txBox="1"/>
          <p:nvPr/>
        </p:nvSpPr>
        <p:spPr>
          <a:xfrm>
            <a:off x="10433966" y="6463510"/>
            <a:ext cx="132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census.gov</a:t>
            </a:r>
          </a:p>
        </p:txBody>
      </p:sp>
    </p:spTree>
    <p:extLst>
      <p:ext uri="{BB962C8B-B14F-4D97-AF65-F5344CB8AC3E}">
        <p14:creationId xmlns:p14="http://schemas.microsoft.com/office/powerpoint/2010/main" val="422259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78396A-D7CC-4B85-BC6B-BBE8CF27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内容占位符 2">
            <a:extLst>
              <a:ext uri="{FF2B5EF4-FFF2-40B4-BE49-F238E27FC236}">
                <a16:creationId xmlns:a16="http://schemas.microsoft.com/office/drawing/2014/main" id="{45C32198-2255-4EE0-B6FB-D679AD59C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6467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6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0EFBA7-63C3-4ABC-A398-1B54063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n-US" sz="3200"/>
              <a:t>Sex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10338-AF96-447D-A5CB-AE93AD8B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829418"/>
            <a:ext cx="6002636" cy="153586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Constant across the time period</a:t>
            </a:r>
          </a:p>
          <a:p>
            <a:r>
              <a:rPr lang="en-US" sz="1800" dirty="0"/>
              <a:t>No regional effect</a:t>
            </a:r>
          </a:p>
          <a:p>
            <a:endParaRPr lang="en-US" sz="1800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A1B7BF31-4FAE-4505-9A2A-DF1BA1B1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00100" y="2731166"/>
            <a:ext cx="10553700" cy="39275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8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75CA7C-15EE-4979-936D-D5548466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/>
              <a:t>Type of collision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B0DB8-06B8-4D13-9F50-8F912A30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Overall trend and South alike</a:t>
            </a:r>
          </a:p>
          <a:p>
            <a:r>
              <a:rPr lang="en-US" sz="1800" dirty="0"/>
              <a:t>Exists regional effect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9028CE6-F7FF-4BA6-B265-51CC7F5EECE7}"/>
              </a:ext>
            </a:extLst>
          </p:cNvPr>
          <p:cNvPicPr/>
          <p:nvPr/>
        </p:nvPicPr>
        <p:blipFill rotWithShape="1">
          <a:blip r:embed="rId3"/>
          <a:srcRect l="-1" r="35349" b="5"/>
          <a:stretch/>
        </p:blipFill>
        <p:spPr bwMode="auto">
          <a:xfrm>
            <a:off x="7415022" y="2676139"/>
            <a:ext cx="4158554" cy="3620583"/>
          </a:xfrm>
          <a:prstGeom prst="rect">
            <a:avLst/>
          </a:prstGeom>
          <a:noFill/>
        </p:spPr>
      </p:pic>
      <p:pic>
        <p:nvPicPr>
          <p:cNvPr id="4" name="Picture">
            <a:extLst>
              <a:ext uri="{FF2B5EF4-FFF2-40B4-BE49-F238E27FC236}">
                <a16:creationId xmlns:a16="http://schemas.microsoft.com/office/drawing/2014/main" id="{7C86F4EE-323C-4A20-BC29-B0707A05FCA9}"/>
              </a:ext>
            </a:extLst>
          </p:cNvPr>
          <p:cNvPicPr/>
          <p:nvPr/>
        </p:nvPicPr>
        <p:blipFill rotWithShape="1">
          <a:blip r:embed="rId4"/>
          <a:srcRect t="7118" r="-3" b="1156"/>
          <a:stretch/>
        </p:blipFill>
        <p:spPr bwMode="auto">
          <a:xfrm>
            <a:off x="618424" y="2767579"/>
            <a:ext cx="6646980" cy="3483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381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BA2CCD-4996-47C7-8DAD-B204C6E9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42192-76F4-4480-9EB6-28428576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Growing trend over time</a:t>
            </a:r>
          </a:p>
          <a:p>
            <a:endParaRPr lang="en-US" sz="1700"/>
          </a:p>
          <a:p>
            <a:r>
              <a:rPr lang="en-US" sz="1700"/>
              <a:t>Regional effect exists</a:t>
            </a:r>
          </a:p>
        </p:txBody>
      </p:sp>
      <p:pic>
        <p:nvPicPr>
          <p:cNvPr id="4" name="Picture" descr="地图的截图&#10;&#10;描述已自动生成">
            <a:extLst>
              <a:ext uri="{FF2B5EF4-FFF2-40B4-BE49-F238E27FC236}">
                <a16:creationId xmlns:a16="http://schemas.microsoft.com/office/drawing/2014/main" id="{F2A75A1B-5EF8-4966-B385-C8B4A15570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98967" y="1753135"/>
            <a:ext cx="6921940" cy="3460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7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59E550-8BD3-40E2-9AA1-618008EA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Number of people involved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E0B2-D706-41EE-9601-399B5639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Downward sloping trend</a:t>
            </a:r>
          </a:p>
          <a:p>
            <a:endParaRPr lang="en-US" sz="1700"/>
          </a:p>
          <a:p>
            <a:r>
              <a:rPr lang="en-US" sz="1700"/>
              <a:t>Regional effect exists</a:t>
            </a:r>
          </a:p>
        </p:txBody>
      </p:sp>
      <p:pic>
        <p:nvPicPr>
          <p:cNvPr id="4" name="Picture" descr="地图的截图&#10;&#10;描述已自动生成">
            <a:extLst>
              <a:ext uri="{FF2B5EF4-FFF2-40B4-BE49-F238E27FC236}">
                <a16:creationId xmlns:a16="http://schemas.microsoft.com/office/drawing/2014/main" id="{C62C5D93-D1A8-4890-99F0-251A97F63F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01184" y="1748790"/>
            <a:ext cx="6922008" cy="3461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4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F52BE14-DE99-4ED5-AD52-5B2A61AC281C}"/>
              </a:ext>
            </a:extLst>
          </p:cNvPr>
          <p:cNvPicPr/>
          <p:nvPr/>
        </p:nvPicPr>
        <p:blipFill rotWithShape="1">
          <a:blip r:embed="rId3"/>
          <a:srcRect t="2553" r="-1" b="-1"/>
          <a:stretch/>
        </p:blipFill>
        <p:spPr bwMode="auto">
          <a:xfrm>
            <a:off x="579264" y="365139"/>
            <a:ext cx="6288262" cy="3063875"/>
          </a:xfrm>
          <a:prstGeom prst="rect">
            <a:avLst/>
          </a:prstGeom>
          <a:noFill/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EFF0BC-FF9F-4DC7-A213-A13F264E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/>
              <a:t>Severity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489762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53338-7546-4EA8-9567-5347012E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Increase over time</a:t>
            </a:r>
          </a:p>
          <a:p>
            <a:r>
              <a:rPr lang="en-US" sz="1700" dirty="0"/>
              <a:t>No clustering of states</a:t>
            </a:r>
          </a:p>
          <a:p>
            <a:r>
              <a:rPr lang="en-US" sz="1700" dirty="0"/>
              <a:t>Regional effect not clear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BB29A1B-354B-424F-BF99-F8C3D04FAC23}"/>
              </a:ext>
            </a:extLst>
          </p:cNvPr>
          <p:cNvPicPr/>
          <p:nvPr/>
        </p:nvPicPr>
        <p:blipFill rotWithShape="1">
          <a:blip r:embed="rId4"/>
          <a:srcRect r="7243" b="5"/>
          <a:stretch/>
        </p:blipFill>
        <p:spPr bwMode="auto">
          <a:xfrm>
            <a:off x="7048500" y="365111"/>
            <a:ext cx="4621006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53605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C22"/>
      </a:dk2>
      <a:lt2>
        <a:srgbClr val="E2E8E8"/>
      </a:lt2>
      <a:accent1>
        <a:srgbClr val="EE736E"/>
      </a:accent1>
      <a:accent2>
        <a:srgbClr val="E98D3F"/>
      </a:accent2>
      <a:accent3>
        <a:srgbClr val="B2A446"/>
      </a:accent3>
      <a:accent4>
        <a:srgbClr val="8EB03A"/>
      </a:accent4>
      <a:accent5>
        <a:srgbClr val="5DB837"/>
      </a:accent5>
      <a:accent6>
        <a:srgbClr val="2EBA3F"/>
      </a:accent6>
      <a:hlink>
        <a:srgbClr val="578D8F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宽屏</PresentationFormat>
  <Paragraphs>96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Avenir Next LT Pro</vt:lpstr>
      <vt:lpstr>Calibri</vt:lpstr>
      <vt:lpstr>Cambria Math</vt:lpstr>
      <vt:lpstr>AccentBoxVTI</vt:lpstr>
      <vt:lpstr>Are there regional difference between vehicular accidents?</vt:lpstr>
      <vt:lpstr>Dataset</vt:lpstr>
      <vt:lpstr>Regions</vt:lpstr>
      <vt:lpstr>Variables</vt:lpstr>
      <vt:lpstr>Sex</vt:lpstr>
      <vt:lpstr>Type of collision </vt:lpstr>
      <vt:lpstr>Age</vt:lpstr>
      <vt:lpstr>Number of people involved</vt:lpstr>
      <vt:lpstr>Severity</vt:lpstr>
      <vt:lpstr>More on to severity regional effect</vt:lpstr>
      <vt:lpstr>Extended model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there regional difference between vehicular accidents?</dc:title>
  <dc:creator>Curtis Zhuang</dc:creator>
  <cp:lastModifiedBy>Curtis Zhuang</cp:lastModifiedBy>
  <cp:revision>1</cp:revision>
  <dcterms:created xsi:type="dcterms:W3CDTF">2020-05-13T08:28:20Z</dcterms:created>
  <dcterms:modified xsi:type="dcterms:W3CDTF">2020-05-13T08:28:36Z</dcterms:modified>
</cp:coreProperties>
</file>