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68" autoAdjust="0"/>
    <p:restoredTop sz="94660"/>
  </p:normalViewPr>
  <p:slideViewPr>
    <p:cSldViewPr snapToGrid="0">
      <p:cViewPr varScale="1">
        <p:scale>
          <a:sx n="81" d="100"/>
          <a:sy n="81" d="100"/>
        </p:scale>
        <p:origin x="-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F63BC-A16B-9AB9-9F7B-74D4A821D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16451A-E0C7-5435-8790-1E170DF36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769B14-D29C-3448-4423-96E0A9983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1D64-1568-4C88-8F92-CAC17C51BEE3}" type="datetimeFigureOut">
              <a:rPr lang="es-CO" smtClean="0"/>
              <a:t>7/09/2024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F03965-5A21-9146-999B-D44D245C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28DF07-831F-B495-AEB5-7167A21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1CDF-4359-4657-86F0-8D2272458A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035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4F681-2E9C-BA76-6FDD-C739885E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CDE939-881E-AD18-2907-5690C9BA5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853BAF-AF02-4230-E367-39517D5BD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1D64-1568-4C88-8F92-CAC17C51BEE3}" type="datetimeFigureOut">
              <a:rPr lang="es-CO" smtClean="0"/>
              <a:t>7/09/2024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CD265D-2AE3-E63C-E58E-64A5184B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7AE419-06ED-40A0-7768-4ACA63EA3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1CDF-4359-4657-86F0-8D2272458A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633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92B237-1A2F-D571-DCAE-AFC358A8C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293AFB-16E0-BA73-3E0C-69567A227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06C844-182C-AAB7-EA8D-B3893EB8B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1D64-1568-4C88-8F92-CAC17C51BEE3}" type="datetimeFigureOut">
              <a:rPr lang="es-CO" smtClean="0"/>
              <a:t>7/09/2024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1979E5-8C5F-A19C-FB4E-852CCE48F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E1D548-5CF9-AC5C-F4BC-B875CFC8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1CDF-4359-4657-86F0-8D2272458A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995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E9AB5-B253-63B9-1444-B73BF56D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2EC52F-A09D-0776-9A22-085BB7647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CAD3EE-5D80-9D97-44D2-B5989360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1D64-1568-4C88-8F92-CAC17C51BEE3}" type="datetimeFigureOut">
              <a:rPr lang="es-CO" smtClean="0"/>
              <a:t>7/09/2024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E5A1A5-0B6F-300B-426E-25F11FD66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2567F8-E101-8FDA-CD60-A8209A3F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1CDF-4359-4657-86F0-8D2272458A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364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E4591-6EBB-B8F3-5FD1-7C724AB6C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ECD108-0CFE-A4F1-872F-897600481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0F4B22-C154-4578-1B07-69922A55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1D64-1568-4C88-8F92-CAC17C51BEE3}" type="datetimeFigureOut">
              <a:rPr lang="es-CO" smtClean="0"/>
              <a:t>7/09/2024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75676-B49D-B686-5D8B-A2FFCD31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E27F97-D8DD-D332-59B1-5A4961669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1CDF-4359-4657-86F0-8D2272458A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011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F0834-545C-BA40-A1BE-131F3160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AB36E8-66AB-FE0B-CC97-6B1F664C3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77212F-D920-16D1-8D1E-FEB64B5E4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59A4FC-EE84-746A-40D2-8106887AD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1D64-1568-4C88-8F92-CAC17C51BEE3}" type="datetimeFigureOut">
              <a:rPr lang="es-CO" smtClean="0"/>
              <a:t>7/09/2024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7F8835-A81B-0D12-CB69-39EF351F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D3CCF1-2D84-F237-EB52-38846363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1CDF-4359-4657-86F0-8D2272458A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697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D8D24-F34D-5C6F-F1CB-EE04A006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2B2F95-38EB-8FA6-386F-91AB65978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85B4FC-58CC-01BB-94AB-0EF48F3AD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5F731F9-9F9F-41E9-EDDD-56AA22EA7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4A55FF1-6708-213B-82BE-F90324C12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AFB8693-4024-7749-F676-110CE1BD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1D64-1568-4C88-8F92-CAC17C51BEE3}" type="datetimeFigureOut">
              <a:rPr lang="es-CO" smtClean="0"/>
              <a:t>7/09/2024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4397777-6D4A-FC94-7D99-C30F70E2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79FA152-3D6C-BFE2-A057-D0079738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1CDF-4359-4657-86F0-8D2272458A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528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F8DE6-20AC-C4BE-80FB-7EB2CAD5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1C8C0E-D0DB-F152-B5BC-7E2C552A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1D64-1568-4C88-8F92-CAC17C51BEE3}" type="datetimeFigureOut">
              <a:rPr lang="es-CO" smtClean="0"/>
              <a:t>7/09/2024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508B3F5-037F-E680-7CC1-0BEAE4FDF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EA2CCF8-807D-7730-C53A-B6EE9B51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1CDF-4359-4657-86F0-8D2272458A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159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43CC41A-19EF-57A3-5577-78E20149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1D64-1568-4C88-8F92-CAC17C51BEE3}" type="datetimeFigureOut">
              <a:rPr lang="es-CO" smtClean="0"/>
              <a:t>7/09/2024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9ED5F9-5FD0-6433-4571-8CFE8708F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B7C5C3-2D4B-5074-983E-4B0C9E0B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1CDF-4359-4657-86F0-8D2272458A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587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33B60-0D2A-074A-3FA9-2FC340164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F8CDE5-4649-6E97-6A3B-A66FFE101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3F4E3A-E90E-5318-2F02-7C3E92B45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1F8231-6215-4B4C-9A8E-EE4EEF698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1D64-1568-4C88-8F92-CAC17C51BEE3}" type="datetimeFigureOut">
              <a:rPr lang="es-CO" smtClean="0"/>
              <a:t>7/09/2024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19753C-4F68-FC13-0E27-9D2F3BB4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F75392-F3D7-B1C5-909A-5F0AA7FE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1CDF-4359-4657-86F0-8D2272458A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339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39592-89FF-BF78-B073-27601FB5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1C8610B-B493-3E60-7417-2DE80DE8B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4F92E1-9394-1F4D-8DAA-3866AABED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5A29C7-D7FB-7B81-9CFF-4FE708F1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1D64-1568-4C88-8F92-CAC17C51BEE3}" type="datetimeFigureOut">
              <a:rPr lang="es-CO" smtClean="0"/>
              <a:t>7/09/2024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06762D-240C-140C-4318-FE44019E0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5E52D2-940D-5BDD-ED6A-457D6B39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1CDF-4359-4657-86F0-8D2272458A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867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39ECC8-601D-EA46-7A9A-298A94D22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5B3D87-8528-05E5-3015-A96BF284D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69097D-F998-3A63-B76A-1895E2C18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71D64-1568-4C88-8F92-CAC17C51BEE3}" type="datetimeFigureOut">
              <a:rPr lang="es-CO" smtClean="0"/>
              <a:t>7/09/2024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011EFD-A3E7-52FE-687D-D28C453E3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CD991B-3353-8065-53C6-F8A20E337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1CDF-4359-4657-86F0-8D2272458A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728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FBC1E3F-FCA5-4EE1-969B-339E9351586D}"/>
              </a:ext>
            </a:extLst>
          </p:cNvPr>
          <p:cNvSpPr/>
          <p:nvPr/>
        </p:nvSpPr>
        <p:spPr>
          <a:xfrm>
            <a:off x="537881" y="215153"/>
            <a:ext cx="11161059" cy="6185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07B40FB-1A40-C243-54D7-B379A773B118}"/>
              </a:ext>
            </a:extLst>
          </p:cNvPr>
          <p:cNvSpPr/>
          <p:nvPr/>
        </p:nvSpPr>
        <p:spPr>
          <a:xfrm>
            <a:off x="9090212" y="383240"/>
            <a:ext cx="2353235" cy="3227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.</a:t>
            </a:r>
            <a:r>
              <a:rPr lang="es-MX" dirty="0" err="1"/>
              <a:t>git</a:t>
            </a:r>
            <a:endParaRPr lang="es-CO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4BF7247-0A6C-73F6-1803-3B7EE4BFDBDD}"/>
              </a:ext>
            </a:extLst>
          </p:cNvPr>
          <p:cNvSpPr/>
          <p:nvPr/>
        </p:nvSpPr>
        <p:spPr>
          <a:xfrm>
            <a:off x="9090212" y="705970"/>
            <a:ext cx="2353235" cy="52040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6FE56C1-2EB2-0A9A-E658-901DAEAD6C2E}"/>
              </a:ext>
            </a:extLst>
          </p:cNvPr>
          <p:cNvSpPr/>
          <p:nvPr/>
        </p:nvSpPr>
        <p:spPr>
          <a:xfrm>
            <a:off x="9265024" y="776568"/>
            <a:ext cx="1223683" cy="5042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Config</a:t>
            </a:r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992C231-B5BC-E20E-8130-0FC677B0199A}"/>
              </a:ext>
            </a:extLst>
          </p:cNvPr>
          <p:cNvSpPr/>
          <p:nvPr/>
        </p:nvSpPr>
        <p:spPr>
          <a:xfrm>
            <a:off x="954741" y="1344706"/>
            <a:ext cx="1855694" cy="44644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08E6CC3-155D-3804-7054-7D63133EA88C}"/>
              </a:ext>
            </a:extLst>
          </p:cNvPr>
          <p:cNvSpPr/>
          <p:nvPr/>
        </p:nvSpPr>
        <p:spPr>
          <a:xfrm>
            <a:off x="2810435" y="1344706"/>
            <a:ext cx="1855694" cy="44644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A3335A9-6E53-A757-F850-8FF818356AD0}"/>
              </a:ext>
            </a:extLst>
          </p:cNvPr>
          <p:cNvSpPr/>
          <p:nvPr/>
        </p:nvSpPr>
        <p:spPr>
          <a:xfrm>
            <a:off x="4666129" y="1344706"/>
            <a:ext cx="1855694" cy="44644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6B0A8E1-FCA0-A6E1-9C93-7AA9870D415E}"/>
              </a:ext>
            </a:extLst>
          </p:cNvPr>
          <p:cNvSpPr/>
          <p:nvPr/>
        </p:nvSpPr>
        <p:spPr>
          <a:xfrm>
            <a:off x="1169894" y="796739"/>
            <a:ext cx="1223683" cy="5042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COMUN</a:t>
            </a:r>
            <a:endParaRPr lang="es-CO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6F8E057-A52B-5869-6367-26D93F7DAFF7}"/>
              </a:ext>
            </a:extLst>
          </p:cNvPr>
          <p:cNvSpPr/>
          <p:nvPr/>
        </p:nvSpPr>
        <p:spPr>
          <a:xfrm>
            <a:off x="3101789" y="753035"/>
            <a:ext cx="1223683" cy="5042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Stage</a:t>
            </a:r>
            <a:endParaRPr lang="es-CO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1E6C7F6-D6A2-62F3-74EF-90B20103B3D7}"/>
              </a:ext>
            </a:extLst>
          </p:cNvPr>
          <p:cNvSpPr/>
          <p:nvPr/>
        </p:nvSpPr>
        <p:spPr>
          <a:xfrm>
            <a:off x="5033684" y="769844"/>
            <a:ext cx="1223683" cy="5042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Commit</a:t>
            </a:r>
            <a:endParaRPr lang="es-CO" dirty="0"/>
          </a:p>
        </p:txBody>
      </p:sp>
      <p:sp>
        <p:nvSpPr>
          <p:cNvPr id="14" name="Rectángulo: esquina doblada 13">
            <a:extLst>
              <a:ext uri="{FF2B5EF4-FFF2-40B4-BE49-F238E27FC236}">
                <a16:creationId xmlns:a16="http://schemas.microsoft.com/office/drawing/2014/main" id="{AA809887-AB2D-1AA6-F492-8592903A5BC8}"/>
              </a:ext>
            </a:extLst>
          </p:cNvPr>
          <p:cNvSpPr/>
          <p:nvPr/>
        </p:nvSpPr>
        <p:spPr>
          <a:xfrm>
            <a:off x="3227295" y="1970936"/>
            <a:ext cx="1156447" cy="983238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  <a:p>
            <a:pPr algn="ctr"/>
            <a:r>
              <a:rPr lang="es-MX" dirty="0"/>
              <a:t>2</a:t>
            </a:r>
          </a:p>
          <a:p>
            <a:pPr algn="ctr"/>
            <a:r>
              <a:rPr lang="es-MX" dirty="0"/>
              <a:t>3</a:t>
            </a:r>
          </a:p>
        </p:txBody>
      </p:sp>
      <p:sp>
        <p:nvSpPr>
          <p:cNvPr id="15" name="Rectángulo: biselado 14">
            <a:extLst>
              <a:ext uri="{FF2B5EF4-FFF2-40B4-BE49-F238E27FC236}">
                <a16:creationId xmlns:a16="http://schemas.microsoft.com/office/drawing/2014/main" id="{50DEC353-2B41-F4F2-758A-4581D190E8F5}"/>
              </a:ext>
            </a:extLst>
          </p:cNvPr>
          <p:cNvSpPr/>
          <p:nvPr/>
        </p:nvSpPr>
        <p:spPr>
          <a:xfrm>
            <a:off x="-2596347" y="1028700"/>
            <a:ext cx="3173505" cy="3207124"/>
          </a:xfrm>
          <a:prstGeom prst="bevel">
            <a:avLst>
              <a:gd name="adj" fmla="val 281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add</a:t>
            </a:r>
            <a:r>
              <a:rPr lang="es-MX" dirty="0"/>
              <a:t> A</a:t>
            </a:r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commit</a:t>
            </a:r>
            <a:r>
              <a:rPr lang="es-MX" dirty="0"/>
              <a:t>  -m “inicial”</a:t>
            </a:r>
          </a:p>
          <a:p>
            <a:r>
              <a:rPr lang="es-MX" dirty="0" err="1"/>
              <a:t>git</a:t>
            </a:r>
            <a:r>
              <a:rPr lang="es-MX" dirty="0"/>
              <a:t> status</a:t>
            </a:r>
          </a:p>
          <a:p>
            <a:r>
              <a:rPr lang="es-MX" dirty="0"/>
              <a:t>Git </a:t>
            </a:r>
            <a:r>
              <a:rPr lang="es-MX" dirty="0" err="1"/>
              <a:t>commig</a:t>
            </a:r>
            <a:r>
              <a:rPr lang="es-MX" dirty="0"/>
              <a:t> –m “borrando A”</a:t>
            </a:r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commig</a:t>
            </a:r>
            <a:r>
              <a:rPr lang="es-MX" dirty="0"/>
              <a:t> –m “</a:t>
            </a:r>
            <a:r>
              <a:rPr lang="es-MX" dirty="0" err="1"/>
              <a:t>add</a:t>
            </a:r>
            <a:r>
              <a:rPr lang="es-MX" dirty="0"/>
              <a:t> 2,3”</a:t>
            </a:r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revert</a:t>
            </a:r>
            <a:r>
              <a:rPr lang="es-MX" dirty="0"/>
              <a:t> </a:t>
            </a:r>
            <a:r>
              <a:rPr lang="es-CO" dirty="0"/>
              <a:t>cfda882d</a:t>
            </a:r>
          </a:p>
          <a:p>
            <a:endParaRPr lang="es-CO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5E3092E-348C-D79E-6968-5E2152A5CEF5}"/>
              </a:ext>
            </a:extLst>
          </p:cNvPr>
          <p:cNvSpPr/>
          <p:nvPr/>
        </p:nvSpPr>
        <p:spPr>
          <a:xfrm>
            <a:off x="9265024" y="1351430"/>
            <a:ext cx="2017059" cy="5042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Ahora conozco a </a:t>
            </a:r>
            <a:r>
              <a:rPr lang="es-MX" dirty="0" err="1"/>
              <a:t>A</a:t>
            </a:r>
            <a:endParaRPr lang="es-MX" dirty="0"/>
          </a:p>
          <a:p>
            <a:pPr algn="ctr"/>
            <a:r>
              <a:rPr lang="es-MX" dirty="0"/>
              <a:t>Y lo necesito</a:t>
            </a:r>
            <a:endParaRPr lang="es-CO" dirty="0"/>
          </a:p>
        </p:txBody>
      </p:sp>
      <p:sp>
        <p:nvSpPr>
          <p:cNvPr id="17" name="Rectángulo: esquina doblada 16">
            <a:extLst>
              <a:ext uri="{FF2B5EF4-FFF2-40B4-BE49-F238E27FC236}">
                <a16:creationId xmlns:a16="http://schemas.microsoft.com/office/drawing/2014/main" id="{B53568DB-6EBD-8D78-830B-3DF59B7BD899}"/>
              </a:ext>
            </a:extLst>
          </p:cNvPr>
          <p:cNvSpPr/>
          <p:nvPr/>
        </p:nvSpPr>
        <p:spPr>
          <a:xfrm>
            <a:off x="9265024" y="1993526"/>
            <a:ext cx="927847" cy="504264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</a:t>
            </a:r>
            <a:endParaRPr lang="es-CO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B8C1779-79EF-92B7-316B-EF1EB675885C}"/>
              </a:ext>
            </a:extLst>
          </p:cNvPr>
          <p:cNvSpPr/>
          <p:nvPr/>
        </p:nvSpPr>
        <p:spPr>
          <a:xfrm>
            <a:off x="9250956" y="2976764"/>
            <a:ext cx="963706" cy="9044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-A</a:t>
            </a:r>
          </a:p>
          <a:p>
            <a:pPr algn="ctr"/>
            <a:r>
              <a:rPr lang="es-MX" dirty="0"/>
              <a:t>+1</a:t>
            </a:r>
            <a:endParaRPr lang="es-CO" dirty="0"/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E794495E-EB9C-5770-FA66-34FABEDFC494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 rot="16200000" flipH="1">
            <a:off x="9491391" y="2735346"/>
            <a:ext cx="478974" cy="3861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234A1CAA-ED5C-BFFA-F139-1361B2E896EE}"/>
              </a:ext>
            </a:extLst>
          </p:cNvPr>
          <p:cNvSpPr txBox="1"/>
          <p:nvPr/>
        </p:nvSpPr>
        <p:spPr>
          <a:xfrm>
            <a:off x="10273553" y="2060992"/>
            <a:ext cx="4121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56fc3206-64f3-45fd-95ff-50c83f3eb82d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68A56B2-D254-9318-FC6E-92EA26C8ACDF}"/>
              </a:ext>
            </a:extLst>
          </p:cNvPr>
          <p:cNvSpPr txBox="1"/>
          <p:nvPr/>
        </p:nvSpPr>
        <p:spPr>
          <a:xfrm>
            <a:off x="10273553" y="3307976"/>
            <a:ext cx="4425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c2f29534-452e-4a7a-a4fb-b28135b88e00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E099441F-DFCB-29C9-B641-F2DB9AAA3981}"/>
              </a:ext>
            </a:extLst>
          </p:cNvPr>
          <p:cNvSpPr/>
          <p:nvPr/>
        </p:nvSpPr>
        <p:spPr>
          <a:xfrm>
            <a:off x="24977912" y="-4820772"/>
            <a:ext cx="2353235" cy="3227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.</a:t>
            </a:r>
            <a:r>
              <a:rPr lang="es-MX" dirty="0" err="1"/>
              <a:t>git</a:t>
            </a:r>
            <a:endParaRPr lang="es-CO" dirty="0"/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A7312A2D-40E1-611D-3622-93F7E8ECBA9A}"/>
              </a:ext>
            </a:extLst>
          </p:cNvPr>
          <p:cNvSpPr/>
          <p:nvPr/>
        </p:nvSpPr>
        <p:spPr>
          <a:xfrm>
            <a:off x="24977912" y="-4498042"/>
            <a:ext cx="2353235" cy="52040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7EA07B0A-49DB-ACFC-2B74-E7374B371F62}"/>
              </a:ext>
            </a:extLst>
          </p:cNvPr>
          <p:cNvSpPr/>
          <p:nvPr/>
        </p:nvSpPr>
        <p:spPr>
          <a:xfrm>
            <a:off x="25152724" y="-4427444"/>
            <a:ext cx="1223683" cy="5042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Config</a:t>
            </a:r>
            <a:endParaRPr lang="es-CO" dirty="0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959A7D45-2284-625B-8910-69A0CC0D5E74}"/>
              </a:ext>
            </a:extLst>
          </p:cNvPr>
          <p:cNvSpPr/>
          <p:nvPr/>
        </p:nvSpPr>
        <p:spPr>
          <a:xfrm>
            <a:off x="25152724" y="-3852582"/>
            <a:ext cx="2017059" cy="5042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Ahora conozco a </a:t>
            </a:r>
            <a:r>
              <a:rPr lang="es-MX" dirty="0" err="1"/>
              <a:t>A</a:t>
            </a:r>
            <a:endParaRPr lang="es-MX" dirty="0"/>
          </a:p>
          <a:p>
            <a:pPr algn="ctr"/>
            <a:r>
              <a:rPr lang="es-MX" dirty="0"/>
              <a:t>Y lo necesito</a:t>
            </a:r>
            <a:endParaRPr lang="es-CO" dirty="0"/>
          </a:p>
        </p:txBody>
      </p:sp>
      <p:sp>
        <p:nvSpPr>
          <p:cNvPr id="44" name="Rectángulo: esquina doblada 43">
            <a:extLst>
              <a:ext uri="{FF2B5EF4-FFF2-40B4-BE49-F238E27FC236}">
                <a16:creationId xmlns:a16="http://schemas.microsoft.com/office/drawing/2014/main" id="{299CADFA-1493-6C7A-04C7-1D5609E2FB31}"/>
              </a:ext>
            </a:extLst>
          </p:cNvPr>
          <p:cNvSpPr/>
          <p:nvPr/>
        </p:nvSpPr>
        <p:spPr>
          <a:xfrm>
            <a:off x="25152724" y="-3210486"/>
            <a:ext cx="927847" cy="504264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</a:t>
            </a:r>
            <a:endParaRPr lang="es-CO" dirty="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3E3942FC-AABC-F8C9-8A49-6B22BF772053}"/>
              </a:ext>
            </a:extLst>
          </p:cNvPr>
          <p:cNvSpPr/>
          <p:nvPr/>
        </p:nvSpPr>
        <p:spPr>
          <a:xfrm>
            <a:off x="25138656" y="-2227248"/>
            <a:ext cx="963706" cy="9044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-A</a:t>
            </a:r>
          </a:p>
          <a:p>
            <a:pPr algn="ctr"/>
            <a:r>
              <a:rPr lang="es-MX" dirty="0"/>
              <a:t>+1</a:t>
            </a:r>
            <a:endParaRPr lang="es-CO" dirty="0"/>
          </a:p>
        </p:txBody>
      </p: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2B4188D0-C14A-F4EA-9A4B-9A149F9F2EE3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 rot="16200000" flipH="1">
            <a:off x="25379091" y="-2468666"/>
            <a:ext cx="478974" cy="3861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D3986BF4-4156-213A-B681-998CFEBE1671}"/>
              </a:ext>
            </a:extLst>
          </p:cNvPr>
          <p:cNvSpPr txBox="1"/>
          <p:nvPr/>
        </p:nvSpPr>
        <p:spPr>
          <a:xfrm>
            <a:off x="26161253" y="-3143020"/>
            <a:ext cx="4121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56fc3206-64f3-45fd-95ff-50c83f3eb82d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5E5139F2-F97A-D67E-AD3F-336B029450EB}"/>
              </a:ext>
            </a:extLst>
          </p:cNvPr>
          <p:cNvSpPr txBox="1"/>
          <p:nvPr/>
        </p:nvSpPr>
        <p:spPr>
          <a:xfrm>
            <a:off x="26161253" y="-1896036"/>
            <a:ext cx="4425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c2f29534-452e-4a7a-a4fb-b28135b88e00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9BDD7C6F-04F9-EEF0-9EBD-0B6309CCDFE2}"/>
              </a:ext>
            </a:extLst>
          </p:cNvPr>
          <p:cNvSpPr/>
          <p:nvPr/>
        </p:nvSpPr>
        <p:spPr>
          <a:xfrm>
            <a:off x="9250956" y="4159393"/>
            <a:ext cx="963706" cy="9044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+2</a:t>
            </a:r>
          </a:p>
          <a:p>
            <a:pPr algn="ctr"/>
            <a:r>
              <a:rPr lang="es-MX" dirty="0"/>
              <a:t>+3</a:t>
            </a:r>
            <a:endParaRPr lang="es-CO" dirty="0"/>
          </a:p>
        </p:txBody>
      </p: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8B2D6E8A-CF79-2046-3F04-527636E78240}"/>
              </a:ext>
            </a:extLst>
          </p:cNvPr>
          <p:cNvCxnSpPr>
            <a:cxnSpLocks/>
            <a:stCxn id="30" idx="4"/>
            <a:endCxn id="50" idx="0"/>
          </p:cNvCxnSpPr>
          <p:nvPr/>
        </p:nvCxnSpPr>
        <p:spPr>
          <a:xfrm rot="5400000">
            <a:off x="9593731" y="4020314"/>
            <a:ext cx="278157" cy="12700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22E19E14-C8AB-E776-27CC-FA5D0997562D}"/>
              </a:ext>
            </a:extLst>
          </p:cNvPr>
          <p:cNvSpPr txBox="1"/>
          <p:nvPr/>
        </p:nvSpPr>
        <p:spPr>
          <a:xfrm>
            <a:off x="10273553" y="4485056"/>
            <a:ext cx="16589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cfda882d-512d-426d-9d9c-4a4be7d0ad51</a:t>
            </a: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9450FAEE-F322-B4CF-4E7B-EFDC3ADF5534}"/>
              </a:ext>
            </a:extLst>
          </p:cNvPr>
          <p:cNvSpPr/>
          <p:nvPr/>
        </p:nvSpPr>
        <p:spPr>
          <a:xfrm>
            <a:off x="9250956" y="5301737"/>
            <a:ext cx="963706" cy="9044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-2</a:t>
            </a:r>
          </a:p>
          <a:p>
            <a:pPr algn="ctr"/>
            <a:r>
              <a:rPr lang="es-MX" dirty="0"/>
              <a:t>-3</a:t>
            </a:r>
            <a:endParaRPr lang="es-CO" dirty="0"/>
          </a:p>
        </p:txBody>
      </p:sp>
      <p:cxnSp>
        <p:nvCxnSpPr>
          <p:cNvPr id="60" name="Conector: angular 59">
            <a:extLst>
              <a:ext uri="{FF2B5EF4-FFF2-40B4-BE49-F238E27FC236}">
                <a16:creationId xmlns:a16="http://schemas.microsoft.com/office/drawing/2014/main" id="{B9610740-36FC-CA8C-AFAB-86F013860813}"/>
              </a:ext>
            </a:extLst>
          </p:cNvPr>
          <p:cNvCxnSpPr>
            <a:cxnSpLocks/>
            <a:stCxn id="50" idx="4"/>
            <a:endCxn id="59" idx="0"/>
          </p:cNvCxnSpPr>
          <p:nvPr/>
        </p:nvCxnSpPr>
        <p:spPr>
          <a:xfrm rot="5400000">
            <a:off x="9613873" y="5182801"/>
            <a:ext cx="237872" cy="12700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CuadroTexto 63">
            <a:extLst>
              <a:ext uri="{FF2B5EF4-FFF2-40B4-BE49-F238E27FC236}">
                <a16:creationId xmlns:a16="http://schemas.microsoft.com/office/drawing/2014/main" id="{359AA4A6-2859-0A4C-077C-5807938230DA}"/>
              </a:ext>
            </a:extLst>
          </p:cNvPr>
          <p:cNvSpPr txBox="1"/>
          <p:nvPr/>
        </p:nvSpPr>
        <p:spPr>
          <a:xfrm>
            <a:off x="10320550" y="5575949"/>
            <a:ext cx="16589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61b482f0-676c-4a85-b68f-a9372bd34495</a:t>
            </a:r>
          </a:p>
        </p:txBody>
      </p:sp>
    </p:spTree>
    <p:extLst>
      <p:ext uri="{BB962C8B-B14F-4D97-AF65-F5344CB8AC3E}">
        <p14:creationId xmlns:p14="http://schemas.microsoft.com/office/powerpoint/2010/main" val="343220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FBC1E3F-FCA5-4EE1-969B-339E9351586D}"/>
              </a:ext>
            </a:extLst>
          </p:cNvPr>
          <p:cNvSpPr/>
          <p:nvPr/>
        </p:nvSpPr>
        <p:spPr>
          <a:xfrm>
            <a:off x="537881" y="215153"/>
            <a:ext cx="11161059" cy="6185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07B40FB-1A40-C243-54D7-B379A773B118}"/>
              </a:ext>
            </a:extLst>
          </p:cNvPr>
          <p:cNvSpPr/>
          <p:nvPr/>
        </p:nvSpPr>
        <p:spPr>
          <a:xfrm>
            <a:off x="9090212" y="383240"/>
            <a:ext cx="2353235" cy="3227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.</a:t>
            </a:r>
            <a:r>
              <a:rPr lang="es-MX" dirty="0" err="1"/>
              <a:t>git</a:t>
            </a:r>
            <a:endParaRPr lang="es-CO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4BF7247-0A6C-73F6-1803-3B7EE4BFDBDD}"/>
              </a:ext>
            </a:extLst>
          </p:cNvPr>
          <p:cNvSpPr/>
          <p:nvPr/>
        </p:nvSpPr>
        <p:spPr>
          <a:xfrm>
            <a:off x="9090212" y="705970"/>
            <a:ext cx="2353235" cy="52040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6FE56C1-2EB2-0A9A-E658-901DAEAD6C2E}"/>
              </a:ext>
            </a:extLst>
          </p:cNvPr>
          <p:cNvSpPr/>
          <p:nvPr/>
        </p:nvSpPr>
        <p:spPr>
          <a:xfrm>
            <a:off x="9265024" y="776568"/>
            <a:ext cx="1223683" cy="5042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Config</a:t>
            </a:r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992C231-B5BC-E20E-8130-0FC677B0199A}"/>
              </a:ext>
            </a:extLst>
          </p:cNvPr>
          <p:cNvSpPr/>
          <p:nvPr/>
        </p:nvSpPr>
        <p:spPr>
          <a:xfrm>
            <a:off x="954741" y="1344706"/>
            <a:ext cx="1855694" cy="44644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08E6CC3-155D-3804-7054-7D63133EA88C}"/>
              </a:ext>
            </a:extLst>
          </p:cNvPr>
          <p:cNvSpPr/>
          <p:nvPr/>
        </p:nvSpPr>
        <p:spPr>
          <a:xfrm>
            <a:off x="2810435" y="1344706"/>
            <a:ext cx="1855694" cy="44644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A3335A9-6E53-A757-F850-8FF818356AD0}"/>
              </a:ext>
            </a:extLst>
          </p:cNvPr>
          <p:cNvSpPr/>
          <p:nvPr/>
        </p:nvSpPr>
        <p:spPr>
          <a:xfrm>
            <a:off x="4666129" y="1344706"/>
            <a:ext cx="1855694" cy="44644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6B0A8E1-FCA0-A6E1-9C93-7AA9870D415E}"/>
              </a:ext>
            </a:extLst>
          </p:cNvPr>
          <p:cNvSpPr/>
          <p:nvPr/>
        </p:nvSpPr>
        <p:spPr>
          <a:xfrm>
            <a:off x="1169894" y="796739"/>
            <a:ext cx="1223683" cy="5042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COMUN</a:t>
            </a:r>
            <a:endParaRPr lang="es-CO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6F8E057-A52B-5869-6367-26D93F7DAFF7}"/>
              </a:ext>
            </a:extLst>
          </p:cNvPr>
          <p:cNvSpPr/>
          <p:nvPr/>
        </p:nvSpPr>
        <p:spPr>
          <a:xfrm>
            <a:off x="3101789" y="753035"/>
            <a:ext cx="1223683" cy="5042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Stage</a:t>
            </a:r>
            <a:endParaRPr lang="es-CO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1E6C7F6-D6A2-62F3-74EF-90B20103B3D7}"/>
              </a:ext>
            </a:extLst>
          </p:cNvPr>
          <p:cNvSpPr/>
          <p:nvPr/>
        </p:nvSpPr>
        <p:spPr>
          <a:xfrm>
            <a:off x="5033684" y="769844"/>
            <a:ext cx="1223683" cy="5042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Commit</a:t>
            </a:r>
            <a:endParaRPr lang="es-CO" dirty="0"/>
          </a:p>
        </p:txBody>
      </p:sp>
      <p:sp>
        <p:nvSpPr>
          <p:cNvPr id="14" name="Rectángulo: esquina doblada 13">
            <a:extLst>
              <a:ext uri="{FF2B5EF4-FFF2-40B4-BE49-F238E27FC236}">
                <a16:creationId xmlns:a16="http://schemas.microsoft.com/office/drawing/2014/main" id="{AA809887-AB2D-1AA6-F492-8592903A5BC8}"/>
              </a:ext>
            </a:extLst>
          </p:cNvPr>
          <p:cNvSpPr/>
          <p:nvPr/>
        </p:nvSpPr>
        <p:spPr>
          <a:xfrm>
            <a:off x="3146291" y="1754001"/>
            <a:ext cx="1156447" cy="983238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  <a:p>
            <a:pPr algn="ctr"/>
            <a:r>
              <a:rPr lang="es-MX" dirty="0"/>
              <a:t>2</a:t>
            </a:r>
          </a:p>
          <a:p>
            <a:pPr algn="ctr"/>
            <a:r>
              <a:rPr lang="es-MX" dirty="0"/>
              <a:t>3</a:t>
            </a:r>
          </a:p>
        </p:txBody>
      </p:sp>
      <p:sp>
        <p:nvSpPr>
          <p:cNvPr id="15" name="Rectángulo: biselado 14">
            <a:extLst>
              <a:ext uri="{FF2B5EF4-FFF2-40B4-BE49-F238E27FC236}">
                <a16:creationId xmlns:a16="http://schemas.microsoft.com/office/drawing/2014/main" id="{50DEC353-2B41-F4F2-758A-4581D190E8F5}"/>
              </a:ext>
            </a:extLst>
          </p:cNvPr>
          <p:cNvSpPr/>
          <p:nvPr/>
        </p:nvSpPr>
        <p:spPr>
          <a:xfrm>
            <a:off x="-2596347" y="1028700"/>
            <a:ext cx="3173505" cy="3207124"/>
          </a:xfrm>
          <a:prstGeom prst="bevel">
            <a:avLst>
              <a:gd name="adj" fmla="val 281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add</a:t>
            </a:r>
            <a:r>
              <a:rPr lang="es-MX" dirty="0"/>
              <a:t> A</a:t>
            </a:r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commit</a:t>
            </a:r>
            <a:r>
              <a:rPr lang="es-MX" dirty="0"/>
              <a:t>  -m “inicial”</a:t>
            </a:r>
          </a:p>
          <a:p>
            <a:r>
              <a:rPr lang="es-MX" dirty="0" err="1"/>
              <a:t>git</a:t>
            </a:r>
            <a:r>
              <a:rPr lang="es-MX" dirty="0"/>
              <a:t> status</a:t>
            </a:r>
          </a:p>
          <a:p>
            <a:r>
              <a:rPr lang="es-MX" dirty="0"/>
              <a:t>Git </a:t>
            </a:r>
            <a:r>
              <a:rPr lang="es-MX" dirty="0" err="1"/>
              <a:t>commig</a:t>
            </a:r>
            <a:r>
              <a:rPr lang="es-MX" dirty="0"/>
              <a:t> –m “borrando A”</a:t>
            </a:r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commig</a:t>
            </a:r>
            <a:r>
              <a:rPr lang="es-MX" dirty="0"/>
              <a:t> –m “</a:t>
            </a:r>
            <a:r>
              <a:rPr lang="es-MX" dirty="0" err="1"/>
              <a:t>add</a:t>
            </a:r>
            <a:r>
              <a:rPr lang="es-MX" dirty="0"/>
              <a:t> 2,3”</a:t>
            </a:r>
          </a:p>
          <a:p>
            <a:r>
              <a:rPr lang="es-MX" dirty="0"/>
              <a:t>Git </a:t>
            </a:r>
            <a:r>
              <a:rPr lang="es-MX" dirty="0" err="1"/>
              <a:t>reset</a:t>
            </a:r>
            <a:r>
              <a:rPr lang="es-MX" dirty="0"/>
              <a:t> –</a:t>
            </a:r>
            <a:r>
              <a:rPr lang="es-MX" dirty="0" err="1"/>
              <a:t>soft</a:t>
            </a:r>
            <a:r>
              <a:rPr lang="es-MX" dirty="0"/>
              <a:t> HEAD~1</a:t>
            </a:r>
          </a:p>
          <a:p>
            <a:endParaRPr lang="es-CO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5E3092E-348C-D79E-6968-5E2152A5CEF5}"/>
              </a:ext>
            </a:extLst>
          </p:cNvPr>
          <p:cNvSpPr/>
          <p:nvPr/>
        </p:nvSpPr>
        <p:spPr>
          <a:xfrm>
            <a:off x="9265024" y="1351430"/>
            <a:ext cx="2017059" cy="5042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Ahora conozco a </a:t>
            </a:r>
            <a:r>
              <a:rPr lang="es-MX" dirty="0" err="1"/>
              <a:t>A</a:t>
            </a:r>
            <a:endParaRPr lang="es-MX" dirty="0"/>
          </a:p>
          <a:p>
            <a:pPr algn="ctr"/>
            <a:r>
              <a:rPr lang="es-MX" dirty="0"/>
              <a:t>Y lo necesito</a:t>
            </a:r>
            <a:endParaRPr lang="es-CO" dirty="0"/>
          </a:p>
        </p:txBody>
      </p:sp>
      <p:sp>
        <p:nvSpPr>
          <p:cNvPr id="17" name="Rectángulo: esquina doblada 16">
            <a:extLst>
              <a:ext uri="{FF2B5EF4-FFF2-40B4-BE49-F238E27FC236}">
                <a16:creationId xmlns:a16="http://schemas.microsoft.com/office/drawing/2014/main" id="{B53568DB-6EBD-8D78-830B-3DF59B7BD899}"/>
              </a:ext>
            </a:extLst>
          </p:cNvPr>
          <p:cNvSpPr/>
          <p:nvPr/>
        </p:nvSpPr>
        <p:spPr>
          <a:xfrm>
            <a:off x="9265024" y="1993526"/>
            <a:ext cx="927847" cy="504264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</a:t>
            </a:r>
            <a:endParaRPr lang="es-CO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B8C1779-79EF-92B7-316B-EF1EB675885C}"/>
              </a:ext>
            </a:extLst>
          </p:cNvPr>
          <p:cNvSpPr/>
          <p:nvPr/>
        </p:nvSpPr>
        <p:spPr>
          <a:xfrm>
            <a:off x="9250956" y="2976764"/>
            <a:ext cx="963706" cy="9044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-A</a:t>
            </a:r>
          </a:p>
          <a:p>
            <a:pPr algn="ctr"/>
            <a:r>
              <a:rPr lang="es-MX" dirty="0"/>
              <a:t>+1</a:t>
            </a:r>
            <a:endParaRPr lang="es-CO" dirty="0"/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E794495E-EB9C-5770-FA66-34FABEDFC494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 rot="16200000" flipH="1">
            <a:off x="9491391" y="2735346"/>
            <a:ext cx="478974" cy="3861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234A1CAA-ED5C-BFFA-F139-1361B2E896EE}"/>
              </a:ext>
            </a:extLst>
          </p:cNvPr>
          <p:cNvSpPr txBox="1"/>
          <p:nvPr/>
        </p:nvSpPr>
        <p:spPr>
          <a:xfrm>
            <a:off x="10273553" y="2060992"/>
            <a:ext cx="4121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56fc3206-64f3-45fd-95ff-50c83f3eb82d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68A56B2-D254-9318-FC6E-92EA26C8ACDF}"/>
              </a:ext>
            </a:extLst>
          </p:cNvPr>
          <p:cNvSpPr txBox="1"/>
          <p:nvPr/>
        </p:nvSpPr>
        <p:spPr>
          <a:xfrm>
            <a:off x="10273553" y="3307976"/>
            <a:ext cx="4425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c2f29534-452e-4a7a-a4fb-b28135b88e00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E099441F-DFCB-29C9-B641-F2DB9AAA3981}"/>
              </a:ext>
            </a:extLst>
          </p:cNvPr>
          <p:cNvSpPr/>
          <p:nvPr/>
        </p:nvSpPr>
        <p:spPr>
          <a:xfrm>
            <a:off x="24977912" y="-4820772"/>
            <a:ext cx="2353235" cy="3227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.</a:t>
            </a:r>
            <a:r>
              <a:rPr lang="es-MX" dirty="0" err="1"/>
              <a:t>git</a:t>
            </a:r>
            <a:endParaRPr lang="es-CO" dirty="0"/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A7312A2D-40E1-611D-3622-93F7E8ECBA9A}"/>
              </a:ext>
            </a:extLst>
          </p:cNvPr>
          <p:cNvSpPr/>
          <p:nvPr/>
        </p:nvSpPr>
        <p:spPr>
          <a:xfrm>
            <a:off x="24977912" y="-4498042"/>
            <a:ext cx="2353235" cy="52040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7EA07B0A-49DB-ACFC-2B74-E7374B371F62}"/>
              </a:ext>
            </a:extLst>
          </p:cNvPr>
          <p:cNvSpPr/>
          <p:nvPr/>
        </p:nvSpPr>
        <p:spPr>
          <a:xfrm>
            <a:off x="25152724" y="-4427444"/>
            <a:ext cx="1223683" cy="5042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Config</a:t>
            </a:r>
            <a:endParaRPr lang="es-CO" dirty="0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959A7D45-2284-625B-8910-69A0CC0D5E74}"/>
              </a:ext>
            </a:extLst>
          </p:cNvPr>
          <p:cNvSpPr/>
          <p:nvPr/>
        </p:nvSpPr>
        <p:spPr>
          <a:xfrm>
            <a:off x="25152724" y="-3852582"/>
            <a:ext cx="2017059" cy="5042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Ahora conozco a </a:t>
            </a:r>
            <a:r>
              <a:rPr lang="es-MX" dirty="0" err="1"/>
              <a:t>A</a:t>
            </a:r>
            <a:endParaRPr lang="es-MX" dirty="0"/>
          </a:p>
          <a:p>
            <a:pPr algn="ctr"/>
            <a:r>
              <a:rPr lang="es-MX" dirty="0"/>
              <a:t>Y lo necesito</a:t>
            </a:r>
            <a:endParaRPr lang="es-CO" dirty="0"/>
          </a:p>
        </p:txBody>
      </p:sp>
      <p:sp>
        <p:nvSpPr>
          <p:cNvPr id="44" name="Rectángulo: esquina doblada 43">
            <a:extLst>
              <a:ext uri="{FF2B5EF4-FFF2-40B4-BE49-F238E27FC236}">
                <a16:creationId xmlns:a16="http://schemas.microsoft.com/office/drawing/2014/main" id="{299CADFA-1493-6C7A-04C7-1D5609E2FB31}"/>
              </a:ext>
            </a:extLst>
          </p:cNvPr>
          <p:cNvSpPr/>
          <p:nvPr/>
        </p:nvSpPr>
        <p:spPr>
          <a:xfrm>
            <a:off x="25152724" y="-3210486"/>
            <a:ext cx="927847" cy="504264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</a:t>
            </a:r>
            <a:endParaRPr lang="es-CO" dirty="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3E3942FC-AABC-F8C9-8A49-6B22BF772053}"/>
              </a:ext>
            </a:extLst>
          </p:cNvPr>
          <p:cNvSpPr/>
          <p:nvPr/>
        </p:nvSpPr>
        <p:spPr>
          <a:xfrm>
            <a:off x="25138656" y="-2227248"/>
            <a:ext cx="963706" cy="9044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-A</a:t>
            </a:r>
          </a:p>
          <a:p>
            <a:pPr algn="ctr"/>
            <a:r>
              <a:rPr lang="es-MX" dirty="0"/>
              <a:t>+1</a:t>
            </a:r>
            <a:endParaRPr lang="es-CO" dirty="0"/>
          </a:p>
        </p:txBody>
      </p: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2B4188D0-C14A-F4EA-9A4B-9A149F9F2EE3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 rot="16200000" flipH="1">
            <a:off x="25379091" y="-2468666"/>
            <a:ext cx="478974" cy="3861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D3986BF4-4156-213A-B681-998CFEBE1671}"/>
              </a:ext>
            </a:extLst>
          </p:cNvPr>
          <p:cNvSpPr txBox="1"/>
          <p:nvPr/>
        </p:nvSpPr>
        <p:spPr>
          <a:xfrm>
            <a:off x="26161253" y="-3143020"/>
            <a:ext cx="4121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56fc3206-64f3-45fd-95ff-50c83f3eb82d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5E5139F2-F97A-D67E-AD3F-336B029450EB}"/>
              </a:ext>
            </a:extLst>
          </p:cNvPr>
          <p:cNvSpPr txBox="1"/>
          <p:nvPr/>
        </p:nvSpPr>
        <p:spPr>
          <a:xfrm>
            <a:off x="26161253" y="-1896036"/>
            <a:ext cx="4425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c2f29534-452e-4a7a-a4fb-b28135b88e00</a:t>
            </a:r>
          </a:p>
        </p:txBody>
      </p:sp>
    </p:spTree>
    <p:extLst>
      <p:ext uri="{BB962C8B-B14F-4D97-AF65-F5344CB8AC3E}">
        <p14:creationId xmlns:p14="http://schemas.microsoft.com/office/powerpoint/2010/main" val="199408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FBC1E3F-FCA5-4EE1-969B-339E9351586D}"/>
              </a:ext>
            </a:extLst>
          </p:cNvPr>
          <p:cNvSpPr/>
          <p:nvPr/>
        </p:nvSpPr>
        <p:spPr>
          <a:xfrm>
            <a:off x="537881" y="215153"/>
            <a:ext cx="11161059" cy="6185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07B40FB-1A40-C243-54D7-B379A773B118}"/>
              </a:ext>
            </a:extLst>
          </p:cNvPr>
          <p:cNvSpPr/>
          <p:nvPr/>
        </p:nvSpPr>
        <p:spPr>
          <a:xfrm>
            <a:off x="9090212" y="383240"/>
            <a:ext cx="2353235" cy="3227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.</a:t>
            </a:r>
            <a:r>
              <a:rPr lang="es-MX" dirty="0" err="1"/>
              <a:t>git</a:t>
            </a:r>
            <a:endParaRPr lang="es-CO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4BF7247-0A6C-73F6-1803-3B7EE4BFDBDD}"/>
              </a:ext>
            </a:extLst>
          </p:cNvPr>
          <p:cNvSpPr/>
          <p:nvPr/>
        </p:nvSpPr>
        <p:spPr>
          <a:xfrm>
            <a:off x="9090212" y="705970"/>
            <a:ext cx="2353235" cy="52040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6FE56C1-2EB2-0A9A-E658-901DAEAD6C2E}"/>
              </a:ext>
            </a:extLst>
          </p:cNvPr>
          <p:cNvSpPr/>
          <p:nvPr/>
        </p:nvSpPr>
        <p:spPr>
          <a:xfrm>
            <a:off x="9265024" y="776568"/>
            <a:ext cx="1223683" cy="5042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Config</a:t>
            </a:r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992C231-B5BC-E20E-8130-0FC677B0199A}"/>
              </a:ext>
            </a:extLst>
          </p:cNvPr>
          <p:cNvSpPr/>
          <p:nvPr/>
        </p:nvSpPr>
        <p:spPr>
          <a:xfrm>
            <a:off x="954741" y="1344706"/>
            <a:ext cx="1855694" cy="44644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08E6CC3-155D-3804-7054-7D63133EA88C}"/>
              </a:ext>
            </a:extLst>
          </p:cNvPr>
          <p:cNvSpPr/>
          <p:nvPr/>
        </p:nvSpPr>
        <p:spPr>
          <a:xfrm>
            <a:off x="2810435" y="1344706"/>
            <a:ext cx="1855694" cy="44644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A3335A9-6E53-A757-F850-8FF818356AD0}"/>
              </a:ext>
            </a:extLst>
          </p:cNvPr>
          <p:cNvSpPr/>
          <p:nvPr/>
        </p:nvSpPr>
        <p:spPr>
          <a:xfrm>
            <a:off x="4666129" y="1344706"/>
            <a:ext cx="1855694" cy="44644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6B0A8E1-FCA0-A6E1-9C93-7AA9870D415E}"/>
              </a:ext>
            </a:extLst>
          </p:cNvPr>
          <p:cNvSpPr/>
          <p:nvPr/>
        </p:nvSpPr>
        <p:spPr>
          <a:xfrm>
            <a:off x="1169894" y="796739"/>
            <a:ext cx="1223683" cy="5042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COMUN</a:t>
            </a:r>
            <a:endParaRPr lang="es-CO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6F8E057-A52B-5869-6367-26D93F7DAFF7}"/>
              </a:ext>
            </a:extLst>
          </p:cNvPr>
          <p:cNvSpPr/>
          <p:nvPr/>
        </p:nvSpPr>
        <p:spPr>
          <a:xfrm>
            <a:off x="3101789" y="753035"/>
            <a:ext cx="1223683" cy="5042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Stage</a:t>
            </a:r>
            <a:endParaRPr lang="es-CO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1E6C7F6-D6A2-62F3-74EF-90B20103B3D7}"/>
              </a:ext>
            </a:extLst>
          </p:cNvPr>
          <p:cNvSpPr/>
          <p:nvPr/>
        </p:nvSpPr>
        <p:spPr>
          <a:xfrm>
            <a:off x="5033684" y="769844"/>
            <a:ext cx="1223683" cy="5042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Commit</a:t>
            </a:r>
            <a:endParaRPr lang="es-CO" dirty="0"/>
          </a:p>
        </p:txBody>
      </p:sp>
      <p:sp>
        <p:nvSpPr>
          <p:cNvPr id="14" name="Rectángulo: esquina doblada 13">
            <a:extLst>
              <a:ext uri="{FF2B5EF4-FFF2-40B4-BE49-F238E27FC236}">
                <a16:creationId xmlns:a16="http://schemas.microsoft.com/office/drawing/2014/main" id="{AA809887-AB2D-1AA6-F492-8592903A5BC8}"/>
              </a:ext>
            </a:extLst>
          </p:cNvPr>
          <p:cNvSpPr/>
          <p:nvPr/>
        </p:nvSpPr>
        <p:spPr>
          <a:xfrm>
            <a:off x="5163671" y="1754038"/>
            <a:ext cx="1156447" cy="983238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15" name="Rectángulo: biselado 14">
            <a:extLst>
              <a:ext uri="{FF2B5EF4-FFF2-40B4-BE49-F238E27FC236}">
                <a16:creationId xmlns:a16="http://schemas.microsoft.com/office/drawing/2014/main" id="{50DEC353-2B41-F4F2-758A-4581D190E8F5}"/>
              </a:ext>
            </a:extLst>
          </p:cNvPr>
          <p:cNvSpPr/>
          <p:nvPr/>
        </p:nvSpPr>
        <p:spPr>
          <a:xfrm>
            <a:off x="-2596347" y="1028700"/>
            <a:ext cx="3173505" cy="3207124"/>
          </a:xfrm>
          <a:prstGeom prst="bevel">
            <a:avLst>
              <a:gd name="adj" fmla="val 281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add</a:t>
            </a:r>
            <a:r>
              <a:rPr lang="es-MX" dirty="0"/>
              <a:t> A</a:t>
            </a:r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commit</a:t>
            </a:r>
            <a:r>
              <a:rPr lang="es-MX" dirty="0"/>
              <a:t>  -m “inicial”</a:t>
            </a:r>
          </a:p>
          <a:p>
            <a:r>
              <a:rPr lang="es-MX" dirty="0" err="1"/>
              <a:t>git</a:t>
            </a:r>
            <a:r>
              <a:rPr lang="es-MX" dirty="0"/>
              <a:t> status</a:t>
            </a:r>
          </a:p>
          <a:p>
            <a:r>
              <a:rPr lang="es-MX" dirty="0"/>
              <a:t>Git </a:t>
            </a:r>
            <a:r>
              <a:rPr lang="es-MX" dirty="0" err="1"/>
              <a:t>commig</a:t>
            </a:r>
            <a:r>
              <a:rPr lang="es-MX" dirty="0"/>
              <a:t> –m “borrando A”</a:t>
            </a:r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commig</a:t>
            </a:r>
            <a:r>
              <a:rPr lang="es-MX" dirty="0"/>
              <a:t> –m “</a:t>
            </a:r>
            <a:r>
              <a:rPr lang="es-MX" dirty="0" err="1"/>
              <a:t>add</a:t>
            </a:r>
            <a:r>
              <a:rPr lang="es-MX" dirty="0"/>
              <a:t> 2,3”</a:t>
            </a:r>
          </a:p>
          <a:p>
            <a:r>
              <a:rPr lang="es-MX" dirty="0"/>
              <a:t>Git </a:t>
            </a:r>
            <a:r>
              <a:rPr lang="es-MX" dirty="0" err="1"/>
              <a:t>reset</a:t>
            </a:r>
            <a:r>
              <a:rPr lang="es-MX" dirty="0"/>
              <a:t> –</a:t>
            </a:r>
            <a:r>
              <a:rPr lang="es-MX" dirty="0" err="1"/>
              <a:t>hard</a:t>
            </a:r>
            <a:r>
              <a:rPr lang="es-MX" dirty="0"/>
              <a:t> HEAD~1</a:t>
            </a:r>
          </a:p>
          <a:p>
            <a:r>
              <a:rPr lang="es-MX" dirty="0"/>
              <a:t>Git </a:t>
            </a:r>
            <a:r>
              <a:rPr lang="es-MX" dirty="0" err="1"/>
              <a:t>add</a:t>
            </a:r>
            <a:r>
              <a:rPr lang="es-MX" dirty="0"/>
              <a:t> B</a:t>
            </a:r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rm</a:t>
            </a:r>
            <a:r>
              <a:rPr lang="es-MX" dirty="0"/>
              <a:t> --</a:t>
            </a:r>
            <a:r>
              <a:rPr lang="es-MX" dirty="0" err="1"/>
              <a:t>cached</a:t>
            </a:r>
            <a:r>
              <a:rPr lang="es-MX" dirty="0"/>
              <a:t> B</a:t>
            </a:r>
          </a:p>
          <a:p>
            <a:endParaRPr lang="es-CO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5E3092E-348C-D79E-6968-5E2152A5CEF5}"/>
              </a:ext>
            </a:extLst>
          </p:cNvPr>
          <p:cNvSpPr/>
          <p:nvPr/>
        </p:nvSpPr>
        <p:spPr>
          <a:xfrm>
            <a:off x="9265024" y="1351430"/>
            <a:ext cx="2017059" cy="5042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Ahora conozco a </a:t>
            </a:r>
            <a:r>
              <a:rPr lang="es-MX" dirty="0" err="1"/>
              <a:t>A</a:t>
            </a:r>
            <a:endParaRPr lang="es-MX" dirty="0"/>
          </a:p>
          <a:p>
            <a:pPr algn="ctr"/>
            <a:r>
              <a:rPr lang="es-MX" dirty="0"/>
              <a:t>Y lo necesito</a:t>
            </a:r>
            <a:endParaRPr lang="es-CO" dirty="0"/>
          </a:p>
        </p:txBody>
      </p:sp>
      <p:sp>
        <p:nvSpPr>
          <p:cNvPr id="17" name="Rectángulo: esquina doblada 16">
            <a:extLst>
              <a:ext uri="{FF2B5EF4-FFF2-40B4-BE49-F238E27FC236}">
                <a16:creationId xmlns:a16="http://schemas.microsoft.com/office/drawing/2014/main" id="{B53568DB-6EBD-8D78-830B-3DF59B7BD899}"/>
              </a:ext>
            </a:extLst>
          </p:cNvPr>
          <p:cNvSpPr/>
          <p:nvPr/>
        </p:nvSpPr>
        <p:spPr>
          <a:xfrm>
            <a:off x="9265024" y="1993526"/>
            <a:ext cx="927847" cy="504264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</a:t>
            </a:r>
            <a:endParaRPr lang="es-CO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B8C1779-79EF-92B7-316B-EF1EB675885C}"/>
              </a:ext>
            </a:extLst>
          </p:cNvPr>
          <p:cNvSpPr/>
          <p:nvPr/>
        </p:nvSpPr>
        <p:spPr>
          <a:xfrm>
            <a:off x="9250956" y="2976764"/>
            <a:ext cx="963706" cy="9044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-A</a:t>
            </a:r>
          </a:p>
          <a:p>
            <a:pPr algn="ctr"/>
            <a:r>
              <a:rPr lang="es-MX" dirty="0"/>
              <a:t>+1</a:t>
            </a:r>
            <a:endParaRPr lang="es-CO" dirty="0"/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E794495E-EB9C-5770-FA66-34FABEDFC494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 rot="16200000" flipH="1">
            <a:off x="9491391" y="2735346"/>
            <a:ext cx="478974" cy="3861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234A1CAA-ED5C-BFFA-F139-1361B2E896EE}"/>
              </a:ext>
            </a:extLst>
          </p:cNvPr>
          <p:cNvSpPr txBox="1"/>
          <p:nvPr/>
        </p:nvSpPr>
        <p:spPr>
          <a:xfrm>
            <a:off x="10273553" y="2060992"/>
            <a:ext cx="4121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56fc3206-64f3-45fd-95ff-50c83f3eb82d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68A56B2-D254-9318-FC6E-92EA26C8ACDF}"/>
              </a:ext>
            </a:extLst>
          </p:cNvPr>
          <p:cNvSpPr txBox="1"/>
          <p:nvPr/>
        </p:nvSpPr>
        <p:spPr>
          <a:xfrm>
            <a:off x="10273553" y="3307976"/>
            <a:ext cx="4425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c2f29534-452e-4a7a-a4fb-b28135b88e00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E099441F-DFCB-29C9-B641-F2DB9AAA3981}"/>
              </a:ext>
            </a:extLst>
          </p:cNvPr>
          <p:cNvSpPr/>
          <p:nvPr/>
        </p:nvSpPr>
        <p:spPr>
          <a:xfrm>
            <a:off x="24977912" y="-4820772"/>
            <a:ext cx="2353235" cy="3227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.</a:t>
            </a:r>
            <a:r>
              <a:rPr lang="es-MX" dirty="0" err="1"/>
              <a:t>git</a:t>
            </a:r>
            <a:endParaRPr lang="es-CO" dirty="0"/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A7312A2D-40E1-611D-3622-93F7E8ECBA9A}"/>
              </a:ext>
            </a:extLst>
          </p:cNvPr>
          <p:cNvSpPr/>
          <p:nvPr/>
        </p:nvSpPr>
        <p:spPr>
          <a:xfrm>
            <a:off x="24977912" y="-4498042"/>
            <a:ext cx="2353235" cy="52040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7EA07B0A-49DB-ACFC-2B74-E7374B371F62}"/>
              </a:ext>
            </a:extLst>
          </p:cNvPr>
          <p:cNvSpPr/>
          <p:nvPr/>
        </p:nvSpPr>
        <p:spPr>
          <a:xfrm>
            <a:off x="25152724" y="-4427444"/>
            <a:ext cx="1223683" cy="5042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Config</a:t>
            </a:r>
            <a:endParaRPr lang="es-CO" dirty="0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959A7D45-2284-625B-8910-69A0CC0D5E74}"/>
              </a:ext>
            </a:extLst>
          </p:cNvPr>
          <p:cNvSpPr/>
          <p:nvPr/>
        </p:nvSpPr>
        <p:spPr>
          <a:xfrm>
            <a:off x="25152724" y="-3852582"/>
            <a:ext cx="2017059" cy="5042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Ahora conozco a </a:t>
            </a:r>
            <a:r>
              <a:rPr lang="es-MX" dirty="0" err="1"/>
              <a:t>A</a:t>
            </a:r>
            <a:endParaRPr lang="es-MX" dirty="0"/>
          </a:p>
          <a:p>
            <a:pPr algn="ctr"/>
            <a:r>
              <a:rPr lang="es-MX" dirty="0"/>
              <a:t>Y lo necesito</a:t>
            </a:r>
            <a:endParaRPr lang="es-CO" dirty="0"/>
          </a:p>
        </p:txBody>
      </p:sp>
      <p:sp>
        <p:nvSpPr>
          <p:cNvPr id="44" name="Rectángulo: esquina doblada 43">
            <a:extLst>
              <a:ext uri="{FF2B5EF4-FFF2-40B4-BE49-F238E27FC236}">
                <a16:creationId xmlns:a16="http://schemas.microsoft.com/office/drawing/2014/main" id="{299CADFA-1493-6C7A-04C7-1D5609E2FB31}"/>
              </a:ext>
            </a:extLst>
          </p:cNvPr>
          <p:cNvSpPr/>
          <p:nvPr/>
        </p:nvSpPr>
        <p:spPr>
          <a:xfrm>
            <a:off x="25152724" y="-3210486"/>
            <a:ext cx="927847" cy="504264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</a:t>
            </a:r>
            <a:endParaRPr lang="es-CO" dirty="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3E3942FC-AABC-F8C9-8A49-6B22BF772053}"/>
              </a:ext>
            </a:extLst>
          </p:cNvPr>
          <p:cNvSpPr/>
          <p:nvPr/>
        </p:nvSpPr>
        <p:spPr>
          <a:xfrm>
            <a:off x="25138656" y="-2227248"/>
            <a:ext cx="963706" cy="9044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-A</a:t>
            </a:r>
          </a:p>
          <a:p>
            <a:pPr algn="ctr"/>
            <a:r>
              <a:rPr lang="es-MX" dirty="0"/>
              <a:t>+1</a:t>
            </a:r>
            <a:endParaRPr lang="es-CO" dirty="0"/>
          </a:p>
        </p:txBody>
      </p: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2B4188D0-C14A-F4EA-9A4B-9A149F9F2EE3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 rot="16200000" flipH="1">
            <a:off x="25379091" y="-2468666"/>
            <a:ext cx="478974" cy="3861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D3986BF4-4156-213A-B681-998CFEBE1671}"/>
              </a:ext>
            </a:extLst>
          </p:cNvPr>
          <p:cNvSpPr txBox="1"/>
          <p:nvPr/>
        </p:nvSpPr>
        <p:spPr>
          <a:xfrm>
            <a:off x="26161253" y="-3143020"/>
            <a:ext cx="4121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56fc3206-64f3-45fd-95ff-50c83f3eb82d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5E5139F2-F97A-D67E-AD3F-336B029450EB}"/>
              </a:ext>
            </a:extLst>
          </p:cNvPr>
          <p:cNvSpPr txBox="1"/>
          <p:nvPr/>
        </p:nvSpPr>
        <p:spPr>
          <a:xfrm>
            <a:off x="26161253" y="-1896036"/>
            <a:ext cx="4425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c2f29534-452e-4a7a-a4fb-b28135b88e00</a:t>
            </a:r>
          </a:p>
        </p:txBody>
      </p:sp>
      <p:sp>
        <p:nvSpPr>
          <p:cNvPr id="2" name="Rectángulo: esquina doblada 1">
            <a:extLst>
              <a:ext uri="{FF2B5EF4-FFF2-40B4-BE49-F238E27FC236}">
                <a16:creationId xmlns:a16="http://schemas.microsoft.com/office/drawing/2014/main" id="{E5DE88DF-6781-0CFC-7B1C-E3E3EF8BA159}"/>
              </a:ext>
            </a:extLst>
          </p:cNvPr>
          <p:cNvSpPr/>
          <p:nvPr/>
        </p:nvSpPr>
        <p:spPr>
          <a:xfrm>
            <a:off x="1382594" y="1701051"/>
            <a:ext cx="1088678" cy="931211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27807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8AE0C9E-758A-5D2E-EB26-246FE2568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66" y="174133"/>
            <a:ext cx="7535327" cy="169568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1100C07-3CED-79A2-29B3-F38716F8D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66" y="2030670"/>
            <a:ext cx="7535327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2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90B7CB1-B75F-02A9-36DB-EABE85FB3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40169" cy="276263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3F551CE-51FB-1DF9-6C23-9A69AF839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76923"/>
            <a:ext cx="7716327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4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0B64BCA-773F-C8F4-8232-FC3E17D91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083"/>
            <a:ext cx="9958435" cy="273757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CA4F555-C5F7-5E84-629A-9D9CDEF51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33" y="3673860"/>
            <a:ext cx="9947813" cy="273757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D2BAB38-5956-E6D9-F553-D2765BAC3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334" y="1542955"/>
            <a:ext cx="11513542" cy="309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006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238</Words>
  <Application>Microsoft Office PowerPoint</Application>
  <PresentationFormat>Panorámica</PresentationFormat>
  <Paragraphs>97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ALVARO ANDRES</dc:creator>
  <cp:lastModifiedBy>ALVARO ANDRES</cp:lastModifiedBy>
  <cp:revision>3</cp:revision>
  <dcterms:created xsi:type="dcterms:W3CDTF">2024-09-03T23:42:40Z</dcterms:created>
  <dcterms:modified xsi:type="dcterms:W3CDTF">2024-09-07T15:52:11Z</dcterms:modified>
</cp:coreProperties>
</file>