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8" r:id="rId3"/>
    <p:sldId id="291" r:id="rId4"/>
    <p:sldId id="293" r:id="rId5"/>
    <p:sldId id="300" r:id="rId6"/>
    <p:sldId id="294" r:id="rId7"/>
    <p:sldId id="295" r:id="rId8"/>
    <p:sldId id="301" r:id="rId9"/>
    <p:sldId id="303" r:id="rId10"/>
    <p:sldId id="296" r:id="rId11"/>
    <p:sldId id="297" r:id="rId12"/>
    <p:sldId id="29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第一课：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245689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068" y="1327747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5592" y="1979938"/>
            <a:ext cx="302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详解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4581128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5592" y="3166809"/>
            <a:ext cx="358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2.request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7068" y="5388821"/>
            <a:ext cx="3589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respose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6109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body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常见的数据类型有四种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016" y="1472137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第一种：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r>
              <a:rPr lang="zh-CN" altLang="en-US" dirty="0" smtClean="0"/>
              <a:t>： </a:t>
            </a:r>
            <a:r>
              <a:rPr lang="en-US" altLang="zh-CN" b="1" dirty="0" smtClean="0"/>
              <a:t>{“key1":“value1”,  ” key2":"</a:t>
            </a:r>
            <a:r>
              <a:rPr lang="en-US" altLang="zh-CN" b="1" dirty="0"/>
              <a:t>value2</a:t>
            </a:r>
            <a:r>
              <a:rPr lang="en-US" altLang="zh-CN" b="1" dirty="0" smtClean="0"/>
              <a:t>"</a:t>
            </a:r>
            <a:r>
              <a:rPr lang="en-US" altLang="zh-CN" b="1" dirty="0" smtClean="0"/>
              <a:t>}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第二种：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name1=value1&amp;name2=value2&amp;name3=value3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第三种：</a:t>
            </a:r>
            <a:r>
              <a:rPr lang="en-US" altLang="zh-CN" dirty="0"/>
              <a:t>multipart/form-data:</a:t>
            </a:r>
            <a:r>
              <a:rPr lang="zh-CN" altLang="en-US" dirty="0"/>
              <a:t>这一种是表单格式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b="1" dirty="0" smtClean="0"/>
              <a:t>(</a:t>
            </a:r>
            <a:r>
              <a:rPr lang="zh-CN" altLang="en-US" b="1" dirty="0" smtClean="0"/>
              <a:t>上传图片，上传附件时候遇到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第四种：</a:t>
            </a:r>
            <a:r>
              <a:rPr lang="en-US" altLang="zh-CN" dirty="0" smtClean="0"/>
              <a:t>text/xml         </a:t>
            </a:r>
            <a:r>
              <a:rPr lang="zh-CN" altLang="en-US" dirty="0" smtClean="0"/>
              <a:t>（很少遇到，不用管）</a:t>
            </a:r>
            <a:endParaRPr lang="en-US" altLang="zh-CN" dirty="0"/>
          </a:p>
          <a:p>
            <a:r>
              <a:rPr lang="en-US" altLang="zh-CN" dirty="0"/>
              <a:t>&lt;!--?xml version="1.0"?--&gt;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methodcall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methodname</a:t>
            </a:r>
            <a:r>
              <a:rPr lang="en-US" altLang="zh-CN" dirty="0"/>
              <a:t>&gt;</a:t>
            </a:r>
            <a:r>
              <a:rPr lang="en-US" altLang="zh-CN" dirty="0" err="1"/>
              <a:t>examples.getStateName</a:t>
            </a:r>
            <a:r>
              <a:rPr lang="en-US" altLang="zh-CN" dirty="0"/>
              <a:t>&lt;/</a:t>
            </a:r>
            <a:r>
              <a:rPr lang="en-US" altLang="zh-CN" dirty="0" err="1"/>
              <a:t>methodname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67" y="1052736"/>
            <a:ext cx="4447833" cy="374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Gloria\Desktop\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0" y="2708920"/>
            <a:ext cx="65055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617700" y="153870"/>
            <a:ext cx="1692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Respose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464" y="810578"/>
            <a:ext cx="685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一般情况下，服务器接收并处理客户端发过来的请求后会返回一个</a:t>
            </a:r>
            <a:r>
              <a:rPr lang="en-US" altLang="zh-CN" dirty="0"/>
              <a:t>HTTP</a:t>
            </a:r>
            <a:r>
              <a:rPr lang="zh-CN" altLang="en-US" dirty="0"/>
              <a:t>的响应消息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HTTP</a:t>
            </a:r>
            <a:r>
              <a:rPr lang="zh-CN" altLang="en-US" b="1" dirty="0"/>
              <a:t>响应也由四个部分组成，分别是：状态行、消息报头、空行和响应正文。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7700" y="153870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状态码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状态代码有三位数字组成，第一个数字定义了响应的类别，共分五种类别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CN" b="1" dirty="0"/>
              <a:t>1xx</a:t>
            </a:r>
            <a:r>
              <a:rPr lang="zh-CN" altLang="en-US" b="1" dirty="0"/>
              <a:t>：指示信息</a:t>
            </a:r>
            <a:r>
              <a:rPr lang="en-US" altLang="zh-CN" b="1" dirty="0"/>
              <a:t>--</a:t>
            </a:r>
            <a:r>
              <a:rPr lang="zh-CN" altLang="en-US" b="1" dirty="0"/>
              <a:t>表示请求已接收，继续处理</a:t>
            </a:r>
          </a:p>
          <a:p>
            <a:r>
              <a:rPr lang="en-US" altLang="zh-CN" b="1" dirty="0"/>
              <a:t>2xx</a:t>
            </a:r>
            <a:r>
              <a:rPr lang="zh-CN" altLang="en-US" b="1" dirty="0"/>
              <a:t>：成功</a:t>
            </a:r>
            <a:r>
              <a:rPr lang="en-US" altLang="zh-CN" b="1" dirty="0"/>
              <a:t>--</a:t>
            </a:r>
            <a:r>
              <a:rPr lang="zh-CN" altLang="en-US" b="1" dirty="0"/>
              <a:t>表示请求已被成功接收、理解、接受</a:t>
            </a:r>
          </a:p>
          <a:p>
            <a:r>
              <a:rPr lang="en-US" altLang="zh-CN" b="1" dirty="0"/>
              <a:t>3xx</a:t>
            </a:r>
            <a:r>
              <a:rPr lang="zh-CN" altLang="en-US" b="1" dirty="0"/>
              <a:t>：重定向</a:t>
            </a:r>
            <a:r>
              <a:rPr lang="en-US" altLang="zh-CN" b="1" dirty="0"/>
              <a:t>--</a:t>
            </a:r>
            <a:r>
              <a:rPr lang="zh-CN" altLang="en-US" b="1" dirty="0"/>
              <a:t>要完成请求必须进行更进一步的操作</a:t>
            </a:r>
          </a:p>
          <a:p>
            <a:r>
              <a:rPr lang="en-US" altLang="zh-CN" b="1" dirty="0"/>
              <a:t>4xx</a:t>
            </a:r>
            <a:r>
              <a:rPr lang="zh-CN" altLang="en-US" b="1" dirty="0"/>
              <a:t>：客户端错误</a:t>
            </a:r>
            <a:r>
              <a:rPr lang="en-US" altLang="zh-CN" b="1" dirty="0"/>
              <a:t>--</a:t>
            </a:r>
            <a:r>
              <a:rPr lang="zh-CN" altLang="en-US" b="1" dirty="0"/>
              <a:t>请求有语法错误或请求无法实现</a:t>
            </a:r>
          </a:p>
          <a:p>
            <a:r>
              <a:rPr lang="en-US" altLang="zh-CN" b="1" dirty="0"/>
              <a:t>5xx</a:t>
            </a:r>
            <a:r>
              <a:rPr lang="zh-CN" altLang="en-US" b="1" dirty="0"/>
              <a:t>：服务器端错误</a:t>
            </a:r>
            <a:r>
              <a:rPr lang="en-US" altLang="zh-CN" b="1" dirty="0"/>
              <a:t>--</a:t>
            </a:r>
            <a:r>
              <a:rPr lang="zh-CN" altLang="en-US" b="1" dirty="0"/>
              <a:t>服务器未能实现合法的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dirty="0"/>
              <a:t>常见状态码：</a:t>
            </a:r>
          </a:p>
          <a:p>
            <a:r>
              <a:rPr lang="en-US" altLang="zh-CN" dirty="0"/>
              <a:t>200 OK //</a:t>
            </a:r>
            <a:r>
              <a:rPr lang="zh-CN" altLang="en-US" dirty="0"/>
              <a:t>客户端请求成功 </a:t>
            </a:r>
            <a:endParaRPr lang="en-US" altLang="zh-CN" dirty="0" smtClean="0"/>
          </a:p>
          <a:p>
            <a:r>
              <a:rPr lang="en-US" altLang="zh-CN" dirty="0" smtClean="0"/>
              <a:t>400 </a:t>
            </a:r>
            <a:r>
              <a:rPr lang="en-US" altLang="zh-CN" dirty="0"/>
              <a:t>Bad Request //</a:t>
            </a:r>
            <a:r>
              <a:rPr lang="zh-CN" altLang="en-US" dirty="0"/>
              <a:t>客户端请求有语法错误，不能被服务器所理解 </a:t>
            </a:r>
            <a:endParaRPr lang="en-US" altLang="zh-CN" dirty="0" smtClean="0"/>
          </a:p>
          <a:p>
            <a:r>
              <a:rPr lang="en-US" altLang="zh-CN" dirty="0" smtClean="0"/>
              <a:t>401 </a:t>
            </a:r>
            <a:r>
              <a:rPr lang="en-US" altLang="zh-CN" dirty="0"/>
              <a:t>Unauthorized //</a:t>
            </a:r>
            <a:r>
              <a:rPr lang="zh-CN" altLang="en-US" dirty="0"/>
              <a:t>请求未经授权，这个状态代码必须和</a:t>
            </a:r>
            <a:r>
              <a:rPr lang="en-US" altLang="zh-CN" dirty="0"/>
              <a:t>WWW-Authenticate</a:t>
            </a:r>
            <a:r>
              <a:rPr lang="zh-CN" altLang="en-US" dirty="0"/>
              <a:t>报头域一起使用 </a:t>
            </a:r>
            <a:endParaRPr lang="en-US" altLang="zh-CN" dirty="0" smtClean="0"/>
          </a:p>
          <a:p>
            <a:r>
              <a:rPr lang="en-US" altLang="zh-CN" dirty="0" smtClean="0"/>
              <a:t>403 </a:t>
            </a:r>
            <a:r>
              <a:rPr lang="en-US" altLang="zh-CN" dirty="0"/>
              <a:t>Forbidden //</a:t>
            </a:r>
            <a:r>
              <a:rPr lang="zh-CN" altLang="en-US" dirty="0"/>
              <a:t>服务器收到请求，但是拒绝提供服务 </a:t>
            </a:r>
            <a:endParaRPr lang="en-US" altLang="zh-CN" dirty="0" smtClean="0"/>
          </a:p>
          <a:p>
            <a:r>
              <a:rPr lang="en-US" altLang="zh-CN" dirty="0" smtClean="0"/>
              <a:t>404 </a:t>
            </a:r>
            <a:r>
              <a:rPr lang="en-US" altLang="zh-CN" dirty="0"/>
              <a:t>Not Found //</a:t>
            </a:r>
            <a:r>
              <a:rPr lang="zh-CN" altLang="en-US" dirty="0"/>
              <a:t>请求资源不存在，</a:t>
            </a:r>
            <a:r>
              <a:rPr lang="en-US" altLang="zh-CN" dirty="0" err="1"/>
              <a:t>eg</a:t>
            </a:r>
            <a:r>
              <a:rPr lang="zh-CN" altLang="en-US" dirty="0"/>
              <a:t>：输入了错误的</a:t>
            </a:r>
            <a:r>
              <a:rPr lang="en-US" altLang="zh-CN" dirty="0"/>
              <a:t>URL </a:t>
            </a:r>
            <a:endParaRPr lang="en-US" altLang="zh-CN" dirty="0" smtClean="0"/>
          </a:p>
          <a:p>
            <a:r>
              <a:rPr lang="en-US" altLang="zh-CN" dirty="0" smtClean="0"/>
              <a:t>500 </a:t>
            </a:r>
            <a:r>
              <a:rPr lang="en-US" altLang="zh-CN" dirty="0"/>
              <a:t>Internal Server Error //</a:t>
            </a:r>
            <a:r>
              <a:rPr lang="zh-CN" altLang="en-US" dirty="0"/>
              <a:t>服务器发生不可预期的错误 </a:t>
            </a:r>
            <a:endParaRPr lang="en-US" altLang="zh-CN" dirty="0" smtClean="0"/>
          </a:p>
          <a:p>
            <a:r>
              <a:rPr lang="en-US" altLang="zh-CN" dirty="0" smtClean="0"/>
              <a:t>503 </a:t>
            </a:r>
            <a:r>
              <a:rPr lang="en-US" altLang="zh-CN" dirty="0"/>
              <a:t>Server Unavailable //</a:t>
            </a:r>
            <a:r>
              <a:rPr lang="zh-CN" altLang="en-US" dirty="0"/>
              <a:t>服务器当前不能处理客户端的请求，一段时间后可能恢复正常</a:t>
            </a:r>
          </a:p>
        </p:txBody>
      </p:sp>
    </p:spTree>
    <p:extLst>
      <p:ext uri="{BB962C8B-B14F-4D97-AF65-F5344CB8AC3E}">
        <p14:creationId xmlns:p14="http://schemas.microsoft.com/office/powerpoint/2010/main" val="7418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281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（超文本传输协议）是一个基于请求与响应模式的、无状态的、应用层的协议</a:t>
            </a:r>
          </a:p>
        </p:txBody>
      </p:sp>
      <p:pic>
        <p:nvPicPr>
          <p:cNvPr id="1026" name="Picture 2" descr="http://upload-images.jianshu.io/upload_images/2964446-5a35e17f298a48e1.jpg?imageMogr2/auto-orient/strip%7CimageView2/2/w/1240&amp;_=5984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248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详解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033" y="2132856"/>
            <a:ext cx="6845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1.http/https:         </a:t>
            </a:r>
            <a:r>
              <a:rPr lang="zh-CN" altLang="en-US" dirty="0" smtClean="0"/>
              <a:t>协议类型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2.host</a:t>
            </a:r>
            <a:r>
              <a:rPr lang="zh-CN" altLang="en-US" dirty="0"/>
              <a:t>：主机地址或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r>
              <a:rPr lang="en-US" altLang="zh-CN" dirty="0" smtClean="0"/>
              <a:t>--192.168.x.xx:8080   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</a:t>
            </a:r>
            <a:endParaRPr lang="en-US" altLang="zh-CN" dirty="0" smtClean="0"/>
          </a:p>
          <a:p>
            <a:r>
              <a:rPr lang="en-US" altLang="zh-CN" dirty="0" smtClean="0"/>
              <a:t>--www.xxx.com             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r>
              <a:rPr lang="en-US" altLang="zh-CN" dirty="0"/>
              <a:t>--</a:t>
            </a:r>
            <a:r>
              <a:rPr lang="en-US" altLang="zh-CN" dirty="0" smtClean="0"/>
              <a:t>localhost:8080            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是本机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3.port:</a:t>
            </a:r>
            <a:r>
              <a:rPr lang="zh-CN" altLang="en-US" dirty="0" smtClean="0"/>
              <a:t>端口号              （默认</a:t>
            </a:r>
            <a:r>
              <a:rPr lang="zh-CN" altLang="en-US" dirty="0"/>
              <a:t>端口是</a:t>
            </a:r>
            <a:r>
              <a:rPr lang="en-US" altLang="zh-CN" dirty="0"/>
              <a:t>80</a:t>
            </a:r>
            <a:r>
              <a:rPr lang="zh-CN" altLang="en-US" dirty="0"/>
              <a:t>可以省略）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4.path:                       </a:t>
            </a:r>
            <a:r>
              <a:rPr lang="zh-CN" altLang="en-US" dirty="0" smtClean="0"/>
              <a:t>请求</a:t>
            </a:r>
            <a:r>
              <a:rPr lang="zh-CN" altLang="en-US" dirty="0"/>
              <a:t>的</a:t>
            </a:r>
            <a:r>
              <a:rPr lang="zh-CN" altLang="en-US" dirty="0" smtClean="0"/>
              <a:t>路径（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之后，问号？之前）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5.?  :                            </a:t>
            </a:r>
            <a:r>
              <a:rPr lang="zh-CN" altLang="en-US" dirty="0" smtClean="0"/>
              <a:t>问号是分割符号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name=value</a:t>
            </a:r>
          </a:p>
          <a:p>
            <a:endParaRPr lang="en-US" altLang="zh-CN" dirty="0"/>
          </a:p>
          <a:p>
            <a:r>
              <a:rPr lang="en-US" altLang="zh-CN" dirty="0" smtClean="0"/>
              <a:t>7.&amp; 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隔开</a:t>
            </a:r>
            <a:r>
              <a:rPr lang="en-US" altLang="zh-CN" dirty="0" smtClean="0"/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83568" y="705160"/>
            <a:ext cx="8341447" cy="13681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百度搜索的一个</a:t>
            </a:r>
            <a:r>
              <a:rPr lang="en-US" altLang="zh-CN" b="1" dirty="0" err="1">
                <a:solidFill>
                  <a:schemeClr val="tx1"/>
                </a:solidFill>
              </a:rPr>
              <a:t>url</a:t>
            </a:r>
            <a:r>
              <a:rPr lang="zh-CN" altLang="en-US" b="1" dirty="0">
                <a:solidFill>
                  <a:schemeClr val="tx1"/>
                </a:solidFill>
              </a:rPr>
              <a:t>地址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https</a:t>
            </a:r>
            <a:r>
              <a:rPr lang="en-US" altLang="zh-CN" b="1" dirty="0">
                <a:solidFill>
                  <a:schemeClr val="tx1"/>
                </a:solidFill>
              </a:rPr>
              <a:t>://www.baidu.com/s?wd=%</a:t>
            </a:r>
            <a:r>
              <a:rPr lang="en-US" altLang="zh-CN" b="1" dirty="0" smtClean="0">
                <a:solidFill>
                  <a:schemeClr val="tx1"/>
                </a:solidFill>
              </a:rPr>
              <a:t>E4%B8%8A%E6%B5%B7%E6%82%A0%E6%82%A0%E5%8D%9A%E5%AE%A2r&amp;sv_spt=1&amp;rsv_iqid=0x91baaabd00070ba2&amp;issp=1&amp;f=8&amp;rsv_bp=1&amp;rsv_idx=2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2348880"/>
            <a:ext cx="323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注意：中文显示</a:t>
            </a:r>
            <a:r>
              <a:rPr lang="en-US" altLang="zh-CN" dirty="0" smtClean="0"/>
              <a:t>%E</a:t>
            </a:r>
            <a:r>
              <a:rPr lang="zh-CN" altLang="en-US" dirty="0" smtClean="0"/>
              <a:t>这种，这是</a:t>
            </a:r>
            <a:r>
              <a:rPr lang="en-US" altLang="zh-CN" dirty="0" err="1" smtClean="0"/>
              <a:t>urlencode</a:t>
            </a:r>
            <a:r>
              <a:rPr lang="zh-CN" altLang="en-US" dirty="0" smtClean="0"/>
              <a:t>编码格式，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传输的时候是以</a:t>
            </a:r>
            <a:r>
              <a:rPr lang="en-US" altLang="zh-CN" dirty="0" err="1" smtClean="0"/>
              <a:t>urlencode</a:t>
            </a:r>
            <a:r>
              <a:rPr lang="zh-CN" altLang="en-US" dirty="0" smtClean="0"/>
              <a:t>编码传输的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06" y="639364"/>
            <a:ext cx="54673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31" y="3812313"/>
            <a:ext cx="54197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4127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没有请求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有请求</a:t>
            </a:r>
            <a:r>
              <a:rPr lang="en-US" altLang="zh-CN" dirty="0" smtClean="0"/>
              <a:t>body</a:t>
            </a:r>
          </a:p>
          <a:p>
            <a:r>
              <a:rPr lang="zh-CN" altLang="en-US" dirty="0" smtClean="0"/>
              <a:t>（当然请求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也可以为空）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252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请求方法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HTTP</a:t>
            </a:r>
            <a:r>
              <a:rPr lang="zh-CN" altLang="en-US" dirty="0"/>
              <a:t>标准，</a:t>
            </a:r>
            <a:r>
              <a:rPr lang="en-US" altLang="zh-CN" dirty="0"/>
              <a:t>HTTP</a:t>
            </a:r>
            <a:r>
              <a:rPr lang="zh-CN" altLang="en-US" dirty="0"/>
              <a:t>请求可以使用多种请求方法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HTTP1.0</a:t>
            </a:r>
            <a:r>
              <a:rPr lang="zh-CN" altLang="en-US" dirty="0"/>
              <a:t>定义了三种请求方法： </a:t>
            </a:r>
            <a:r>
              <a:rPr lang="en-US" altLang="zh-CN" b="1" dirty="0"/>
              <a:t>GET, POST </a:t>
            </a:r>
            <a:r>
              <a:rPr lang="zh-CN" altLang="en-US" dirty="0"/>
              <a:t>和 </a:t>
            </a:r>
            <a:r>
              <a:rPr lang="en-US" altLang="zh-CN" dirty="0"/>
              <a:t>HEAD</a:t>
            </a:r>
            <a:r>
              <a:rPr lang="zh-CN" altLang="en-US" dirty="0"/>
              <a:t>方法。</a:t>
            </a:r>
            <a:br>
              <a:rPr lang="zh-CN" altLang="en-US" dirty="0"/>
            </a:br>
            <a:r>
              <a:rPr lang="en-US" altLang="zh-CN" dirty="0"/>
              <a:t>HTTP1.1</a:t>
            </a:r>
            <a:r>
              <a:rPr lang="zh-CN" altLang="en-US" dirty="0"/>
              <a:t>新增了五种请求方法：</a:t>
            </a:r>
            <a:r>
              <a:rPr lang="en-US" altLang="zh-CN" dirty="0"/>
              <a:t>OPTIONS, </a:t>
            </a:r>
            <a:r>
              <a:rPr lang="en-US" altLang="zh-CN" b="1" dirty="0"/>
              <a:t>PUT, DELETE</a:t>
            </a:r>
            <a:r>
              <a:rPr lang="en-US" altLang="zh-CN" dirty="0"/>
              <a:t>, TRACE </a:t>
            </a:r>
            <a:r>
              <a:rPr lang="zh-CN" altLang="en-US" dirty="0"/>
              <a:t>和 </a:t>
            </a:r>
            <a:r>
              <a:rPr lang="en-US" altLang="zh-CN" dirty="0"/>
              <a:t>CONNECT 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GET </a:t>
            </a:r>
            <a:r>
              <a:rPr lang="zh-CN" altLang="en-US" dirty="0"/>
              <a:t>请求指定的页面信息，并返回实体主体。 </a:t>
            </a:r>
            <a:endParaRPr lang="en-US" altLang="zh-CN" dirty="0" smtClean="0"/>
          </a:p>
          <a:p>
            <a:r>
              <a:rPr lang="en-US" altLang="zh-CN" dirty="0" smtClean="0"/>
              <a:t>HEAD </a:t>
            </a:r>
            <a:r>
              <a:rPr lang="zh-CN" altLang="en-US" dirty="0"/>
              <a:t>类似于</a:t>
            </a:r>
            <a:r>
              <a:rPr lang="en-US" altLang="zh-CN" dirty="0"/>
              <a:t>get</a:t>
            </a:r>
            <a:r>
              <a:rPr lang="zh-CN" altLang="en-US" dirty="0"/>
              <a:t>请求，只不过返回的响应中没有具体的内容，用于获取报头 </a:t>
            </a:r>
            <a:r>
              <a:rPr lang="en-US" altLang="zh-CN" dirty="0"/>
              <a:t>POST </a:t>
            </a:r>
            <a:r>
              <a:rPr lang="zh-CN" altLang="en-US" dirty="0"/>
              <a:t>向指定资源提交数据进行处理请求（例如提交表单或者上传文件）。数据被包含在请求体中。</a:t>
            </a:r>
            <a:r>
              <a:rPr lang="en-US" altLang="zh-CN" dirty="0"/>
              <a:t>POST</a:t>
            </a:r>
            <a:r>
              <a:rPr lang="zh-CN" altLang="en-US" dirty="0"/>
              <a:t>请求可能会导致新的资源的建立和</a:t>
            </a:r>
            <a:r>
              <a:rPr lang="en-US" altLang="zh-CN" dirty="0"/>
              <a:t>/</a:t>
            </a:r>
            <a:r>
              <a:rPr lang="zh-CN" altLang="en-US" dirty="0"/>
              <a:t>或已有资源的修改。 </a:t>
            </a:r>
            <a:r>
              <a:rPr lang="en-US" altLang="zh-CN" dirty="0"/>
              <a:t>PUT </a:t>
            </a:r>
            <a:r>
              <a:rPr lang="zh-CN" altLang="en-US" dirty="0"/>
              <a:t>从客户端向服务器传送的数据取代指定的文档的内容。 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zh-CN" altLang="en-US" dirty="0"/>
              <a:t>请求服务器删除指定的页面。 </a:t>
            </a:r>
            <a:endParaRPr lang="en-US" altLang="zh-CN" dirty="0" smtClean="0"/>
          </a:p>
          <a:p>
            <a:r>
              <a:rPr lang="en-US" altLang="zh-CN" dirty="0" smtClean="0"/>
              <a:t>CONNECT </a:t>
            </a:r>
            <a:r>
              <a:rPr lang="en-US" altLang="zh-CN" dirty="0"/>
              <a:t>HTTP/1.1</a:t>
            </a:r>
            <a:r>
              <a:rPr lang="zh-CN" altLang="en-US" dirty="0"/>
              <a:t>协议中预留给能够将连接改为管道方式的代理服务器。 </a:t>
            </a:r>
            <a:r>
              <a:rPr lang="en-US" altLang="zh-CN" dirty="0"/>
              <a:t>OPTIONS </a:t>
            </a:r>
            <a:r>
              <a:rPr lang="zh-CN" altLang="en-US" dirty="0"/>
              <a:t>允许客户端查看服务器的性能。 </a:t>
            </a:r>
            <a:endParaRPr lang="en-US" altLang="zh-CN" dirty="0" smtClean="0"/>
          </a:p>
          <a:p>
            <a:r>
              <a:rPr lang="en-US" altLang="zh-CN" dirty="0" smtClean="0"/>
              <a:t>TRACE </a:t>
            </a:r>
            <a:r>
              <a:rPr lang="zh-CN" altLang="en-US" dirty="0"/>
              <a:t>回显服务器收到的请求，主要用于测试或诊断。</a:t>
            </a:r>
          </a:p>
        </p:txBody>
      </p:sp>
    </p:spTree>
    <p:extLst>
      <p:ext uri="{BB962C8B-B14F-4D97-AF65-F5344CB8AC3E}">
        <p14:creationId xmlns:p14="http://schemas.microsoft.com/office/powerpoint/2010/main" val="38239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2084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请求报文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7" y="2850071"/>
            <a:ext cx="420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522" y="3732236"/>
            <a:ext cx="21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请求头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070" y="5130525"/>
            <a:ext cx="152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926" y="4383173"/>
            <a:ext cx="152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 smtClean="0"/>
              <a:t>中间空一行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7" y="2152572"/>
            <a:ext cx="6564313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62068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客户端发送一个</a:t>
            </a:r>
            <a:r>
              <a:rPr lang="en-US" altLang="zh-CN" dirty="0"/>
              <a:t>HTTP</a:t>
            </a:r>
            <a:r>
              <a:rPr lang="zh-CN" altLang="en-US" dirty="0"/>
              <a:t>请求到服务器的请求消息包括以下格式：</a:t>
            </a:r>
          </a:p>
          <a:p>
            <a:r>
              <a:rPr lang="zh-CN" altLang="en-US" b="1" dirty="0"/>
              <a:t>请求行（</a:t>
            </a:r>
            <a:r>
              <a:rPr lang="en-US" altLang="zh-CN" b="1" dirty="0"/>
              <a:t>request line</a:t>
            </a:r>
            <a:r>
              <a:rPr lang="zh-CN" altLang="en-US" b="1" dirty="0"/>
              <a:t>）、请求头部（</a:t>
            </a:r>
            <a:r>
              <a:rPr lang="en-US" altLang="zh-CN" b="1" dirty="0"/>
              <a:t>header</a:t>
            </a:r>
            <a:r>
              <a:rPr lang="zh-CN" altLang="en-US" b="1" dirty="0"/>
              <a:t>）、空行和请求数据四个部分组成。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54401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方法只有请求行和请求头，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肯定为空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方法多一个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部分（当然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也可以为空）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0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请求头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80" y="980728"/>
            <a:ext cx="6923052" cy="41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63721"/>
            <a:ext cx="26277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Accept </a:t>
            </a:r>
          </a:p>
          <a:p>
            <a:r>
              <a:rPr lang="zh-CN" altLang="en-US" sz="1600" dirty="0" smtClean="0"/>
              <a:t>浏览器可接受的媒体类型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Accept-Language: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Accept-Encoding</a:t>
            </a:r>
            <a:r>
              <a:rPr lang="zh-CN" altLang="en-US" sz="1600" dirty="0" smtClean="0"/>
              <a:t>：编码格式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User-Agent</a:t>
            </a:r>
            <a:r>
              <a:rPr lang="zh-CN" altLang="en-US" sz="1600" dirty="0" smtClean="0"/>
              <a:t>：客户端类型</a:t>
            </a:r>
            <a:endParaRPr lang="en-US" altLang="zh-CN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612" y="4725144"/>
            <a:ext cx="5351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Entity:</a:t>
            </a:r>
          </a:p>
          <a:p>
            <a:r>
              <a:rPr lang="en-US" altLang="zh-CN" dirty="0" err="1" smtClean="0"/>
              <a:t>Contet</a:t>
            </a:r>
            <a:r>
              <a:rPr lang="en-US" altLang="zh-CN" dirty="0" smtClean="0"/>
              <a:t>-Type: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时候，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的数据类型声明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9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614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请求参数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的请求参数都在请求行里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可以在</a:t>
            </a:r>
            <a:r>
              <a:rPr lang="en-US" altLang="zh-CN" dirty="0" err="1" smtClean="0"/>
              <a:t>Webforms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" y="1988840"/>
            <a:ext cx="6935787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7700" y="153870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请求参数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请求参数可以是请求行的参数</a:t>
            </a:r>
            <a:r>
              <a:rPr lang="en-US" altLang="zh-CN" dirty="0" err="1" smtClean="0"/>
              <a:t>QueryString+body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可以为空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--body</a:t>
            </a:r>
            <a:r>
              <a:rPr lang="zh-CN" altLang="en-US" dirty="0" smtClean="0"/>
              <a:t>也可以为空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3" y="3212976"/>
            <a:ext cx="662146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688</Words>
  <Application>Microsoft Office PowerPoint</Application>
  <PresentationFormat>全屏显示(4:3)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第一课：HTTP协议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65</cp:revision>
  <dcterms:created xsi:type="dcterms:W3CDTF">2016-05-08T03:17:22Z</dcterms:created>
  <dcterms:modified xsi:type="dcterms:W3CDTF">2018-02-25T13:29:46Z</dcterms:modified>
</cp:coreProperties>
</file>