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mfort" userId="eaf86544fe9d4fd5" providerId="LiveId" clId="{41F91B62-4BED-4F90-8FA3-88DA1DCA3D16}"/>
    <pc:docChg chg="undo custSel addSld delSld modSld sldOrd addSection delSection modSection">
      <pc:chgData name="Comfort" userId="eaf86544fe9d4fd5" providerId="LiveId" clId="{41F91B62-4BED-4F90-8FA3-88DA1DCA3D16}" dt="2024-04-27T09:19:02.091" v="525" actId="27636"/>
      <pc:docMkLst>
        <pc:docMk/>
      </pc:docMkLst>
      <pc:sldChg chg="addSp delSp modSp mod modTransition delAnim">
        <pc:chgData name="Comfort" userId="eaf86544fe9d4fd5" providerId="LiveId" clId="{41F91B62-4BED-4F90-8FA3-88DA1DCA3D16}" dt="2024-04-27T08:43:14.295" v="120" actId="478"/>
        <pc:sldMkLst>
          <pc:docMk/>
          <pc:sldMk cId="1676070091" sldId="256"/>
        </pc:sldMkLst>
        <pc:spChg chg="mod">
          <ac:chgData name="Comfort" userId="eaf86544fe9d4fd5" providerId="LiveId" clId="{41F91B62-4BED-4F90-8FA3-88DA1DCA3D16}" dt="2024-04-27T08:20:33.886" v="57" actId="20577"/>
          <ac:spMkLst>
            <pc:docMk/>
            <pc:sldMk cId="1676070091" sldId="256"/>
            <ac:spMk id="2" creationId="{60DA89C5-DF1B-48C5-A880-C4C9C16CB551}"/>
          </ac:spMkLst>
        </pc:spChg>
        <pc:picChg chg="del mod">
          <ac:chgData name="Comfort" userId="eaf86544fe9d4fd5" providerId="LiveId" clId="{41F91B62-4BED-4F90-8FA3-88DA1DCA3D16}" dt="2024-04-27T08:43:14.295" v="120" actId="478"/>
          <ac:picMkLst>
            <pc:docMk/>
            <pc:sldMk cId="1676070091" sldId="256"/>
            <ac:picMk id="6" creationId="{B01B2E1D-A26D-42DD-BFCB-B7C60EF86949}"/>
          </ac:picMkLst>
        </pc:picChg>
        <pc:picChg chg="add mod">
          <ac:chgData name="Comfort" userId="eaf86544fe9d4fd5" providerId="LiveId" clId="{41F91B62-4BED-4F90-8FA3-88DA1DCA3D16}" dt="2024-04-27T08:41:39.358" v="114"/>
          <ac:picMkLst>
            <pc:docMk/>
            <pc:sldMk cId="1676070091" sldId="256"/>
            <ac:picMk id="7" creationId="{DDAF3084-2DC0-48ED-A93C-2FCA11DA6DF3}"/>
          </ac:picMkLst>
        </pc:picChg>
        <pc:picChg chg="mod">
          <ac:chgData name="Comfort" userId="eaf86544fe9d4fd5" providerId="LiveId" clId="{41F91B62-4BED-4F90-8FA3-88DA1DCA3D16}" dt="2024-04-27T08:17:54.083" v="52" actId="1076"/>
          <ac:picMkLst>
            <pc:docMk/>
            <pc:sldMk cId="1676070091" sldId="256"/>
            <ac:picMk id="1026" creationId="{4FAF7EC5-BBED-4CDB-BAED-18BFE3EE6AC5}"/>
          </ac:picMkLst>
        </pc:picChg>
      </pc:sldChg>
      <pc:sldChg chg="addSp delSp modSp del mod ord modClrScheme chgLayout">
        <pc:chgData name="Comfort" userId="eaf86544fe9d4fd5" providerId="LiveId" clId="{41F91B62-4BED-4F90-8FA3-88DA1DCA3D16}" dt="2024-04-27T09:07:14.320" v="404" actId="2696"/>
        <pc:sldMkLst>
          <pc:docMk/>
          <pc:sldMk cId="3602622105" sldId="257"/>
        </pc:sldMkLst>
        <pc:spChg chg="del mod ord">
          <ac:chgData name="Comfort" userId="eaf86544fe9d4fd5" providerId="LiveId" clId="{41F91B62-4BED-4F90-8FA3-88DA1DCA3D16}" dt="2024-04-27T08:26:01.137" v="68" actId="700"/>
          <ac:spMkLst>
            <pc:docMk/>
            <pc:sldMk cId="3602622105" sldId="257"/>
            <ac:spMk id="2" creationId="{D4D89F2F-6129-4F68-A1F1-F36C809C0E7D}"/>
          </ac:spMkLst>
        </pc:spChg>
        <pc:spChg chg="del mod ord">
          <ac:chgData name="Comfort" userId="eaf86544fe9d4fd5" providerId="LiveId" clId="{41F91B62-4BED-4F90-8FA3-88DA1DCA3D16}" dt="2024-04-27T08:26:01.137" v="68" actId="700"/>
          <ac:spMkLst>
            <pc:docMk/>
            <pc:sldMk cId="3602622105" sldId="257"/>
            <ac:spMk id="3" creationId="{A78BC1F5-261F-42A4-8CB5-361CE63E57EA}"/>
          </ac:spMkLst>
        </pc:spChg>
        <pc:spChg chg="add del mod ord">
          <ac:chgData name="Comfort" userId="eaf86544fe9d4fd5" providerId="LiveId" clId="{41F91B62-4BED-4F90-8FA3-88DA1DCA3D16}" dt="2024-04-27T08:26:50.007" v="69" actId="700"/>
          <ac:spMkLst>
            <pc:docMk/>
            <pc:sldMk cId="3602622105" sldId="257"/>
            <ac:spMk id="4" creationId="{1DDBA12B-E81C-4470-B9B4-FD1ECE11533F}"/>
          </ac:spMkLst>
        </pc:spChg>
        <pc:spChg chg="add del mod ord">
          <ac:chgData name="Comfort" userId="eaf86544fe9d4fd5" providerId="LiveId" clId="{41F91B62-4BED-4F90-8FA3-88DA1DCA3D16}" dt="2024-04-27T08:26:50.007" v="69" actId="700"/>
          <ac:spMkLst>
            <pc:docMk/>
            <pc:sldMk cId="3602622105" sldId="257"/>
            <ac:spMk id="5" creationId="{A1C21FF6-1F55-41C1-A3FF-59CE104ADC46}"/>
          </ac:spMkLst>
        </pc:spChg>
        <pc:spChg chg="add del mod ord">
          <ac:chgData name="Comfort" userId="eaf86544fe9d4fd5" providerId="LiveId" clId="{41F91B62-4BED-4F90-8FA3-88DA1DCA3D16}" dt="2024-04-27T08:26:50.007" v="69" actId="700"/>
          <ac:spMkLst>
            <pc:docMk/>
            <pc:sldMk cId="3602622105" sldId="257"/>
            <ac:spMk id="6" creationId="{EB7A80A9-1913-4090-AD6D-76BFE9D647DF}"/>
          </ac:spMkLst>
        </pc:spChg>
        <pc:spChg chg="add del mod ord">
          <ac:chgData name="Comfort" userId="eaf86544fe9d4fd5" providerId="LiveId" clId="{41F91B62-4BED-4F90-8FA3-88DA1DCA3D16}" dt="2024-04-27T09:06:50.072" v="400" actId="6264"/>
          <ac:spMkLst>
            <pc:docMk/>
            <pc:sldMk cId="3602622105" sldId="257"/>
            <ac:spMk id="7" creationId="{AD4D8EB7-F929-4E0E-820E-8AA3B285DFDC}"/>
          </ac:spMkLst>
        </pc:spChg>
        <pc:spChg chg="add mod ord">
          <ac:chgData name="Comfort" userId="eaf86544fe9d4fd5" providerId="LiveId" clId="{41F91B62-4BED-4F90-8FA3-88DA1DCA3D16}" dt="2024-04-27T09:07:06.252" v="403" actId="700"/>
          <ac:spMkLst>
            <pc:docMk/>
            <pc:sldMk cId="3602622105" sldId="257"/>
            <ac:spMk id="8" creationId="{33DA04CE-8921-4017-BCEE-4C112DAC852F}"/>
          </ac:spMkLst>
        </pc:spChg>
        <pc:spChg chg="add del mod">
          <ac:chgData name="Comfort" userId="eaf86544fe9d4fd5" providerId="LiveId" clId="{41F91B62-4BED-4F90-8FA3-88DA1DCA3D16}" dt="2024-04-27T08:34:17.398" v="96" actId="3680"/>
          <ac:spMkLst>
            <pc:docMk/>
            <pc:sldMk cId="3602622105" sldId="257"/>
            <ac:spMk id="9" creationId="{9FCE9BD3-745A-4876-82A1-2DBDDFA1F40F}"/>
          </ac:spMkLst>
        </pc:spChg>
        <pc:spChg chg="add mod ord">
          <ac:chgData name="Comfort" userId="eaf86544fe9d4fd5" providerId="LiveId" clId="{41F91B62-4BED-4F90-8FA3-88DA1DCA3D16}" dt="2024-04-27T09:07:06.252" v="403" actId="700"/>
          <ac:spMkLst>
            <pc:docMk/>
            <pc:sldMk cId="3602622105" sldId="257"/>
            <ac:spMk id="10" creationId="{6B1AA3DA-7EFF-4378-89D2-FD7235C67C34}"/>
          </ac:spMkLst>
        </pc:spChg>
        <pc:spChg chg="add mod ord">
          <ac:chgData name="Comfort" userId="eaf86544fe9d4fd5" providerId="LiveId" clId="{41F91B62-4BED-4F90-8FA3-88DA1DCA3D16}" dt="2024-04-27T09:07:06.252" v="403" actId="700"/>
          <ac:spMkLst>
            <pc:docMk/>
            <pc:sldMk cId="3602622105" sldId="257"/>
            <ac:spMk id="11" creationId="{FBA24E22-BAF3-4C3B-AB6D-F98E8482CAB5}"/>
          </ac:spMkLst>
        </pc:spChg>
        <pc:spChg chg="add del mod ord">
          <ac:chgData name="Comfort" userId="eaf86544fe9d4fd5" providerId="LiveId" clId="{41F91B62-4BED-4F90-8FA3-88DA1DCA3D16}" dt="2024-04-27T09:06:32.591" v="396" actId="700"/>
          <ac:spMkLst>
            <pc:docMk/>
            <pc:sldMk cId="3602622105" sldId="257"/>
            <ac:spMk id="16" creationId="{46F62F1F-E1C7-49A7-939D-6261ACD0A156}"/>
          </ac:spMkLst>
        </pc:spChg>
        <pc:spChg chg="add del mod ord">
          <ac:chgData name="Comfort" userId="eaf86544fe9d4fd5" providerId="LiveId" clId="{41F91B62-4BED-4F90-8FA3-88DA1DCA3D16}" dt="2024-04-27T09:06:31.720" v="395" actId="700"/>
          <ac:spMkLst>
            <pc:docMk/>
            <pc:sldMk cId="3602622105" sldId="257"/>
            <ac:spMk id="17" creationId="{FF8FA1FD-8DD9-4CC9-91D3-F7EEF3D63153}"/>
          </ac:spMkLst>
        </pc:spChg>
        <pc:spChg chg="add del mod ord">
          <ac:chgData name="Comfort" userId="eaf86544fe9d4fd5" providerId="LiveId" clId="{41F91B62-4BED-4F90-8FA3-88DA1DCA3D16}" dt="2024-04-27T09:06:30.719" v="394" actId="700"/>
          <ac:spMkLst>
            <pc:docMk/>
            <pc:sldMk cId="3602622105" sldId="257"/>
            <ac:spMk id="18" creationId="{2B04FE44-75F8-4ABF-BCEA-A97F2629954C}"/>
          </ac:spMkLst>
        </pc:spChg>
        <pc:spChg chg="add del mod ord">
          <ac:chgData name="Comfort" userId="eaf86544fe9d4fd5" providerId="LiveId" clId="{41F91B62-4BED-4F90-8FA3-88DA1DCA3D16}" dt="2024-04-27T09:06:30.356" v="393" actId="700"/>
          <ac:spMkLst>
            <pc:docMk/>
            <pc:sldMk cId="3602622105" sldId="257"/>
            <ac:spMk id="19" creationId="{07AD7484-D2E4-4A31-96CD-E729860B1E87}"/>
          </ac:spMkLst>
        </pc:spChg>
        <pc:spChg chg="add del mod">
          <ac:chgData name="Comfort" userId="eaf86544fe9d4fd5" providerId="LiveId" clId="{41F91B62-4BED-4F90-8FA3-88DA1DCA3D16}" dt="2024-04-27T09:06:50.072" v="400" actId="6264"/>
          <ac:spMkLst>
            <pc:docMk/>
            <pc:sldMk cId="3602622105" sldId="257"/>
            <ac:spMk id="20" creationId="{32898916-FC8A-4877-A4DA-695DBE32E851}"/>
          </ac:spMkLst>
        </pc:spChg>
        <pc:spChg chg="add del mod">
          <ac:chgData name="Comfort" userId="eaf86544fe9d4fd5" providerId="LiveId" clId="{41F91B62-4BED-4F90-8FA3-88DA1DCA3D16}" dt="2024-04-27T09:06:50.072" v="400" actId="6264"/>
          <ac:spMkLst>
            <pc:docMk/>
            <pc:sldMk cId="3602622105" sldId="257"/>
            <ac:spMk id="21" creationId="{3C58D0BC-D866-4CA2-A850-BF9BB8574BC6}"/>
          </ac:spMkLst>
        </pc:spChg>
        <pc:spChg chg="add del mod">
          <ac:chgData name="Comfort" userId="eaf86544fe9d4fd5" providerId="LiveId" clId="{41F91B62-4BED-4F90-8FA3-88DA1DCA3D16}" dt="2024-04-27T09:06:50.072" v="400" actId="6264"/>
          <ac:spMkLst>
            <pc:docMk/>
            <pc:sldMk cId="3602622105" sldId="257"/>
            <ac:spMk id="22" creationId="{9ED67EA9-4E12-4BD1-8752-C0CF0CAC2C7C}"/>
          </ac:spMkLst>
        </pc:spChg>
        <pc:spChg chg="add del mod">
          <ac:chgData name="Comfort" userId="eaf86544fe9d4fd5" providerId="LiveId" clId="{41F91B62-4BED-4F90-8FA3-88DA1DCA3D16}" dt="2024-04-27T09:06:50.072" v="400" actId="6264"/>
          <ac:spMkLst>
            <pc:docMk/>
            <pc:sldMk cId="3602622105" sldId="257"/>
            <ac:spMk id="23" creationId="{134151EF-3CEB-42B4-A61D-10E17B320C54}"/>
          </ac:spMkLst>
        </pc:spChg>
        <pc:spChg chg="add del mod ord">
          <ac:chgData name="Comfort" userId="eaf86544fe9d4fd5" providerId="LiveId" clId="{41F91B62-4BED-4F90-8FA3-88DA1DCA3D16}" dt="2024-04-27T09:06:51.040" v="401" actId="6264"/>
          <ac:spMkLst>
            <pc:docMk/>
            <pc:sldMk cId="3602622105" sldId="257"/>
            <ac:spMk id="24" creationId="{7E11A5E8-DD83-4902-A5A5-6B2ADE31A825}"/>
          </ac:spMkLst>
        </pc:spChg>
        <pc:spChg chg="add del mod">
          <ac:chgData name="Comfort" userId="eaf86544fe9d4fd5" providerId="LiveId" clId="{41F91B62-4BED-4F90-8FA3-88DA1DCA3D16}" dt="2024-04-27T09:06:51.040" v="401" actId="6264"/>
          <ac:spMkLst>
            <pc:docMk/>
            <pc:sldMk cId="3602622105" sldId="257"/>
            <ac:spMk id="25" creationId="{8390E63C-4963-4CCD-A44D-6052E61C81CB}"/>
          </ac:spMkLst>
        </pc:spChg>
        <pc:spChg chg="add del mod">
          <ac:chgData name="Comfort" userId="eaf86544fe9d4fd5" providerId="LiveId" clId="{41F91B62-4BED-4F90-8FA3-88DA1DCA3D16}" dt="2024-04-27T09:06:51.040" v="401" actId="6264"/>
          <ac:spMkLst>
            <pc:docMk/>
            <pc:sldMk cId="3602622105" sldId="257"/>
            <ac:spMk id="26" creationId="{D354E449-F56B-464B-BC55-F4765A1F5316}"/>
          </ac:spMkLst>
        </pc:spChg>
        <pc:spChg chg="add del mod">
          <ac:chgData name="Comfort" userId="eaf86544fe9d4fd5" providerId="LiveId" clId="{41F91B62-4BED-4F90-8FA3-88DA1DCA3D16}" dt="2024-04-27T09:06:51.040" v="401" actId="6264"/>
          <ac:spMkLst>
            <pc:docMk/>
            <pc:sldMk cId="3602622105" sldId="257"/>
            <ac:spMk id="27" creationId="{0F7C082A-BABC-4339-9F7C-9A95E16CB87E}"/>
          </ac:spMkLst>
        </pc:spChg>
        <pc:spChg chg="add del mod">
          <ac:chgData name="Comfort" userId="eaf86544fe9d4fd5" providerId="LiveId" clId="{41F91B62-4BED-4F90-8FA3-88DA1DCA3D16}" dt="2024-04-27T09:06:51.040" v="401" actId="6264"/>
          <ac:spMkLst>
            <pc:docMk/>
            <pc:sldMk cId="3602622105" sldId="257"/>
            <ac:spMk id="28" creationId="{BC6061E8-515B-4916-83F5-9DB095C58E0F}"/>
          </ac:spMkLst>
        </pc:spChg>
        <pc:spChg chg="add del mod ord">
          <ac:chgData name="Comfort" userId="eaf86544fe9d4fd5" providerId="LiveId" clId="{41F91B62-4BED-4F90-8FA3-88DA1DCA3D16}" dt="2024-04-27T09:07:06.252" v="403" actId="700"/>
          <ac:spMkLst>
            <pc:docMk/>
            <pc:sldMk cId="3602622105" sldId="257"/>
            <ac:spMk id="29" creationId="{847F6B16-78CF-4C58-9156-F496E3824E51}"/>
          </ac:spMkLst>
        </pc:spChg>
        <pc:spChg chg="add mod ord">
          <ac:chgData name="Comfort" userId="eaf86544fe9d4fd5" providerId="LiveId" clId="{41F91B62-4BED-4F90-8FA3-88DA1DCA3D16}" dt="2024-04-27T09:07:06.252" v="403" actId="700"/>
          <ac:spMkLst>
            <pc:docMk/>
            <pc:sldMk cId="3602622105" sldId="257"/>
            <ac:spMk id="30" creationId="{F149172E-2CA5-4DF0-94BE-FE4D6B0B3382}"/>
          </ac:spMkLst>
        </pc:spChg>
        <pc:graphicFrameChg chg="add del mod">
          <ac:chgData name="Comfort" userId="eaf86544fe9d4fd5" providerId="LiveId" clId="{41F91B62-4BED-4F90-8FA3-88DA1DCA3D16}" dt="2024-04-27T08:33:46.253" v="95"/>
          <ac:graphicFrameMkLst>
            <pc:docMk/>
            <pc:sldMk cId="3602622105" sldId="257"/>
            <ac:graphicFrameMk id="12" creationId="{70458F15-F000-43CF-A41D-3B91FA144E6A}"/>
          </ac:graphicFrameMkLst>
        </pc:graphicFrameChg>
        <pc:graphicFrameChg chg="add mod ord modGraphic">
          <ac:chgData name="Comfort" userId="eaf86544fe9d4fd5" providerId="LiveId" clId="{41F91B62-4BED-4F90-8FA3-88DA1DCA3D16}" dt="2024-04-27T09:07:06.252" v="403" actId="700"/>
          <ac:graphicFrameMkLst>
            <pc:docMk/>
            <pc:sldMk cId="3602622105" sldId="257"/>
            <ac:graphicFrameMk id="15" creationId="{90882F2B-D8B7-4479-8342-B8D51F0CFC2C}"/>
          </ac:graphicFrameMkLst>
        </pc:graphicFrameChg>
      </pc:sldChg>
      <pc:sldChg chg="modSp new del mod ord">
        <pc:chgData name="Comfort" userId="eaf86544fe9d4fd5" providerId="LiveId" clId="{41F91B62-4BED-4F90-8FA3-88DA1DCA3D16}" dt="2024-04-27T08:22:59.721" v="65" actId="2696"/>
        <pc:sldMkLst>
          <pc:docMk/>
          <pc:sldMk cId="18038997" sldId="258"/>
        </pc:sldMkLst>
        <pc:spChg chg="mod">
          <ac:chgData name="Comfort" userId="eaf86544fe9d4fd5" providerId="LiveId" clId="{41F91B62-4BED-4F90-8FA3-88DA1DCA3D16}" dt="2024-04-27T08:22:55.790" v="64" actId="20577"/>
          <ac:spMkLst>
            <pc:docMk/>
            <pc:sldMk cId="18038997" sldId="258"/>
            <ac:spMk id="2" creationId="{C1796862-EB18-47F3-852E-906B343E954F}"/>
          </ac:spMkLst>
        </pc:spChg>
      </pc:sldChg>
      <pc:sldChg chg="addSp delSp modSp new mod ord modClrScheme chgLayout">
        <pc:chgData name="Comfort" userId="eaf86544fe9d4fd5" providerId="LiveId" clId="{41F91B62-4BED-4F90-8FA3-88DA1DCA3D16}" dt="2024-04-27T09:11:43.586" v="412"/>
        <pc:sldMkLst>
          <pc:docMk/>
          <pc:sldMk cId="1844779691" sldId="258"/>
        </pc:sldMkLst>
        <pc:spChg chg="del mod ord">
          <ac:chgData name="Comfort" userId="eaf86544fe9d4fd5" providerId="LiveId" clId="{41F91B62-4BED-4F90-8FA3-88DA1DCA3D16}" dt="2024-04-27T08:45:53.659" v="126" actId="700"/>
          <ac:spMkLst>
            <pc:docMk/>
            <pc:sldMk cId="1844779691" sldId="258"/>
            <ac:spMk id="2" creationId="{F9B96F04-7909-4469-B824-CE58B387EC00}"/>
          </ac:spMkLst>
        </pc:spChg>
        <pc:spChg chg="del mod ord">
          <ac:chgData name="Comfort" userId="eaf86544fe9d4fd5" providerId="LiveId" clId="{41F91B62-4BED-4F90-8FA3-88DA1DCA3D16}" dt="2024-04-27T08:45:53.659" v="126" actId="700"/>
          <ac:spMkLst>
            <pc:docMk/>
            <pc:sldMk cId="1844779691" sldId="258"/>
            <ac:spMk id="3" creationId="{52085FEF-E068-4874-B679-0F2DD8D2FB3B}"/>
          </ac:spMkLst>
        </pc:spChg>
        <pc:spChg chg="del">
          <ac:chgData name="Comfort" userId="eaf86544fe9d4fd5" providerId="LiveId" clId="{41F91B62-4BED-4F90-8FA3-88DA1DCA3D16}" dt="2024-04-27T08:44:07.878" v="124" actId="931"/>
          <ac:spMkLst>
            <pc:docMk/>
            <pc:sldMk cId="1844779691" sldId="258"/>
            <ac:spMk id="4" creationId="{B0B92635-61F9-43B2-B4E5-4090A2D9E934}"/>
          </ac:spMkLst>
        </pc:spChg>
        <pc:spChg chg="del">
          <ac:chgData name="Comfort" userId="eaf86544fe9d4fd5" providerId="LiveId" clId="{41F91B62-4BED-4F90-8FA3-88DA1DCA3D16}" dt="2024-04-27T08:45:53.659" v="126" actId="700"/>
          <ac:spMkLst>
            <pc:docMk/>
            <pc:sldMk cId="1844779691" sldId="258"/>
            <ac:spMk id="5" creationId="{2D5B421A-8AC6-4BBD-9A0F-A46B5564C8DC}"/>
          </ac:spMkLst>
        </pc:spChg>
        <pc:spChg chg="del">
          <ac:chgData name="Comfort" userId="eaf86544fe9d4fd5" providerId="LiveId" clId="{41F91B62-4BED-4F90-8FA3-88DA1DCA3D16}" dt="2024-04-27T08:44:19.984" v="125" actId="931"/>
          <ac:spMkLst>
            <pc:docMk/>
            <pc:sldMk cId="1844779691" sldId="258"/>
            <ac:spMk id="6" creationId="{7C81D124-7335-4346-9A35-33A7A02CA0B2}"/>
          </ac:spMkLst>
        </pc:spChg>
        <pc:spChg chg="add del mod ord">
          <ac:chgData name="Comfort" userId="eaf86544fe9d4fd5" providerId="LiveId" clId="{41F91B62-4BED-4F90-8FA3-88DA1DCA3D16}" dt="2024-04-27T08:45:59.062" v="127" actId="700"/>
          <ac:spMkLst>
            <pc:docMk/>
            <pc:sldMk cId="1844779691" sldId="258"/>
            <ac:spMk id="11" creationId="{B7DDEA9C-B229-471E-8A0B-A684E6BC30F7}"/>
          </ac:spMkLst>
        </pc:spChg>
        <pc:spChg chg="add del mod ord">
          <ac:chgData name="Comfort" userId="eaf86544fe9d4fd5" providerId="LiveId" clId="{41F91B62-4BED-4F90-8FA3-88DA1DCA3D16}" dt="2024-04-27T08:45:59.062" v="127" actId="700"/>
          <ac:spMkLst>
            <pc:docMk/>
            <pc:sldMk cId="1844779691" sldId="258"/>
            <ac:spMk id="12" creationId="{D982C978-B697-44B3-8AD2-1AB1CCB010DC}"/>
          </ac:spMkLst>
        </pc:spChg>
        <pc:spChg chg="add del mod ord">
          <ac:chgData name="Comfort" userId="eaf86544fe9d4fd5" providerId="LiveId" clId="{41F91B62-4BED-4F90-8FA3-88DA1DCA3D16}" dt="2024-04-27T08:46:04.931" v="128" actId="700"/>
          <ac:spMkLst>
            <pc:docMk/>
            <pc:sldMk cId="1844779691" sldId="258"/>
            <ac:spMk id="13" creationId="{C83120C5-1783-4B6A-A22E-161B17D51CC4}"/>
          </ac:spMkLst>
        </pc:spChg>
        <pc:spChg chg="add del mod ord">
          <ac:chgData name="Comfort" userId="eaf86544fe9d4fd5" providerId="LiveId" clId="{41F91B62-4BED-4F90-8FA3-88DA1DCA3D16}" dt="2024-04-27T08:46:04.931" v="128" actId="700"/>
          <ac:spMkLst>
            <pc:docMk/>
            <pc:sldMk cId="1844779691" sldId="258"/>
            <ac:spMk id="14" creationId="{B9036315-73A1-449D-A4BA-91241063FEC2}"/>
          </ac:spMkLst>
        </pc:spChg>
        <pc:spChg chg="add del mod ord">
          <ac:chgData name="Comfort" userId="eaf86544fe9d4fd5" providerId="LiveId" clId="{41F91B62-4BED-4F90-8FA3-88DA1DCA3D16}" dt="2024-04-27T08:46:40.921" v="134" actId="700"/>
          <ac:spMkLst>
            <pc:docMk/>
            <pc:sldMk cId="1844779691" sldId="258"/>
            <ac:spMk id="15" creationId="{E4557E59-E1B7-431F-97EC-F875793EB6EA}"/>
          </ac:spMkLst>
        </pc:spChg>
        <pc:spChg chg="add del mod ord">
          <ac:chgData name="Comfort" userId="eaf86544fe9d4fd5" providerId="LiveId" clId="{41F91B62-4BED-4F90-8FA3-88DA1DCA3D16}" dt="2024-04-27T08:46:40.921" v="134" actId="700"/>
          <ac:spMkLst>
            <pc:docMk/>
            <pc:sldMk cId="1844779691" sldId="258"/>
            <ac:spMk id="16" creationId="{C8D3F471-C599-45C0-B2B9-A671C1FF08F8}"/>
          </ac:spMkLst>
        </pc:spChg>
        <pc:spChg chg="add mod ord">
          <ac:chgData name="Comfort" userId="eaf86544fe9d4fd5" providerId="LiveId" clId="{41F91B62-4BED-4F90-8FA3-88DA1DCA3D16}" dt="2024-04-27T09:06:33.479" v="398" actId="255"/>
          <ac:spMkLst>
            <pc:docMk/>
            <pc:sldMk cId="1844779691" sldId="258"/>
            <ac:spMk id="17" creationId="{0E0885AD-890D-41DD-81D1-B3B94DF0D013}"/>
          </ac:spMkLst>
        </pc:spChg>
        <pc:spChg chg="add mod ord">
          <ac:chgData name="Comfort" userId="eaf86544fe9d4fd5" providerId="LiveId" clId="{41F91B62-4BED-4F90-8FA3-88DA1DCA3D16}" dt="2024-04-27T09:04:25.396" v="349" actId="20577"/>
          <ac:spMkLst>
            <pc:docMk/>
            <pc:sldMk cId="1844779691" sldId="258"/>
            <ac:spMk id="18" creationId="{9A871CB1-39FF-4D18-9F17-9616E33C7B2E}"/>
          </ac:spMkLst>
        </pc:spChg>
        <pc:spChg chg="add del mod ord">
          <ac:chgData name="Comfort" userId="eaf86544fe9d4fd5" providerId="LiveId" clId="{41F91B62-4BED-4F90-8FA3-88DA1DCA3D16}" dt="2024-04-27T08:55:16.362" v="300"/>
          <ac:spMkLst>
            <pc:docMk/>
            <pc:sldMk cId="1844779691" sldId="258"/>
            <ac:spMk id="19" creationId="{8A474005-2470-4671-83B0-B0850B18A813}"/>
          </ac:spMkLst>
        </pc:spChg>
        <pc:spChg chg="add mod ord">
          <ac:chgData name="Comfort" userId="eaf86544fe9d4fd5" providerId="LiveId" clId="{41F91B62-4BED-4F90-8FA3-88DA1DCA3D16}" dt="2024-04-27T09:04:18.453" v="336" actId="20577"/>
          <ac:spMkLst>
            <pc:docMk/>
            <pc:sldMk cId="1844779691" sldId="258"/>
            <ac:spMk id="20" creationId="{EFD94131-4F6A-4A34-85B7-993EA7F0E477}"/>
          </ac:spMkLst>
        </pc:spChg>
        <pc:spChg chg="add del mod ord">
          <ac:chgData name="Comfort" userId="eaf86544fe9d4fd5" providerId="LiveId" clId="{41F91B62-4BED-4F90-8FA3-88DA1DCA3D16}" dt="2024-04-27T08:56:32.254" v="301"/>
          <ac:spMkLst>
            <pc:docMk/>
            <pc:sldMk cId="1844779691" sldId="258"/>
            <ac:spMk id="21" creationId="{B5E2B6C6-BF66-46EA-83B7-D8026E74A463}"/>
          </ac:spMkLst>
        </pc:spChg>
        <pc:spChg chg="add del mod">
          <ac:chgData name="Comfort" userId="eaf86544fe9d4fd5" providerId="LiveId" clId="{41F91B62-4BED-4F90-8FA3-88DA1DCA3D16}" dt="2024-04-27T08:57:19.345" v="307"/>
          <ac:spMkLst>
            <pc:docMk/>
            <pc:sldMk cId="1844779691" sldId="258"/>
            <ac:spMk id="22" creationId="{51968449-94A5-4D50-89ED-DA950681FB32}"/>
          </ac:spMkLst>
        </pc:spChg>
        <pc:spChg chg="add del mod">
          <ac:chgData name="Comfort" userId="eaf86544fe9d4fd5" providerId="LiveId" clId="{41F91B62-4BED-4F90-8FA3-88DA1DCA3D16}" dt="2024-04-27T09:03:45.340" v="319"/>
          <ac:spMkLst>
            <pc:docMk/>
            <pc:sldMk cId="1844779691" sldId="258"/>
            <ac:spMk id="23" creationId="{F29FD505-FDDE-42E7-AD34-C48B2CC5319E}"/>
          </ac:spMkLst>
        </pc:spChg>
        <pc:picChg chg="add del mod ord modCrop">
          <ac:chgData name="Comfort" userId="eaf86544fe9d4fd5" providerId="LiveId" clId="{41F91B62-4BED-4F90-8FA3-88DA1DCA3D16}" dt="2024-04-27T08:46:23.225" v="132" actId="478"/>
          <ac:picMkLst>
            <pc:docMk/>
            <pc:sldMk cId="1844779691" sldId="258"/>
            <ac:picMk id="8" creationId="{2414E8E9-AE67-452F-960E-BDD77B7C152B}"/>
          </ac:picMkLst>
        </pc:picChg>
        <pc:picChg chg="add del mod ord">
          <ac:chgData name="Comfort" userId="eaf86544fe9d4fd5" providerId="LiveId" clId="{41F91B62-4BED-4F90-8FA3-88DA1DCA3D16}" dt="2024-04-27T08:46:25.495" v="133" actId="478"/>
          <ac:picMkLst>
            <pc:docMk/>
            <pc:sldMk cId="1844779691" sldId="258"/>
            <ac:picMk id="10" creationId="{B5D9C8E8-17D3-4F64-94B3-E829862C52AF}"/>
          </ac:picMkLst>
        </pc:picChg>
        <pc:picChg chg="add mod">
          <ac:chgData name="Comfort" userId="eaf86544fe9d4fd5" providerId="LiveId" clId="{41F91B62-4BED-4F90-8FA3-88DA1DCA3D16}" dt="2024-04-27T09:02:24.294" v="318" actId="1076"/>
          <ac:picMkLst>
            <pc:docMk/>
            <pc:sldMk cId="1844779691" sldId="258"/>
            <ac:picMk id="3074" creationId="{132F9902-016D-4E6D-814F-E66286429307}"/>
          </ac:picMkLst>
        </pc:picChg>
        <pc:picChg chg="add del mod">
          <ac:chgData name="Comfort" userId="eaf86544fe9d4fd5" providerId="LiveId" clId="{41F91B62-4BED-4F90-8FA3-88DA1DCA3D16}" dt="2024-04-27T08:57:14.622" v="306" actId="478"/>
          <ac:picMkLst>
            <pc:docMk/>
            <pc:sldMk cId="1844779691" sldId="258"/>
            <ac:picMk id="3076" creationId="{065894C9-F034-472D-A60D-AC03E8A5F8F6}"/>
          </ac:picMkLst>
        </pc:picChg>
        <pc:picChg chg="add del mod">
          <ac:chgData name="Comfort" userId="eaf86544fe9d4fd5" providerId="LiveId" clId="{41F91B62-4BED-4F90-8FA3-88DA1DCA3D16}" dt="2024-04-27T08:59:26.611" v="310" actId="478"/>
          <ac:picMkLst>
            <pc:docMk/>
            <pc:sldMk cId="1844779691" sldId="258"/>
            <ac:picMk id="3078" creationId="{D53E3432-C288-4CE0-A55D-77D0F20DECD2}"/>
          </ac:picMkLst>
        </pc:picChg>
        <pc:picChg chg="add mod">
          <ac:chgData name="Comfort" userId="eaf86544fe9d4fd5" providerId="LiveId" clId="{41F91B62-4BED-4F90-8FA3-88DA1DCA3D16}" dt="2024-04-27T09:03:45.340" v="319"/>
          <ac:picMkLst>
            <pc:docMk/>
            <pc:sldMk cId="1844779691" sldId="258"/>
            <ac:picMk id="3080" creationId="{49C43E98-67DC-41A2-83DB-DD6B76FE6517}"/>
          </ac:picMkLst>
        </pc:picChg>
      </pc:sldChg>
      <pc:sldChg chg="addSp delSp modSp new mod modClrScheme chgLayout">
        <pc:chgData name="Comfort" userId="eaf86544fe9d4fd5" providerId="LiveId" clId="{41F91B62-4BED-4F90-8FA3-88DA1DCA3D16}" dt="2024-04-27T09:19:02.091" v="525" actId="27636"/>
        <pc:sldMkLst>
          <pc:docMk/>
          <pc:sldMk cId="2071931826" sldId="259"/>
        </pc:sldMkLst>
        <pc:spChg chg="del mod ord">
          <ac:chgData name="Comfort" userId="eaf86544fe9d4fd5" providerId="LiveId" clId="{41F91B62-4BED-4F90-8FA3-88DA1DCA3D16}" dt="2024-04-27T09:08:51.921" v="406" actId="700"/>
          <ac:spMkLst>
            <pc:docMk/>
            <pc:sldMk cId="2071931826" sldId="259"/>
            <ac:spMk id="2" creationId="{D07C26AD-A6E8-4D7F-8CF0-C315678ADA1E}"/>
          </ac:spMkLst>
        </pc:spChg>
        <pc:spChg chg="del">
          <ac:chgData name="Comfort" userId="eaf86544fe9d4fd5" providerId="LiveId" clId="{41F91B62-4BED-4F90-8FA3-88DA1DCA3D16}" dt="2024-04-27T09:08:51.921" v="406" actId="700"/>
          <ac:spMkLst>
            <pc:docMk/>
            <pc:sldMk cId="2071931826" sldId="259"/>
            <ac:spMk id="3" creationId="{832E9B89-1AAE-4FC0-A5FD-6F782AFC3547}"/>
          </ac:spMkLst>
        </pc:spChg>
        <pc:spChg chg="del">
          <ac:chgData name="Comfort" userId="eaf86544fe9d4fd5" providerId="LiveId" clId="{41F91B62-4BED-4F90-8FA3-88DA1DCA3D16}" dt="2024-04-27T09:08:51.921" v="406" actId="700"/>
          <ac:spMkLst>
            <pc:docMk/>
            <pc:sldMk cId="2071931826" sldId="259"/>
            <ac:spMk id="4" creationId="{C3E3C6B2-918B-475E-8138-24BC0BBD6E88}"/>
          </ac:spMkLst>
        </pc:spChg>
        <pc:spChg chg="del">
          <ac:chgData name="Comfort" userId="eaf86544fe9d4fd5" providerId="LiveId" clId="{41F91B62-4BED-4F90-8FA3-88DA1DCA3D16}" dt="2024-04-27T09:08:51.921" v="406" actId="700"/>
          <ac:spMkLst>
            <pc:docMk/>
            <pc:sldMk cId="2071931826" sldId="259"/>
            <ac:spMk id="5" creationId="{559874CB-4871-4597-BB45-73D552C3739A}"/>
          </ac:spMkLst>
        </pc:spChg>
        <pc:spChg chg="del">
          <ac:chgData name="Comfort" userId="eaf86544fe9d4fd5" providerId="LiveId" clId="{41F91B62-4BED-4F90-8FA3-88DA1DCA3D16}" dt="2024-04-27T09:08:51.921" v="406" actId="700"/>
          <ac:spMkLst>
            <pc:docMk/>
            <pc:sldMk cId="2071931826" sldId="259"/>
            <ac:spMk id="6" creationId="{9C20CF89-7A2F-416B-AB99-48DA9395C890}"/>
          </ac:spMkLst>
        </pc:spChg>
        <pc:spChg chg="add del mod ord">
          <ac:chgData name="Comfort" userId="eaf86544fe9d4fd5" providerId="LiveId" clId="{41F91B62-4BED-4F90-8FA3-88DA1DCA3D16}" dt="2024-04-27T09:08:57.992" v="407" actId="700"/>
          <ac:spMkLst>
            <pc:docMk/>
            <pc:sldMk cId="2071931826" sldId="259"/>
            <ac:spMk id="7" creationId="{FA725C2F-2FF8-4940-ABF7-C1EB2B9B9BA3}"/>
          </ac:spMkLst>
        </pc:spChg>
        <pc:spChg chg="add mod">
          <ac:chgData name="Comfort" userId="eaf86544fe9d4fd5" providerId="LiveId" clId="{41F91B62-4BED-4F90-8FA3-88DA1DCA3D16}" dt="2024-04-27T09:17:25.975" v="522" actId="2711"/>
          <ac:spMkLst>
            <pc:docMk/>
            <pc:sldMk cId="2071931826" sldId="259"/>
            <ac:spMk id="8" creationId="{4EE6720B-1D9F-4428-8A03-936211C4183F}"/>
          </ac:spMkLst>
        </pc:spChg>
        <pc:spChg chg="add mod">
          <ac:chgData name="Comfort" userId="eaf86544fe9d4fd5" providerId="LiveId" clId="{41F91B62-4BED-4F90-8FA3-88DA1DCA3D16}" dt="2024-04-27T09:19:02.091" v="525" actId="27636"/>
          <ac:spMkLst>
            <pc:docMk/>
            <pc:sldMk cId="2071931826" sldId="259"/>
            <ac:spMk id="9" creationId="{F1228445-F8A2-4773-BAE8-983C892CD9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DAEF-38E8-4617-9AEC-098CC7E06291}" type="datetimeFigureOut">
              <a:rPr lang="en-NG" smtClean="0"/>
              <a:t>27/04/2024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3505-05F3-4044-9409-28FCC50B3266}" type="slidenum">
              <a:rPr lang="en-NG" smtClean="0"/>
              <a:t>‹#›</a:t>
            </a:fld>
            <a:endParaRPr lang="en-N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2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DAEF-38E8-4617-9AEC-098CC7E06291}" type="datetimeFigureOut">
              <a:rPr lang="en-NG" smtClean="0"/>
              <a:t>27/04/2024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3505-05F3-4044-9409-28FCC50B326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910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DAEF-38E8-4617-9AEC-098CC7E06291}" type="datetimeFigureOut">
              <a:rPr lang="en-NG" smtClean="0"/>
              <a:t>27/04/2024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3505-05F3-4044-9409-28FCC50B326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10675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DAEF-38E8-4617-9AEC-098CC7E06291}" type="datetimeFigureOut">
              <a:rPr lang="en-NG" smtClean="0"/>
              <a:t>27/04/2024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3505-05F3-4044-9409-28FCC50B3266}" type="slidenum">
              <a:rPr lang="en-NG" smtClean="0"/>
              <a:t>‹#›</a:t>
            </a:fld>
            <a:endParaRPr lang="en-N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113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DAEF-38E8-4617-9AEC-098CC7E06291}" type="datetimeFigureOut">
              <a:rPr lang="en-NG" smtClean="0"/>
              <a:t>27/04/2024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3505-05F3-4044-9409-28FCC50B326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56979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DAEF-38E8-4617-9AEC-098CC7E06291}" type="datetimeFigureOut">
              <a:rPr lang="en-NG" smtClean="0"/>
              <a:t>27/04/2024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3505-05F3-4044-9409-28FCC50B3266}" type="slidenum">
              <a:rPr lang="en-NG" smtClean="0"/>
              <a:t>‹#›</a:t>
            </a:fld>
            <a:endParaRPr lang="en-N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2038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DAEF-38E8-4617-9AEC-098CC7E06291}" type="datetimeFigureOut">
              <a:rPr lang="en-NG" smtClean="0"/>
              <a:t>27/04/2024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3505-05F3-4044-9409-28FCC50B326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34879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DAEF-38E8-4617-9AEC-098CC7E06291}" type="datetimeFigureOut">
              <a:rPr lang="en-NG" smtClean="0"/>
              <a:t>27/04/2024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3505-05F3-4044-9409-28FCC50B326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40933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DAEF-38E8-4617-9AEC-098CC7E06291}" type="datetimeFigureOut">
              <a:rPr lang="en-NG" smtClean="0"/>
              <a:t>27/04/2024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3505-05F3-4044-9409-28FCC50B326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1730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DAEF-38E8-4617-9AEC-098CC7E06291}" type="datetimeFigureOut">
              <a:rPr lang="en-NG" smtClean="0"/>
              <a:t>27/04/2024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3505-05F3-4044-9409-28FCC50B326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5230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DAEF-38E8-4617-9AEC-098CC7E06291}" type="datetimeFigureOut">
              <a:rPr lang="en-NG" smtClean="0"/>
              <a:t>27/04/2024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3505-05F3-4044-9409-28FCC50B326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4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DAEF-38E8-4617-9AEC-098CC7E06291}" type="datetimeFigureOut">
              <a:rPr lang="en-NG" smtClean="0"/>
              <a:t>27/04/2024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3505-05F3-4044-9409-28FCC50B326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2343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DAEF-38E8-4617-9AEC-098CC7E06291}" type="datetimeFigureOut">
              <a:rPr lang="en-NG" smtClean="0"/>
              <a:t>27/04/2024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3505-05F3-4044-9409-28FCC50B326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4693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DAEF-38E8-4617-9AEC-098CC7E06291}" type="datetimeFigureOut">
              <a:rPr lang="en-NG" smtClean="0"/>
              <a:t>27/04/2024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3505-05F3-4044-9409-28FCC50B326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4278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DAEF-38E8-4617-9AEC-098CC7E06291}" type="datetimeFigureOut">
              <a:rPr lang="en-NG" smtClean="0"/>
              <a:t>27/04/2024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3505-05F3-4044-9409-28FCC50B326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1952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DAEF-38E8-4617-9AEC-098CC7E06291}" type="datetimeFigureOut">
              <a:rPr lang="en-NG" smtClean="0"/>
              <a:t>27/04/2024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3505-05F3-4044-9409-28FCC50B326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7966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DAEF-38E8-4617-9AEC-098CC7E06291}" type="datetimeFigureOut">
              <a:rPr lang="en-NG" smtClean="0"/>
              <a:t>27/04/2024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3505-05F3-4044-9409-28FCC50B326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468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E33DAEF-38E8-4617-9AEC-098CC7E06291}" type="datetimeFigureOut">
              <a:rPr lang="en-NG" smtClean="0"/>
              <a:t>27/04/2024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4B3505-05F3-4044-9409-28FCC50B326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50802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89C5-DF1B-48C5-A880-C4C9C16C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Autofit/>
          </a:bodyPr>
          <a:lstStyle/>
          <a:p>
            <a:r>
              <a:rPr lang="en-GB" sz="5400" b="1" dirty="0">
                <a:latin typeface="Algerian" panose="04020705040A02060702" pitchFamily="82" charset="0"/>
              </a:rPr>
              <a:t>Simple view and complex view in </a:t>
            </a:r>
            <a:r>
              <a:rPr lang="en-GB" sz="5400" b="1" dirty="0" err="1">
                <a:latin typeface="Algerian" panose="04020705040A02060702" pitchFamily="82" charset="0"/>
              </a:rPr>
              <a:t>sql</a:t>
            </a:r>
            <a:r>
              <a:rPr lang="en-GB" sz="5400" b="1" dirty="0">
                <a:latin typeface="Algerian" panose="04020705040A02060702" pitchFamily="82" charset="0"/>
              </a:rPr>
              <a:t> (structured query language)</a:t>
            </a:r>
            <a:endParaRPr lang="en-NG" sz="5400" b="1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Mentorness | LinkedIn">
            <a:extLst>
              <a:ext uri="{FF2B5EF4-FFF2-40B4-BE49-F238E27FC236}">
                <a16:creationId xmlns:a16="http://schemas.microsoft.com/office/drawing/2014/main" id="{4FAF7EC5-BBED-4CDB-BAED-18BFE3EE6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68" y="78900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DDAF3084-2DC0-48ED-A93C-2FCA11DA6D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7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17"/>
    </mc:Choice>
    <mc:Fallback>
      <p:transition spd="slow" advTm="76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7" objId="6"/>
        <p14:stopEvt time="7617" objId="6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E6720B-1D9F-4428-8A03-936211C41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066800"/>
            <a:ext cx="8001000" cy="54864"/>
          </a:xfrm>
        </p:spPr>
        <p:txBody>
          <a:bodyPr>
            <a:noAutofit/>
          </a:bodyPr>
          <a:lstStyle/>
          <a:p>
            <a:r>
              <a:rPr lang="en-GB" sz="4000" dirty="0">
                <a:latin typeface="Algerian" panose="04020705040A02060702" pitchFamily="82" charset="0"/>
              </a:rPr>
              <a:t>UNDERSTANDING VIEWS IN SQL</a:t>
            </a:r>
            <a:endParaRPr lang="en-NG" sz="4000" dirty="0">
              <a:latin typeface="Algerian" panose="04020705040A02060702" pitchFamily="8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1228445-F8A2-4773-BAE8-983C892CD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353312"/>
            <a:ext cx="10974388" cy="4437888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>
                <a:solidFill>
                  <a:schemeClr val="tx1"/>
                </a:solidFill>
                <a:latin typeface="Algerian" panose="04020705040A02060702" pitchFamily="82" charset="0"/>
              </a:rPr>
              <a:t>SIMPLE VIEW: A "Simple View" in SQL refers to a virtual table generated from a single SELECT statement. It encapsulates the result of the query, allowing users to treat it like a regular table, querying it with SELECT, INSERT, UPDATE, or DELETE statements.</a:t>
            </a:r>
          </a:p>
          <a:p>
            <a:endParaRPr lang="en-GB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endParaRPr lang="en-GB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lgerian" panose="04020705040A02060702" pitchFamily="82" charset="0"/>
              </a:rPr>
              <a:t>COMPLEX VIEW:A "Complex View" in SQL involves more intricate logic, typically incorporating multiple tables, subqueries, joins, aggregations, or other complex operations. It provides a more nuanced and detailed representation of the data, often requiring more processing power and expertise to manage effectively</a:t>
            </a:r>
            <a:r>
              <a:rPr lang="en-GB" dirty="0">
                <a:latin typeface="Algerian" panose="04020705040A02060702" pitchFamily="82" charset="0"/>
              </a:rPr>
              <a:t>.</a:t>
            </a:r>
            <a:endParaRPr lang="en-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93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E0885AD-890D-41DD-81D1-B3B94DF0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Simple view and complex view</a:t>
            </a:r>
            <a:endParaRPr lang="en-NG" dirty="0">
              <a:latin typeface="Algerian" panose="04020705040A02060702" pitchFamily="82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A871CB1-39FF-4D18-9F17-9616E33C7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Query representation of a complex view</a:t>
            </a:r>
            <a:endParaRPr lang="en-NG" dirty="0">
              <a:latin typeface="Algerian" panose="04020705040A02060702" pitchFamily="82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D94131-4F6A-4A34-85B7-993EA7F0E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Query representation of a simple view</a:t>
            </a:r>
            <a:endParaRPr lang="en-NG" dirty="0">
              <a:latin typeface="Algerian" panose="04020705040A02060702" pitchFamily="82" charset="0"/>
            </a:endParaRPr>
          </a:p>
        </p:txBody>
      </p:sp>
      <p:pic>
        <p:nvPicPr>
          <p:cNvPr id="3074" name="Picture 2" descr="CREATE VIEW SQL: Working with indexed views in SQL Server">
            <a:extLst>
              <a:ext uri="{FF2B5EF4-FFF2-40B4-BE49-F238E27FC236}">
                <a16:creationId xmlns:a16="http://schemas.microsoft.com/office/drawing/2014/main" id="{132F9902-016D-4E6D-814F-E6628642930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369" y="1270001"/>
            <a:ext cx="3454812" cy="303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REATE VIEW SQL: Creating views in SQL Server">
            <a:extLst>
              <a:ext uri="{FF2B5EF4-FFF2-40B4-BE49-F238E27FC236}">
                <a16:creationId xmlns:a16="http://schemas.microsoft.com/office/drawing/2014/main" id="{49C43E98-67DC-41A2-83DB-DD6B76FE651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75" y="1843351"/>
            <a:ext cx="4929188" cy="186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77969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</TotalTime>
  <Words>140</Words>
  <Application>Microsoft Office PowerPoint</Application>
  <PresentationFormat>Widescreen</PresentationFormat>
  <Paragraphs>10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Century Gothic</vt:lpstr>
      <vt:lpstr>Wingdings 3</vt:lpstr>
      <vt:lpstr>Slice</vt:lpstr>
      <vt:lpstr>Simple view and complex view in sql (structured query language)</vt:lpstr>
      <vt:lpstr>UNDERSTANDING VIEWS IN SQL</vt:lpstr>
      <vt:lpstr>Simple view and complex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view and complex view</dc:title>
  <dc:creator>Comfort</dc:creator>
  <cp:lastModifiedBy>Comfort</cp:lastModifiedBy>
  <cp:revision>4</cp:revision>
  <dcterms:created xsi:type="dcterms:W3CDTF">2024-04-27T08:14:27Z</dcterms:created>
  <dcterms:modified xsi:type="dcterms:W3CDTF">2024-04-27T09:19:06Z</dcterms:modified>
</cp:coreProperties>
</file>