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Catamaran Ligh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CatamaranLight-bold.fntdata"/><Relationship Id="rId12" Type="http://schemas.openxmlformats.org/officeDocument/2006/relationships/slide" Target="slides/slide7.xml"/><Relationship Id="rId23" Type="http://schemas.openxmlformats.org/officeDocument/2006/relationships/font" Target="fonts/Catamaran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Catamara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060d7f0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060d7f0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5b1644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5b1644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2279342d2f066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2279342d2f066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060d7f0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060d7f0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Trainees participate in personalized fitness challenges designed by instructors.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They manage and complete daily tasks, contributing to their overall fitness progress.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Trainees actively track individual achievements and challenge-wide successes.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060d7f0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060d7f0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Instructors create and oversee fitness challenges tailored to individual needs.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They curate daily task lists, ensuring a personalized and effective fitness journey for each trainee.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Instructors closely monitor and track trainee progress, offering support and guidance when needed.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060d7f0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060d7f0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Gym and Fitness Centers: Elevate the fitness experience by enabling instructors to seamlessly organize challenges, monitor trainee progress, and tailor workout routines for optimal results.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Corporate Wellness Programs: Foster a culture of well-being within organizations by engaging employees in health challenges, promoting team cohesion, and enhancing overall workplace fitness.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Online Fitness Platforms: Transform virtual fitness spaces with interactive challenges, personalized task management, and real-time progress tracking, creating a vibrant and motivating online community.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Health and Wellness Apps: Integrate HBC features into existing health apps to offer users a comprehensive wellness solution, encompassing tailored challenges, task management, and performance analytics.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Personal Trainers and Coaches: Empower trainers to curate specialized challenges, closely monitor trainee adherence, and provide targeted guidance, enhancing the effectiveness of personalized fitness programs. 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Educational Institutions: Promote student well-being by incorporating fitness challenges into educational platforms, fostering healthy habits, and encouraging a holistic approach to physical fitness.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060d7f0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060d7f0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07e435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07e435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060d7f0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060d7f0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060d7f0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060d7f0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79" name="Google Shape;179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200" name="Google Shape;200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4" name="Google Shape;204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08" name="Google Shape;20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12" name="Google Shape;212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216" name="Google Shape;216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0" name="Google Shape;220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6320991" y="-7"/>
            <a:ext cx="3630819" cy="5143498"/>
            <a:chOff x="6320991" y="-7"/>
            <a:chExt cx="3630819" cy="5143498"/>
          </a:xfrm>
        </p:grpSpPr>
        <p:sp>
          <p:nvSpPr>
            <p:cNvPr id="34" name="Google Shape;34;p3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7806422" y="31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50" name="Google Shape;50;p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4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73" name="Google Shape;73;p5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6"/>
          <p:cNvGrpSpPr/>
          <p:nvPr/>
        </p:nvGrpSpPr>
        <p:grpSpPr>
          <a:xfrm>
            <a:off x="6320991" y="-7"/>
            <a:ext cx="3630819" cy="5143498"/>
            <a:chOff x="6320991" y="-7"/>
            <a:chExt cx="3630819" cy="5143498"/>
          </a:xfrm>
        </p:grpSpPr>
        <p:sp>
          <p:nvSpPr>
            <p:cNvPr id="89" name="Google Shape;89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 rot="10800000">
              <a:off x="7806422" y="31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6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6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6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9" cy="5143498"/>
            <a:chOff x="6320991" y="-7"/>
            <a:chExt cx="3630819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1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2" name="Google Shape;12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490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8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42" name="Google Shape;142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0"/>
          <p:cNvGrpSpPr/>
          <p:nvPr/>
        </p:nvGrpSpPr>
        <p:grpSpPr>
          <a:xfrm>
            <a:off x="6320991" y="-7"/>
            <a:ext cx="3630819" cy="5143498"/>
            <a:chOff x="6320991" y="-7"/>
            <a:chExt cx="3630819" cy="5143498"/>
          </a:xfrm>
        </p:grpSpPr>
        <p:sp>
          <p:nvSpPr>
            <p:cNvPr id="164" name="Google Shape;164;p10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 rot="10800000">
              <a:off x="7806422" y="31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ctrTitle"/>
          </p:nvPr>
        </p:nvSpPr>
        <p:spPr>
          <a:xfrm>
            <a:off x="303900" y="1222250"/>
            <a:ext cx="8536200" cy="67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Behavior Challenge</a:t>
            </a:r>
            <a:endParaRPr sz="2500"/>
          </a:p>
        </p:txBody>
      </p:sp>
      <p:sp>
        <p:nvSpPr>
          <p:cNvPr id="227" name="Google Shape;227;p13"/>
          <p:cNvSpPr txBox="1"/>
          <p:nvPr>
            <p:ph idx="4294967295" type="subTitle"/>
          </p:nvPr>
        </p:nvSpPr>
        <p:spPr>
          <a:xfrm>
            <a:off x="1847400" y="3260750"/>
            <a:ext cx="5236200" cy="16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GROUP MEMBERS: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Faizan Khaji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Satya Bhavsar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Sharvani Ramineni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Shweta Sharma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Utsav Dabhi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Vineet Gandham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2859450" y="2412450"/>
            <a:ext cx="32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Instructor :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Prof.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Philip Ritchey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Client: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Prof. S. Niki Ritchey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2905400" y="2035150"/>
            <a:ext cx="34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CSCE 606 Software Engineering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800" y="68700"/>
            <a:ext cx="3515850" cy="1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Learnings!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779100" y="1445575"/>
            <a:ext cx="6247800" cy="26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Code reviews on Github became a crucial lesson in early mistake detection and bug prevention.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Automated build and deployment processes saved time, offering a reliable safeguard against errors.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Using Project Management tool (Pivotal) helped in efficient organization, requirement tracking, and task distribution.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Code coverage reports highlighted the need for comprehensive code scrutiny, ensuring robust software.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824750" y="1758300"/>
            <a:ext cx="5494500" cy="16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 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HBC?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779100" y="1445575"/>
            <a:ext cx="6247800" cy="26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Healthy Behavior Challenge is a web-application for a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challenge-based training platform.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The application is aimed at connecting two primary types of users -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Instructors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and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Trainees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The main role of Instructor is to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create, manage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and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oversee challenges.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While trainees manage and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monitor daily todo list tasks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Roles: Instructors and Trainees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779100" y="1445575"/>
            <a:ext cx="6247800" cy="26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Trainee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Participate in personalized fitness challenges.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Manage and complete daily tasks for fitness progress.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Track individual achievements and challenge-wide successes.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Roles: Instructors and Trainees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779100" y="1445575"/>
            <a:ext cx="6247800" cy="26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Instructor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Create personalized fitness challenges for individual needs.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Curate daily task lists for a tailored fitness journey.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Monitor trainee progress and provide timely support.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HBC is needed?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779100" y="1445575"/>
            <a:ext cx="6247800" cy="26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HBC can be used for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fostering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an engaging and effective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fitness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routine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Its versatile applications span across diverse domains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Gym and Fitness Centers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Corporate Wellness Programs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Online Fitness Platforms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Health and Wellness Apps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Personal Trainers and Coaches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Educational Institutions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75" y="1299500"/>
            <a:ext cx="8834821" cy="360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00" y="1458925"/>
            <a:ext cx="7495224" cy="2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779100" y="836000"/>
            <a:ext cx="64728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faced</a:t>
            </a:r>
            <a:endParaRPr sz="2800"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779100" y="1445575"/>
            <a:ext cx="6247800" cy="307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Our initial Heroku deployment brought unexpected challenges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Defining models became intricate due to associations among multiple tables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Resolving time zone issues from the Trainee's perspective posed challenges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Navigating the setup of the database for the test and development environment presented early challenges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Shifting to Test-Driven Development (TDD) and Behavior-Driven Development (BDD) presented a learning curve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Learnings</a:t>
            </a:r>
            <a:r>
              <a:rPr lang="en"/>
              <a:t>!</a:t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779100" y="1445575"/>
            <a:ext cx="6247800" cy="26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Agile iterations emphasized early feedback, guiding us in adjusting to evolving client expectations.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Agile's incremental sprints taught us the value of continuous improvement, adapting our processes based on real-time experiences.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TDD and BDD implementation underscored the importance of crafting resilient, well-tested code.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⬢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tamaran"/>
                <a:ea typeface="Catamaran"/>
                <a:cs typeface="Catamaran"/>
                <a:sym typeface="Catamaran"/>
              </a:rPr>
              <a:t>Pair programming simplified debugging and accelerated collaborative problem-solving.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