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Flicker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/>
              <a:t>See what’s in front of you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y="3983625" x="3192900"/>
            <a:ext cy="996900" cx="275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Team Zahlen</a:t>
            </a:r>
          </a:p>
          <a:p>
            <a:pPr algn="ctr"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Sean Halloran</a:t>
            </a:r>
          </a:p>
          <a:p>
            <a:pPr algn="ctr"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Stone Cleven</a:t>
            </a: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Mazes full of pits to fall into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Intelligent light switch flicking AI that responds to player behavior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Increasing levels of difficulty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All 5 design restrictions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Target Audience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The Anxious Puzzle Solver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Lights turn on before pits, requiring quick response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The Patient Puzzle Solver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Lights turn on according to how much the player moves</a:t>
            </a:r>
          </a:p>
          <a:p>
            <a:pPr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Must make decisions based on limited information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Experience Goal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Surprise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Despair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Regret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Play Description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Tutorial levels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Player Death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Lightswitch AI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Lights flash on before pits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Lights flicker on more often the more often the player moves</a:t>
            </a:r>
          </a:p>
          <a:p>
            <a:pPr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Lights flicker off after a second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Later Levels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3350" x="4026375"/>
            <a:ext cy="4876800" cx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y="3070500" x="760675"/>
            <a:ext cy="738899" cx="262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2400" lang="en">
                <a:solidFill>
                  <a:schemeClr val="lt1"/>
                </a:solidFill>
              </a:rPr>
              <a:t>Lights off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Later Levels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3350" x="4026350"/>
            <a:ext cy="4876800" cx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y="3070500" x="760675"/>
            <a:ext cy="738899" cx="262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solidFill>
                  <a:schemeClr val="lt1"/>
                </a:solidFill>
              </a:rPr>
              <a:t>Lights 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Later Levels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3350" x="4026325"/>
            <a:ext cy="4876800" cx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Later Levels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3350" x="4026350"/>
            <a:ext cy="4876800" cx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