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634110" x="10465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CHROMAWORKS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660210" x="1054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Team Zahlen</a:t>
            </a:r>
          </a:p>
          <a:p>
            <a:pPr algn="ctr" rtl="0">
              <a:spcBef>
                <a:spcPts val="0"/>
              </a:spcBef>
              <a:buNone/>
            </a:pPr>
            <a:r>
              <a:rPr sz="1400" lang="en"/>
              <a:t>Sean Halloran</a:t>
            </a:r>
          </a:p>
          <a:p>
            <a:pPr algn="ctr">
              <a:spcBef>
                <a:spcPts val="0"/>
              </a:spcBef>
              <a:buNone/>
            </a:pPr>
            <a:r>
              <a:rPr sz="1400" lang="en"/>
              <a:t>Stone Cleven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2736600" x="2771700"/>
            <a:ext cy="618600" cx="3600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i="1">
                <a:solidFill>
                  <a:srgbClr val="FFFFFF"/>
                </a:solidFill>
              </a:rPr>
              <a:t>Fourth of July, all on your phone!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949100"/>
            <a:ext cy="3725699" cx="417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Player can select one of eight colors at bottom of screen with click</a:t>
            </a:r>
          </a:p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Player can shoot a firework at desired location in sky with a second click</a:t>
            </a:r>
          </a:p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Player can detonate the firework with another click once it is fired into the sky</a:t>
            </a:r>
          </a:p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Background changes color when firework reaches destination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Fireworks take a long time to fade away, so that the player can paint the sky with many fireworks to make a colorful image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2625" x="5325700"/>
            <a:ext cy="3444649" cx="34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y="1244250" x="887700"/>
            <a:ext cy="3630300" cx="363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Click anywhere, something happens</a:t>
            </a:r>
          </a:p>
          <a:p>
            <a:pPr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Feedback for every action</a:t>
            </a: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lang="en"/>
              <a:t>Startup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87875" x="4791950"/>
            <a:ext cy="3630300" cx="36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2494400" x="457200"/>
            <a:ext cy="238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Radio button like selection scheme</a:t>
            </a:r>
          </a:p>
          <a:p>
            <a:pPr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Each fireworks cannon launches a different color firework and explosion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lang="en"/>
              <a:t>Firework Selection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40775" x="985975"/>
            <a:ext cy="953975" cx="71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y="1244250" x="979725"/>
            <a:ext cy="3630300" cx="3551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Real fireworks are made by utilizing certain compounds to make the different colors.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sz="2400" lang="en"/>
              <a:t>We used this guide to pick the base colors for our fireworks and explosions.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lang="en"/>
              <a:t>Color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15749" x="4629925"/>
            <a:ext cy="4395875" cx="438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y="1200175" x="1016800"/>
            <a:ext cy="3630300" cx="3742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900" lang="en"/>
              <a:t>Through trial and error in Photoshop, we found RGB value ranges to create random, but appropriate colors for the different explosions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lang="en"/>
              <a:t>Color cont’d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01650" x="4759600"/>
            <a:ext cy="3174800" cx="44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1244250" x="457200"/>
            <a:ext cy="3630300" cx="4116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Tap sky to launch firework at that location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Sound effects</a:t>
            </a:r>
          </a:p>
          <a:p>
            <a:pPr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Smoke trail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Shooting Fireworks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04250" x="5063900"/>
            <a:ext cy="3267076" cx="326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lang="en"/>
              <a:t>Detonating Fireworks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386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Tap again to detonate firework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Lights up night sky</a:t>
            </a:r>
          </a:p>
          <a:p>
            <a:pPr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Slowly fades away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24875" x="4771325"/>
            <a:ext cy="3596149" cx="344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