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914648" x="0"/>
            <a:ext cy="2228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291464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277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679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4225081" x="0"/>
            <a:ext cy="9183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422508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Dagger Touch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2964777" x="685800"/>
            <a:ext cy="9447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Aim and swipe!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414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Moving targets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Throwing daggers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Swipe to throw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Many levels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Changeable backgrounds for several seasons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Explosion effects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37350" x="5866700"/>
            <a:ext cy="4072950" cx="254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Experience Goal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Aiming projectiles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Throwing projectiles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Watching projectiles hit targets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Easy pick up and put down experience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Target Audience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Casual and mobile game players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People without much time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People in line at Starbucks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People stuck in a doctor’s office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People waiting for their number at the deli counter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People with only one hand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 Description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200150" x="457200"/>
            <a:ext cy="3725699" cx="4162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Destroy the targets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Limited dagger throws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Multiple difficulties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13975" x="5934125"/>
            <a:ext cy="3498049" cx="218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411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Touch the dagger, and swipe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Thrown in the direction of swipe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Speed controlled by swipe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67550" x="5973600"/>
            <a:ext cy="3390900" cx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y="1618313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