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micseans.github.io/imgd2900-Zahlen/assig14/cover.htm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370609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BRIGHT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717075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Move towards the light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017650" x="2425950"/>
            <a:ext cy="954900" cx="4445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Team Zahlen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Sean Halloran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Stone Cleven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Critique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Tone down Wilhelm Scream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Change Tada!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Completing a level has an awkward pause between loading next level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Changed Wilhelm Scream 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Kept Tada!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36666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Created level auto-refresher with Perlenspiel’s new build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http://comicseans.github.io/imgd2900-Zahlen/assig14/cover.html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