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5" y="7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0238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7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9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8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43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2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78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59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>
                <a:solidFill>
                  <a:srgbClr val="51535D"/>
                </a:solidFill>
              </a:rPr>
              <a:pPr/>
              <a:t>‹#›</a:t>
            </a:fld>
            <a:endParaRPr lang="en">
              <a:solidFill>
                <a:srgbClr val="515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0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fld id="{00000000-1234-1234-1234-123412341234}" type="slidenum">
              <a:rPr lang="en">
                <a:solidFill>
                  <a:srgbClr val="EDEDED"/>
                </a:solidFill>
              </a:rPr>
              <a:pPr/>
              <a:t>‹#›</a:t>
            </a:fld>
            <a:endParaRPr lang="en">
              <a:solidFill>
                <a:srgbClr val="EDED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9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>
                <a:solidFill>
                  <a:srgbClr val="51535D"/>
                </a:solidFill>
              </a:rPr>
              <a:pPr/>
              <a:t>‹#›</a:t>
            </a:fld>
            <a:endParaRPr lang="en">
              <a:solidFill>
                <a:srgbClr val="515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rot="10800000" flipH="1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>
                <a:solidFill>
                  <a:srgbClr val="51535D"/>
                </a:solidFill>
              </a:rPr>
              <a:pPr/>
              <a:t>‹#›</a:t>
            </a:fld>
            <a:endParaRPr lang="en">
              <a:solidFill>
                <a:srgbClr val="515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>
                <a:solidFill>
                  <a:srgbClr val="51535D"/>
                </a:solidFill>
              </a:rPr>
              <a:pPr/>
              <a:t>‹#›</a:t>
            </a:fld>
            <a:endParaRPr lang="en">
              <a:solidFill>
                <a:srgbClr val="515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8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>
                <a:solidFill>
                  <a:srgbClr val="51535D"/>
                </a:solidFill>
              </a:rPr>
              <a:pPr/>
              <a:t>‹#›</a:t>
            </a:fld>
            <a:endParaRPr lang="en">
              <a:solidFill>
                <a:srgbClr val="515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6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00000000-1234-1234-1234-123412341234}" type="slidenum">
              <a:rPr lang="en">
                <a:solidFill>
                  <a:srgbClr val="51535D"/>
                </a:solidFill>
              </a:rPr>
              <a:pPr/>
              <a:t>‹#›</a:t>
            </a:fld>
            <a:endParaRPr lang="en">
              <a:solidFill>
                <a:srgbClr val="515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326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icseans.github.io/imgd2900-Zahlen/assig23/cov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icseans.github.io/imgd2900-Zahlen/seanfinal/gam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Flicker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See what’s in front of you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3192900" y="3983625"/>
            <a:ext cx="2758199" cy="9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Zahlen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Sean Halloran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Stone Cleven</a:t>
            </a:r>
          </a:p>
          <a:p>
            <a:pPr algn="ctr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Critique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continue work on light flickering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change fall (death) sound to be less similar to single flick on sound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player bead is smaller, making it easier to tell if the player has fallen into a pit or not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http://comicseans.github.io/imgd2900-Zahlen/assig23/cover.html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Wither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Alternate Grow Ending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algn="l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 sz="1200" i="0"/>
              <a:t>Sean Halloran</a:t>
            </a:r>
          </a:p>
        </p:txBody>
      </p:sp>
    </p:spTree>
    <p:extLst>
      <p:ext uri="{BB962C8B-B14F-4D97-AF65-F5344CB8AC3E}">
        <p14:creationId xmlns:p14="http://schemas.microsoft.com/office/powerpoint/2010/main" val="281324830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2465476"/>
            <a:ext cx="8229600" cy="24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Frustration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400"/>
              <a:t>Discomfort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400"/>
              <a:t>Defeat</a:t>
            </a:r>
          </a:p>
          <a:p>
            <a:pPr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214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endParaRPr sz="3000"/>
          </a:p>
          <a:p>
            <a:pPr lvl="0" algn="ctr" rtl="0">
              <a:spcBef>
                <a:spcPts val="0"/>
              </a:spcBef>
              <a:buNone/>
            </a:pPr>
            <a:r>
              <a:rPr lang="en" sz="6000"/>
              <a:t>Whither</a:t>
            </a:r>
          </a:p>
        </p:txBody>
      </p:sp>
    </p:spTree>
    <p:extLst>
      <p:ext uri="{BB962C8B-B14F-4D97-AF65-F5344CB8AC3E}">
        <p14:creationId xmlns:p14="http://schemas.microsoft.com/office/powerpoint/2010/main" val="157137943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2465476"/>
            <a:ext cx="8229600" cy="246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Peacefulness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400"/>
              <a:t>Satisfaction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Victory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214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3000"/>
          </a:p>
          <a:p>
            <a:pPr lvl="0" algn="ctr" rtl="0">
              <a:spcBef>
                <a:spcPts val="0"/>
              </a:spcBef>
              <a:buNone/>
            </a:pPr>
            <a:r>
              <a:rPr lang="en" sz="6000"/>
              <a:t>Grow</a:t>
            </a:r>
          </a:p>
        </p:txBody>
      </p:sp>
    </p:spTree>
    <p:extLst>
      <p:ext uri="{BB962C8B-B14F-4D97-AF65-F5344CB8AC3E}">
        <p14:creationId xmlns:p14="http://schemas.microsoft.com/office/powerpoint/2010/main" val="185440508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http://comicseans.github.io/imgd2900-Zahlen/seanfinal/game.html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19378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Georgia</vt:lpstr>
      <vt:lpstr>Trebuchet MS</vt:lpstr>
      <vt:lpstr>dark-gradient</vt:lpstr>
      <vt:lpstr>sketched</vt:lpstr>
      <vt:lpstr>Flicker</vt:lpstr>
      <vt:lpstr>Critique</vt:lpstr>
      <vt:lpstr>Demo</vt:lpstr>
      <vt:lpstr>Wither</vt:lpstr>
      <vt:lpstr> Whither</vt:lpstr>
      <vt:lpstr> Grow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Flicker</dc:title>
  <cp:lastModifiedBy>Sean Halloran</cp:lastModifiedBy>
  <cp:revision>1</cp:revision>
  <dcterms:modified xsi:type="dcterms:W3CDTF">2014-12-18T17:41:59Z</dcterms:modified>
</cp:coreProperties>
</file>