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6"/>
  </p:notesMasterIdLst>
  <p:sldIdLst>
    <p:sldId id="256" r:id="rId2"/>
    <p:sldId id="257" r:id="rId3"/>
    <p:sldId id="259" r:id="rId4"/>
    <p:sldId id="258" r:id="rId5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768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4949071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0157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/>
        </p:nvSpPr>
        <p:spPr>
          <a:xfrm>
            <a:off x="0" y="0"/>
            <a:ext cx="9144000" cy="5176499"/>
          </a:xfrm>
          <a:prstGeom prst="rect">
            <a:avLst/>
          </a:prstGeom>
          <a:gradFill>
            <a:gsLst>
              <a:gs pos="0">
                <a:srgbClr val="003171"/>
              </a:gs>
              <a:gs pos="100000">
                <a:srgbClr val="549FFF"/>
              </a:gs>
            </a:gsLst>
            <a:lin ang="792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" name="Shape 9"/>
          <p:cNvSpPr/>
          <p:nvPr/>
        </p:nvSpPr>
        <p:spPr>
          <a:xfrm flipH="1">
            <a:off x="-3832" y="12039"/>
            <a:ext cx="10925833" cy="5165065"/>
          </a:xfrm>
          <a:custGeom>
            <a:avLst/>
            <a:gdLst/>
            <a:ahLst/>
            <a:cxnLst/>
            <a:rect l="0" t="0" r="0" b="0"/>
            <a:pathLst>
              <a:path w="24279631" h="6863875" extrusionOk="0">
                <a:moveTo>
                  <a:pt x="9291599" y="0"/>
                </a:moveTo>
                <a:lnTo>
                  <a:pt x="24279631" y="5875"/>
                </a:lnTo>
                <a:lnTo>
                  <a:pt x="24250422" y="6863875"/>
                </a:lnTo>
                <a:lnTo>
                  <a:pt x="8740466" y="6858000"/>
                </a:lnTo>
                <a:cubicBezTo>
                  <a:pt x="0" y="3062308"/>
                  <a:pt x="7449035" y="312298"/>
                  <a:pt x="9291599" y="0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40784"/>
                </a:srgbClr>
              </a:gs>
              <a:gs pos="41000">
                <a:srgbClr val="003171">
                  <a:alpha val="94901"/>
                </a:srgbClr>
              </a:gs>
              <a:gs pos="100000">
                <a:srgbClr val="003171">
                  <a:alpha val="94901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" name="Shape 10"/>
          <p:cNvSpPr/>
          <p:nvPr/>
        </p:nvSpPr>
        <p:spPr>
          <a:xfrm flipH="1">
            <a:off x="14659" y="660"/>
            <a:ext cx="10500940" cy="5165065"/>
          </a:xfrm>
          <a:custGeom>
            <a:avLst/>
            <a:gdLst/>
            <a:ahLst/>
            <a:cxnLst/>
            <a:rect l="0" t="0" r="0" b="0"/>
            <a:pathLst>
              <a:path w="24279631" h="6863875" extrusionOk="0">
                <a:moveTo>
                  <a:pt x="9291599" y="0"/>
                </a:moveTo>
                <a:lnTo>
                  <a:pt x="24279631" y="5875"/>
                </a:lnTo>
                <a:lnTo>
                  <a:pt x="24250422" y="6863875"/>
                </a:lnTo>
                <a:lnTo>
                  <a:pt x="8740466" y="6858000"/>
                </a:lnTo>
                <a:cubicBezTo>
                  <a:pt x="0" y="3062308"/>
                  <a:pt x="7449035" y="312298"/>
                  <a:pt x="9291599" y="0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-846666" y="-661"/>
            <a:ext cx="2167466" cy="5176308"/>
          </a:xfrm>
          <a:custGeom>
            <a:avLst/>
            <a:gdLst/>
            <a:ahLst/>
            <a:cxnLst/>
            <a:rect l="0" t="0" r="0" b="0"/>
            <a:pathLst>
              <a:path w="2167467" h="6180667" extrusionOk="0">
                <a:moveTo>
                  <a:pt x="939800" y="0"/>
                </a:moveTo>
                <a:lnTo>
                  <a:pt x="1905000" y="5881"/>
                </a:lnTo>
                <a:cubicBezTo>
                  <a:pt x="2167467" y="1035992"/>
                  <a:pt x="0" y="1848556"/>
                  <a:pt x="1896533" y="6180667"/>
                </a:cubicBezTo>
                <a:lnTo>
                  <a:pt x="939800" y="6180667"/>
                </a:lnTo>
                <a:lnTo>
                  <a:pt x="939800" y="0"/>
                </a:lnTo>
                <a:close/>
              </a:path>
            </a:pathLst>
          </a:custGeom>
          <a:gradFill>
            <a:gsLst>
              <a:gs pos="0">
                <a:srgbClr val="003171">
                  <a:alpha val="20784"/>
                </a:srgbClr>
              </a:gs>
              <a:gs pos="100000">
                <a:srgbClr val="65A8FF">
                  <a:alpha val="20784"/>
                </a:srgbClr>
              </a:gs>
            </a:gsLst>
            <a:lin ang="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/>
          <p:nvPr/>
        </p:nvSpPr>
        <p:spPr>
          <a:xfrm rot="10800000" flipH="1">
            <a:off x="-524933" y="131"/>
            <a:ext cx="1403434" cy="5176308"/>
          </a:xfrm>
          <a:custGeom>
            <a:avLst/>
            <a:gdLst/>
            <a:ahLst/>
            <a:cxnLst/>
            <a:rect l="0" t="0" r="0" b="0"/>
            <a:pathLst>
              <a:path w="2167467" h="6180667" extrusionOk="0">
                <a:moveTo>
                  <a:pt x="939800" y="0"/>
                </a:moveTo>
                <a:lnTo>
                  <a:pt x="1905000" y="5881"/>
                </a:lnTo>
                <a:cubicBezTo>
                  <a:pt x="2167467" y="1035992"/>
                  <a:pt x="0" y="1848556"/>
                  <a:pt x="1896533" y="6180667"/>
                </a:cubicBezTo>
                <a:lnTo>
                  <a:pt x="939800" y="6180667"/>
                </a:lnTo>
                <a:lnTo>
                  <a:pt x="939800" y="0"/>
                </a:lnTo>
                <a:close/>
              </a:path>
            </a:pathLst>
          </a:custGeom>
          <a:gradFill>
            <a:gsLst>
              <a:gs pos="0">
                <a:srgbClr val="003171">
                  <a:alpha val="20784"/>
                </a:srgbClr>
              </a:gs>
              <a:gs pos="100000">
                <a:srgbClr val="65A8FF">
                  <a:alpha val="20784"/>
                </a:srgbClr>
              </a:gs>
            </a:gsLst>
            <a:lin ang="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1082040" y="1242060"/>
            <a:ext cx="7050900" cy="1102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1082040" y="2423159"/>
            <a:ext cx="7035899" cy="694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 algn="r">
              <a:spcBef>
                <a:spcPts val="0"/>
              </a:spcBef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3pPr>
            <a:lvl4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 rot="10800000" flipH="1">
            <a:off x="-348182" y="-16424"/>
            <a:ext cx="1723519" cy="5159924"/>
          </a:xfrm>
          <a:custGeom>
            <a:avLst/>
            <a:gdLst/>
            <a:ahLst/>
            <a:cxnLst/>
            <a:rect l="0" t="0" r="0" b="0"/>
            <a:pathLst>
              <a:path w="4476675" h="6879900" extrusionOk="0">
                <a:moveTo>
                  <a:pt x="4476676" y="16025"/>
                </a:moveTo>
                <a:lnTo>
                  <a:pt x="879695" y="0"/>
                </a:lnTo>
                <a:cubicBezTo>
                  <a:pt x="886211" y="2293300"/>
                  <a:pt x="892726" y="4586600"/>
                  <a:pt x="899242" y="6879900"/>
                </a:cubicBezTo>
                <a:lnTo>
                  <a:pt x="3909760" y="6861462"/>
                </a:lnTo>
                <a:cubicBezTo>
                  <a:pt x="0" y="3547544"/>
                  <a:pt x="1695771" y="1824359"/>
                  <a:pt x="447667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3" name="Shape 23"/>
          <p:cNvSpPr/>
          <p:nvPr/>
        </p:nvSpPr>
        <p:spPr>
          <a:xfrm rot="10800000" flipH="1">
            <a:off x="-1118653" y="774"/>
            <a:ext cx="3100650" cy="5142725"/>
          </a:xfrm>
          <a:custGeom>
            <a:avLst/>
            <a:gdLst/>
            <a:ahLst/>
            <a:cxnLst/>
            <a:rect l="0" t="0" r="0" b="0"/>
            <a:pathLst>
              <a:path w="8053639" h="6879900" extrusionOk="0">
                <a:moveTo>
                  <a:pt x="4696126" y="16025"/>
                </a:moveTo>
                <a:lnTo>
                  <a:pt x="2920537" y="0"/>
                </a:lnTo>
                <a:cubicBezTo>
                  <a:pt x="2927053" y="2293300"/>
                  <a:pt x="2933568" y="4586600"/>
                  <a:pt x="2940084" y="6879900"/>
                </a:cubicBezTo>
                <a:lnTo>
                  <a:pt x="4085318" y="6861462"/>
                </a:lnTo>
                <a:cubicBezTo>
                  <a:pt x="8053639" y="4651267"/>
                  <a:pt x="0" y="3113439"/>
                  <a:pt x="469612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4" name="Shape 24"/>
          <p:cNvSpPr/>
          <p:nvPr/>
        </p:nvSpPr>
        <p:spPr>
          <a:xfrm rot="10800000">
            <a:off x="8088846" y="-9550"/>
            <a:ext cx="1100667" cy="5153050"/>
          </a:xfrm>
          <a:custGeom>
            <a:avLst/>
            <a:gdLst/>
            <a:ahLst/>
            <a:cxnLst/>
            <a:rect l="0" t="0" r="0" b="0"/>
            <a:pathLst>
              <a:path w="1100668" h="6916846" extrusionOk="0">
                <a:moveTo>
                  <a:pt x="0" y="11711"/>
                </a:moveTo>
                <a:lnTo>
                  <a:pt x="956734" y="0"/>
                </a:lnTo>
                <a:cubicBezTo>
                  <a:pt x="33869" y="3419922"/>
                  <a:pt x="220135" y="4504457"/>
                  <a:pt x="1100668" y="6916846"/>
                </a:cubicBezTo>
                <a:lnTo>
                  <a:pt x="0" y="6916846"/>
                </a:lnTo>
                <a:lnTo>
                  <a:pt x="0" y="11711"/>
                </a:lnTo>
                <a:close/>
              </a:path>
            </a:pathLst>
          </a:custGeom>
          <a:gradFill>
            <a:gsLst>
              <a:gs pos="0">
                <a:srgbClr val="003171"/>
              </a:gs>
              <a:gs pos="100000">
                <a:srgbClr val="65A8FF"/>
              </a:gs>
            </a:gsLst>
            <a:lin ang="570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457200" y="1244242"/>
            <a:ext cx="4038599" cy="3630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2800"/>
            </a:lvl1pPr>
            <a:lvl2pPr>
              <a:spcBef>
                <a:spcPts val="0"/>
              </a:spcBef>
              <a:defRPr sz="2400"/>
            </a:lvl2pPr>
            <a:lvl3pPr>
              <a:spcBef>
                <a:spcPts val="0"/>
              </a:spcBef>
              <a:defRPr sz="20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  <a:lvl6pPr>
              <a:spcBef>
                <a:spcPts val="0"/>
              </a:spcBef>
              <a:defRPr sz="1800"/>
            </a:lvl6pPr>
            <a:lvl7pPr>
              <a:spcBef>
                <a:spcPts val="0"/>
              </a:spcBef>
              <a:defRPr sz="1800"/>
            </a:lvl7pPr>
            <a:lvl8pPr>
              <a:spcBef>
                <a:spcPts val="0"/>
              </a:spcBef>
              <a:defRPr sz="1800"/>
            </a:lvl8pPr>
            <a:lvl9pPr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4648200" y="1244242"/>
            <a:ext cx="4038599" cy="3630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2800"/>
            </a:lvl1pPr>
            <a:lvl2pPr>
              <a:spcBef>
                <a:spcPts val="0"/>
              </a:spcBef>
              <a:defRPr sz="2400"/>
            </a:lvl2pPr>
            <a:lvl3pPr>
              <a:spcBef>
                <a:spcPts val="0"/>
              </a:spcBef>
              <a:defRPr sz="20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  <a:lvl6pPr>
              <a:spcBef>
                <a:spcPts val="0"/>
              </a:spcBef>
              <a:defRPr sz="1800"/>
            </a:lvl6pPr>
            <a:lvl7pPr>
              <a:spcBef>
                <a:spcPts val="0"/>
              </a:spcBef>
              <a:defRPr sz="1800"/>
            </a:lvl7pPr>
            <a:lvl8pPr>
              <a:spcBef>
                <a:spcPts val="0"/>
              </a:spcBef>
              <a:defRPr sz="1800"/>
            </a:lvl8pPr>
            <a:lvl9pPr>
              <a:spcBef>
                <a:spcPts val="0"/>
              </a:spcBef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/>
        </p:nvSpPr>
        <p:spPr>
          <a:xfrm rot="10800000" flipH="1">
            <a:off x="-348182" y="-16424"/>
            <a:ext cx="1723519" cy="5159924"/>
          </a:xfrm>
          <a:custGeom>
            <a:avLst/>
            <a:gdLst/>
            <a:ahLst/>
            <a:cxnLst/>
            <a:rect l="0" t="0" r="0" b="0"/>
            <a:pathLst>
              <a:path w="4476675" h="6879900" extrusionOk="0">
                <a:moveTo>
                  <a:pt x="4476676" y="16025"/>
                </a:moveTo>
                <a:lnTo>
                  <a:pt x="879695" y="0"/>
                </a:lnTo>
                <a:cubicBezTo>
                  <a:pt x="886211" y="2293300"/>
                  <a:pt x="892726" y="4586600"/>
                  <a:pt x="899242" y="6879900"/>
                </a:cubicBezTo>
                <a:lnTo>
                  <a:pt x="3909760" y="6861462"/>
                </a:lnTo>
                <a:cubicBezTo>
                  <a:pt x="0" y="3547544"/>
                  <a:pt x="1695771" y="1824359"/>
                  <a:pt x="447667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0" name="Shape 30"/>
          <p:cNvSpPr/>
          <p:nvPr/>
        </p:nvSpPr>
        <p:spPr>
          <a:xfrm rot="10800000" flipH="1">
            <a:off x="-1118653" y="774"/>
            <a:ext cx="3100650" cy="5142725"/>
          </a:xfrm>
          <a:custGeom>
            <a:avLst/>
            <a:gdLst/>
            <a:ahLst/>
            <a:cxnLst/>
            <a:rect l="0" t="0" r="0" b="0"/>
            <a:pathLst>
              <a:path w="8053639" h="6879900" extrusionOk="0">
                <a:moveTo>
                  <a:pt x="4696126" y="16025"/>
                </a:moveTo>
                <a:lnTo>
                  <a:pt x="2920537" y="0"/>
                </a:lnTo>
                <a:cubicBezTo>
                  <a:pt x="2927053" y="2293300"/>
                  <a:pt x="2933568" y="4586600"/>
                  <a:pt x="2940084" y="6879900"/>
                </a:cubicBezTo>
                <a:lnTo>
                  <a:pt x="4085318" y="6861462"/>
                </a:lnTo>
                <a:cubicBezTo>
                  <a:pt x="8053639" y="4651267"/>
                  <a:pt x="0" y="3113439"/>
                  <a:pt x="469612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1" name="Shape 31"/>
          <p:cNvSpPr/>
          <p:nvPr/>
        </p:nvSpPr>
        <p:spPr>
          <a:xfrm rot="10800000">
            <a:off x="8088846" y="-9550"/>
            <a:ext cx="1100667" cy="5153050"/>
          </a:xfrm>
          <a:custGeom>
            <a:avLst/>
            <a:gdLst/>
            <a:ahLst/>
            <a:cxnLst/>
            <a:rect l="0" t="0" r="0" b="0"/>
            <a:pathLst>
              <a:path w="1100668" h="6916846" extrusionOk="0">
                <a:moveTo>
                  <a:pt x="0" y="11711"/>
                </a:moveTo>
                <a:lnTo>
                  <a:pt x="956734" y="0"/>
                </a:lnTo>
                <a:cubicBezTo>
                  <a:pt x="33869" y="3419922"/>
                  <a:pt x="220135" y="4504457"/>
                  <a:pt x="1100668" y="6916846"/>
                </a:cubicBezTo>
                <a:lnTo>
                  <a:pt x="0" y="6916846"/>
                </a:lnTo>
                <a:lnTo>
                  <a:pt x="0" y="11711"/>
                </a:lnTo>
                <a:close/>
              </a:path>
            </a:pathLst>
          </a:custGeom>
          <a:gradFill>
            <a:gsLst>
              <a:gs pos="0">
                <a:srgbClr val="003171"/>
              </a:gs>
              <a:gs pos="100000">
                <a:srgbClr val="65A8FF"/>
              </a:gs>
            </a:gsLst>
            <a:lin ang="570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Shape 34"/>
          <p:cNvGrpSpPr/>
          <p:nvPr/>
        </p:nvGrpSpPr>
        <p:grpSpPr>
          <a:xfrm>
            <a:off x="-6264" y="3700039"/>
            <a:ext cx="9150267" cy="2325488"/>
            <a:chOff x="-6264" y="4933386"/>
            <a:chExt cx="9150267" cy="3100650"/>
          </a:xfrm>
        </p:grpSpPr>
        <p:sp>
          <p:nvSpPr>
            <p:cNvPr id="35" name="Shape 35"/>
            <p:cNvSpPr/>
            <p:nvPr/>
          </p:nvSpPr>
          <p:spPr>
            <a:xfrm>
              <a:off x="-7" y="5537200"/>
              <a:ext cx="9144008" cy="1574769"/>
            </a:xfrm>
            <a:custGeom>
              <a:avLst/>
              <a:gdLst/>
              <a:ahLst/>
              <a:cxnLst/>
              <a:rect l="0" t="0" r="0" b="0"/>
              <a:pathLst>
                <a:path w="9144009" h="1257301" extrusionOk="0">
                  <a:moveTo>
                    <a:pt x="5" y="266700"/>
                  </a:moveTo>
                  <a:cubicBezTo>
                    <a:pt x="8115305" y="1257301"/>
                    <a:pt x="7620009" y="0"/>
                    <a:pt x="9144009" y="186267"/>
                  </a:cubicBezTo>
                  <a:cubicBezTo>
                    <a:pt x="9144008" y="441678"/>
                    <a:pt x="9143998" y="818763"/>
                    <a:pt x="9143997" y="1074174"/>
                  </a:cubicBezTo>
                  <a:lnTo>
                    <a:pt x="0" y="1086874"/>
                  </a:lnTo>
                  <a:cubicBezTo>
                    <a:pt x="0" y="854041"/>
                    <a:pt x="5" y="499533"/>
                    <a:pt x="5" y="266700"/>
                  </a:cubicBezTo>
                  <a:close/>
                </a:path>
              </a:pathLst>
            </a:custGeom>
            <a:gradFill>
              <a:gsLst>
                <a:gs pos="0">
                  <a:srgbClr val="549FFF"/>
                </a:gs>
                <a:gs pos="100000">
                  <a:srgbClr val="003171">
                    <a:alpha val="51764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5400000" flipH="1">
              <a:off x="3018543" y="1908578"/>
              <a:ext cx="3100650" cy="9150266"/>
            </a:xfrm>
            <a:custGeom>
              <a:avLst/>
              <a:gdLst/>
              <a:ahLst/>
              <a:cxnLst/>
              <a:rect l="0" t="0" r="0" b="0"/>
              <a:pathLst>
                <a:path w="8053639" h="6879900" extrusionOk="0">
                  <a:moveTo>
                    <a:pt x="4696126" y="16025"/>
                  </a:moveTo>
                  <a:lnTo>
                    <a:pt x="2920537" y="0"/>
                  </a:lnTo>
                  <a:cubicBezTo>
                    <a:pt x="2927053" y="2293300"/>
                    <a:pt x="2933568" y="4586600"/>
                    <a:pt x="2940084" y="6879900"/>
                  </a:cubicBezTo>
                  <a:lnTo>
                    <a:pt x="4085318" y="6861462"/>
                  </a:lnTo>
                  <a:cubicBezTo>
                    <a:pt x="8053639" y="4651267"/>
                    <a:pt x="0" y="3113439"/>
                    <a:pt x="4696126" y="16025"/>
                  </a:cubicBezTo>
                  <a:close/>
                </a:path>
              </a:pathLst>
            </a:custGeom>
            <a:gradFill>
              <a:gsLst>
                <a:gs pos="0">
                  <a:srgbClr val="549FFF">
                    <a:alpha val="78823"/>
                  </a:srgbClr>
                </a:gs>
                <a:gs pos="41000">
                  <a:srgbClr val="003171">
                    <a:alpha val="78823"/>
                  </a:srgbClr>
                </a:gs>
                <a:gs pos="100000">
                  <a:srgbClr val="003171">
                    <a:alpha val="78823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x="-7" y="5740400"/>
              <a:ext cx="9144010" cy="1574769"/>
            </a:xfrm>
            <a:custGeom>
              <a:avLst/>
              <a:gdLst/>
              <a:ahLst/>
              <a:cxnLst/>
              <a:rect l="0" t="0" r="0" b="0"/>
              <a:pathLst>
                <a:path w="9144011" h="1257301" extrusionOk="0">
                  <a:moveTo>
                    <a:pt x="7" y="266700"/>
                  </a:moveTo>
                  <a:cubicBezTo>
                    <a:pt x="8115307" y="1257301"/>
                    <a:pt x="7620011" y="0"/>
                    <a:pt x="9144011" y="186267"/>
                  </a:cubicBezTo>
                  <a:lnTo>
                    <a:pt x="9144011" y="921775"/>
                  </a:lnTo>
                  <a:lnTo>
                    <a:pt x="0" y="931914"/>
                  </a:lnTo>
                  <a:cubicBezTo>
                    <a:pt x="0" y="699081"/>
                    <a:pt x="7" y="499533"/>
                    <a:pt x="7" y="266700"/>
                  </a:cubicBezTo>
                  <a:close/>
                </a:path>
              </a:pathLst>
            </a:custGeom>
            <a:gradFill>
              <a:gsLst>
                <a:gs pos="0">
                  <a:srgbClr val="549FFF">
                    <a:alpha val="81960"/>
                  </a:srgbClr>
                </a:gs>
                <a:gs pos="100000">
                  <a:srgbClr val="003171">
                    <a:alpha val="8196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399" cy="6035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ctr">
              <a:spcBef>
                <a:spcPts val="0"/>
              </a:spcBef>
              <a:buSzPct val="100000"/>
              <a:buNone/>
              <a:defRPr sz="2400"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2"/>
            </a:gs>
            <a:gs pos="100000">
              <a:schemeClr val="accen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defRPr sz="3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spcBef>
                <a:spcPts val="560"/>
              </a:spcBef>
              <a:buClr>
                <a:schemeClr val="dk2"/>
              </a:buClr>
              <a:buSzPct val="100000"/>
              <a:buFont typeface="Trebuchet MS"/>
              <a:defRPr sz="2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>
              <a:spcBef>
                <a:spcPts val="480"/>
              </a:spcBef>
              <a:buClr>
                <a:schemeClr val="dk2"/>
              </a:buClr>
              <a:buSzPct val="100000"/>
              <a:buFont typeface="Trebuchet MS"/>
              <a:defRPr sz="24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comicseans.github.io/imgd2900-Zahlen/assig8/cover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ctrTitle"/>
          </p:nvPr>
        </p:nvSpPr>
        <p:spPr>
          <a:xfrm>
            <a:off x="1046540" y="1634110"/>
            <a:ext cx="7050900" cy="1102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CHROMAWORKS</a:t>
            </a:r>
          </a:p>
        </p:txBody>
      </p:sp>
      <p:sp>
        <p:nvSpPr>
          <p:cNvPr id="42" name="Shape 42"/>
          <p:cNvSpPr txBox="1">
            <a:spLocks noGrp="1"/>
          </p:cNvSpPr>
          <p:nvPr>
            <p:ph type="subTitle" idx="1"/>
          </p:nvPr>
        </p:nvSpPr>
        <p:spPr>
          <a:xfrm>
            <a:off x="1054040" y="3660210"/>
            <a:ext cx="7035899" cy="694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"/>
              <a:t>Team Zahlen</a:t>
            </a:r>
          </a:p>
          <a:p>
            <a:pPr algn="ctr" rtl="0">
              <a:spcBef>
                <a:spcPts val="0"/>
              </a:spcBef>
              <a:buNone/>
            </a:pPr>
            <a:r>
              <a:rPr lang="en" sz="1400"/>
              <a:t>Sean Halloran</a:t>
            </a:r>
          </a:p>
          <a:p>
            <a:pPr algn="ctr">
              <a:spcBef>
                <a:spcPts val="0"/>
              </a:spcBef>
              <a:buNone/>
            </a:pPr>
            <a:r>
              <a:rPr lang="en" sz="1400"/>
              <a:t>Stone Cleven</a:t>
            </a:r>
          </a:p>
        </p:txBody>
      </p:sp>
      <p:sp>
        <p:nvSpPr>
          <p:cNvPr id="43" name="Shape 43"/>
          <p:cNvSpPr txBox="1"/>
          <p:nvPr/>
        </p:nvSpPr>
        <p:spPr>
          <a:xfrm>
            <a:off x="2771700" y="2736600"/>
            <a:ext cx="3600599" cy="61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i="1">
                <a:solidFill>
                  <a:srgbClr val="FFFFFF"/>
                </a:solidFill>
              </a:rPr>
              <a:t>Fourth of July, all on your phone!</a:t>
            </a:r>
          </a:p>
          <a:p>
            <a:pPr algn="ctr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44242"/>
            <a:ext cx="8116895" cy="363030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Fireworks explode!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Adds rockets</a:t>
            </a: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New visual effects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Sky illumination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4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Critique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44242"/>
            <a:ext cx="8329546" cy="363030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Made clickable space visible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Prioritized explosions</a:t>
            </a:r>
          </a:p>
        </p:txBody>
      </p:sp>
    </p:spTree>
    <p:extLst>
      <p:ext uri="{BB962C8B-B14F-4D97-AF65-F5344CB8AC3E}">
        <p14:creationId xmlns:p14="http://schemas.microsoft.com/office/powerpoint/2010/main" val="2139119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44242"/>
            <a:ext cx="8189196" cy="3630300"/>
          </a:xfrm>
        </p:spPr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comicseans.github.io/imgd2900-Zahlen/assig8/cover.html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444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ave">
  <a:themeElements>
    <a:clrScheme name="Custom 506">
      <a:dk1>
        <a:srgbClr val="000000"/>
      </a:dk1>
      <a:lt1>
        <a:srgbClr val="FFFFFF"/>
      </a:lt1>
      <a:dk2>
        <a:srgbClr val="00387E"/>
      </a:dk2>
      <a:lt2>
        <a:srgbClr val="C6DFFF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387E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38</Words>
  <Application>Microsoft Office PowerPoint</Application>
  <PresentationFormat>On-screen Show (16:9)</PresentationFormat>
  <Paragraphs>15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Trebuchet MS</vt:lpstr>
      <vt:lpstr>wave</vt:lpstr>
      <vt:lpstr>CHROMAWORKS</vt:lpstr>
      <vt:lpstr>Updates</vt:lpstr>
      <vt:lpstr>Critique</vt:lpstr>
      <vt:lpstr>Demo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CHROMAWORKS</dc:title>
  <cp:lastModifiedBy>Sean Halloran</cp:lastModifiedBy>
  <cp:revision>6</cp:revision>
  <dcterms:modified xsi:type="dcterms:W3CDTF">2014-11-13T17:41:38Z</dcterms:modified>
</cp:coreProperties>
</file>