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2914648" x="0"/>
            <a:ext cy="2228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291464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618313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2964777" x="685800"/>
            <a:ext cy="9447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4225081" x="0"/>
            <a:ext cy="9183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y="422508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618313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Dagger Touch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2964777" x="685800"/>
            <a:ext cy="9447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Aim and swipe!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y="3805850" x="6474925"/>
            <a:ext cy="1238099" cx="2427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chemeClr val="lt2"/>
                </a:solidFill>
              </a:rPr>
              <a:t>Team ZAHLEN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lt2"/>
                </a:solidFill>
              </a:rPr>
              <a:t>Sean Halloran</a:t>
            </a:r>
          </a:p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chemeClr val="lt2"/>
                </a:solidFill>
              </a:rPr>
              <a:t>Stone Cleven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9" cx="4162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Unlimited mode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Score counter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Can now throw multiple daggers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Added sound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Enhanced swipe detection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