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1370609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BRIGHT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2717075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Move towards the light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4017650" x="2425950"/>
            <a:ext cy="954900" cx="4445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Team Zahlen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Sean Halloran</a:t>
            </a:r>
          </a:p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Stone Cleven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Puzzle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4434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984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36666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Objective:</a:t>
            </a:r>
          </a:p>
          <a:p>
            <a:pPr algn="l" rtl="0" lvl="1" marR="0" indent="-29845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36666"/>
              <a:buFont typeface="Arial"/>
              <a:buAutoNum type="alphaLcPeriod"/>
            </a:pPr>
            <a:r>
              <a:rPr sz="3000" lang="en">
                <a:solidFill>
                  <a:schemeClr val="lt2"/>
                </a:solidFill>
              </a:rPr>
              <a:t>To swap all the tiles to white</a:t>
            </a:r>
          </a:p>
          <a:p>
            <a:pPr algn="l" rtl="0" lvl="0" marR="0" indent="-2984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36666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Click on the tiles to toggle multiple at a time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0324" x="4972650"/>
            <a:ext cy="3085350" cx="30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36666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Puzzles are randomly generated</a:t>
            </a:r>
          </a:p>
          <a:p>
            <a:pPr rtl="0" lvl="0" indent="-298450" marL="45720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36666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Puzzles get progressively more difficult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36666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Players have limited number of moves to solve each puzzle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Experience Goal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395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>
                <a:solidFill>
                  <a:schemeClr val="lt2"/>
                </a:solidFill>
              </a:rPr>
              <a:t>Similar to Reversi/Othello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>
                <a:solidFill>
                  <a:schemeClr val="lt2"/>
                </a:solidFill>
              </a:rPr>
              <a:t>Similar mindset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>
                <a:solidFill>
                  <a:schemeClr val="lt2"/>
                </a:solidFill>
              </a:rPr>
              <a:t>Different gameplay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35599" x="4670550"/>
            <a:ext cy="2674824" cx="401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Controls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26950" x="503675"/>
            <a:ext cy="3695700" cx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y="1479350" x="65607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23750" x="4707950"/>
            <a:ext cy="3898900" cx="38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y="1276150" x="486035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 Description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Solve each puzzle in X number of clicks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Each puzzle takes one more click to solve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Each puzzle is randomly generated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