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omicseans.github.io/imgd2900-Zahlen/assig23/cover.html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Flicker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See what’s in front of you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3983625" x="3192900"/>
            <a:ext cy="996900" cx="275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Zahlen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Sean Halloran</a:t>
            </a:r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Stone Cleven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Critique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continue work on light flickering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change fall (death) sound to be less similar to single flick on sound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player bead is smaller, making it easier to tell if the player has fallen into a pit or not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http://comicseans.github.io/imgd2900-Zahlen/assig23/cover.html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dark-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