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6C3"/>
    <a:srgbClr val="B8E08C"/>
    <a:srgbClr val="FFEFBD"/>
    <a:srgbClr val="E2F0D9"/>
    <a:srgbClr val="DAE3F3"/>
    <a:srgbClr val="C5E0B4"/>
    <a:srgbClr val="CDC3A4"/>
    <a:srgbClr val="A2BB89"/>
    <a:srgbClr val="CAE8AA"/>
    <a:srgbClr val="8EB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1" autoAdjust="0"/>
    <p:restoredTop sz="94660"/>
  </p:normalViewPr>
  <p:slideViewPr>
    <p:cSldViewPr snapToGrid="0">
      <p:cViewPr>
        <p:scale>
          <a:sx n="125" d="100"/>
          <a:sy n="125" d="100"/>
        </p:scale>
        <p:origin x="-3258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1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4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7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7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9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8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7F63-79EE-45BF-A2A4-A74FC7E42DA9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C3CB-1F54-46C8-8BCF-792CD98E51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6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8.tiff"/><Relationship Id="rId21" Type="http://schemas.openxmlformats.org/officeDocument/2006/relationships/oleObject" Target="../embeddings/oleObject9.bin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10.tiff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wmf"/><Relationship Id="rId4" Type="http://schemas.openxmlformats.org/officeDocument/2006/relationships/image" Target="../media/image9.tif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立方体 11"/>
          <p:cNvSpPr/>
          <p:nvPr/>
        </p:nvSpPr>
        <p:spPr>
          <a:xfrm>
            <a:off x="4144246" y="3316908"/>
            <a:ext cx="612000" cy="467980"/>
          </a:xfrm>
          <a:prstGeom prst="cube">
            <a:avLst>
              <a:gd name="adj" fmla="val 545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2" y="3179074"/>
            <a:ext cx="1800000" cy="119995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24" y="4429202"/>
            <a:ext cx="1800000" cy="119683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42" y="2740798"/>
            <a:ext cx="1800000" cy="119995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3" y="4843280"/>
            <a:ext cx="1800000" cy="119683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5" name="立方体 4"/>
          <p:cNvSpPr/>
          <p:nvPr/>
        </p:nvSpPr>
        <p:spPr>
          <a:xfrm>
            <a:off x="1814107" y="2688603"/>
            <a:ext cx="629531" cy="3239865"/>
          </a:xfrm>
          <a:prstGeom prst="cube">
            <a:avLst>
              <a:gd name="adj" fmla="val 9481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sp>
        <p:nvSpPr>
          <p:cNvPr id="6" name="立方体 5"/>
          <p:cNvSpPr/>
          <p:nvPr/>
        </p:nvSpPr>
        <p:spPr>
          <a:xfrm>
            <a:off x="2499324" y="3030972"/>
            <a:ext cx="504000" cy="2447898"/>
          </a:xfrm>
          <a:prstGeom prst="cube">
            <a:avLst>
              <a:gd name="adj" fmla="val 8133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sp>
        <p:nvSpPr>
          <p:cNvPr id="8" name="立方体 7"/>
          <p:cNvSpPr/>
          <p:nvPr/>
        </p:nvSpPr>
        <p:spPr>
          <a:xfrm>
            <a:off x="3060575" y="3442124"/>
            <a:ext cx="468000" cy="1691930"/>
          </a:xfrm>
          <a:prstGeom prst="cube">
            <a:avLst>
              <a:gd name="adj" fmla="val 6812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sp>
        <p:nvSpPr>
          <p:cNvPr id="9" name="立方体 8"/>
          <p:cNvSpPr/>
          <p:nvPr/>
        </p:nvSpPr>
        <p:spPr>
          <a:xfrm>
            <a:off x="3584271" y="3784894"/>
            <a:ext cx="409507" cy="1006397"/>
          </a:xfrm>
          <a:prstGeom prst="cube">
            <a:avLst>
              <a:gd name="adj" fmla="val 5455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sp>
        <p:nvSpPr>
          <p:cNvPr id="13" name="立方体 12"/>
          <p:cNvSpPr/>
          <p:nvPr/>
        </p:nvSpPr>
        <p:spPr>
          <a:xfrm>
            <a:off x="4037676" y="4038544"/>
            <a:ext cx="527618" cy="537645"/>
          </a:xfrm>
          <a:prstGeom prst="cube">
            <a:avLst>
              <a:gd name="adj" fmla="val 3822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sp>
        <p:nvSpPr>
          <p:cNvPr id="109" name="立方体 108"/>
          <p:cNvSpPr/>
          <p:nvPr/>
        </p:nvSpPr>
        <p:spPr>
          <a:xfrm>
            <a:off x="4595078" y="3805339"/>
            <a:ext cx="409507" cy="1006397"/>
          </a:xfrm>
          <a:prstGeom prst="cube">
            <a:avLst>
              <a:gd name="adj" fmla="val 54554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sp>
        <p:nvSpPr>
          <p:cNvPr id="141" name="立方体 140"/>
          <p:cNvSpPr/>
          <p:nvPr/>
        </p:nvSpPr>
        <p:spPr>
          <a:xfrm>
            <a:off x="4762792" y="3805340"/>
            <a:ext cx="409507" cy="1006397"/>
          </a:xfrm>
          <a:prstGeom prst="cube">
            <a:avLst>
              <a:gd name="adj" fmla="val 5455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sp>
        <p:nvSpPr>
          <p:cNvPr id="145" name="立方体 144"/>
          <p:cNvSpPr/>
          <p:nvPr/>
        </p:nvSpPr>
        <p:spPr>
          <a:xfrm>
            <a:off x="5229633" y="3408956"/>
            <a:ext cx="468000" cy="1691930"/>
          </a:xfrm>
          <a:prstGeom prst="cube">
            <a:avLst>
              <a:gd name="adj" fmla="val 6812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sp>
        <p:nvSpPr>
          <p:cNvPr id="150" name="立方体 149"/>
          <p:cNvSpPr/>
          <p:nvPr/>
        </p:nvSpPr>
        <p:spPr>
          <a:xfrm>
            <a:off x="5397346" y="3408956"/>
            <a:ext cx="468000" cy="1691930"/>
          </a:xfrm>
          <a:prstGeom prst="cube">
            <a:avLst>
              <a:gd name="adj" fmla="val 6812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sp>
        <p:nvSpPr>
          <p:cNvPr id="151" name="立方体 150"/>
          <p:cNvSpPr/>
          <p:nvPr/>
        </p:nvSpPr>
        <p:spPr>
          <a:xfrm>
            <a:off x="5922755" y="3084581"/>
            <a:ext cx="504000" cy="2447898"/>
          </a:xfrm>
          <a:prstGeom prst="cube">
            <a:avLst>
              <a:gd name="adj" fmla="val 8133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sp>
        <p:nvSpPr>
          <p:cNvPr id="152" name="立方体 151"/>
          <p:cNvSpPr/>
          <p:nvPr/>
        </p:nvSpPr>
        <p:spPr>
          <a:xfrm>
            <a:off x="6017653" y="3084581"/>
            <a:ext cx="504000" cy="2447898"/>
          </a:xfrm>
          <a:prstGeom prst="cube">
            <a:avLst>
              <a:gd name="adj" fmla="val 8133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 dirty="0"/>
          </a:p>
        </p:txBody>
      </p:sp>
      <p:sp>
        <p:nvSpPr>
          <p:cNvPr id="153" name="立方体 152"/>
          <p:cNvSpPr/>
          <p:nvPr/>
        </p:nvSpPr>
        <p:spPr>
          <a:xfrm>
            <a:off x="6581086" y="2699186"/>
            <a:ext cx="629531" cy="3239865"/>
          </a:xfrm>
          <a:prstGeom prst="cube">
            <a:avLst>
              <a:gd name="adj" fmla="val 9481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239454"/>
              </p:ext>
            </p:extLst>
          </p:nvPr>
        </p:nvGraphicFramePr>
        <p:xfrm>
          <a:off x="5006142" y="3415722"/>
          <a:ext cx="914400" cy="19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6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6142" y="3415722"/>
                        <a:ext cx="914400" cy="19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1" name="组合 810"/>
          <p:cNvGrpSpPr/>
          <p:nvPr/>
        </p:nvGrpSpPr>
        <p:grpSpPr>
          <a:xfrm>
            <a:off x="7333944" y="4006019"/>
            <a:ext cx="368737" cy="523519"/>
            <a:chOff x="8053200" y="3571865"/>
            <a:chExt cx="368737" cy="523519"/>
          </a:xfrm>
        </p:grpSpPr>
        <p:sp>
          <p:nvSpPr>
            <p:cNvPr id="44" name="流程图: 接点 43"/>
            <p:cNvSpPr/>
            <p:nvPr/>
          </p:nvSpPr>
          <p:spPr>
            <a:xfrm>
              <a:off x="8112721" y="3657620"/>
              <a:ext cx="252000" cy="251989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053200" y="3571865"/>
              <a:ext cx="368737" cy="523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2802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肘形连接符 67"/>
          <p:cNvCxnSpPr/>
          <p:nvPr/>
        </p:nvCxnSpPr>
        <p:spPr>
          <a:xfrm flipV="1">
            <a:off x="3740071" y="3646381"/>
            <a:ext cx="403073" cy="265335"/>
          </a:xfrm>
          <a:prstGeom prst="bentConnector3">
            <a:avLst>
              <a:gd name="adj1" fmla="val -413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/>
          <p:nvPr/>
        </p:nvCxnSpPr>
        <p:spPr>
          <a:xfrm>
            <a:off x="4578738" y="3639148"/>
            <a:ext cx="425847" cy="259453"/>
          </a:xfrm>
          <a:prstGeom prst="bentConnector3">
            <a:avLst>
              <a:gd name="adj1" fmla="val 99581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立方体 157"/>
          <p:cNvSpPr/>
          <p:nvPr/>
        </p:nvSpPr>
        <p:spPr>
          <a:xfrm>
            <a:off x="4159389" y="2905113"/>
            <a:ext cx="612000" cy="467980"/>
          </a:xfrm>
          <a:prstGeom prst="cube">
            <a:avLst>
              <a:gd name="adj" fmla="val 545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cxnSp>
        <p:nvCxnSpPr>
          <p:cNvPr id="160" name="肘形连接符 159"/>
          <p:cNvCxnSpPr>
            <a:endCxn id="158" idx="2"/>
          </p:cNvCxnSpPr>
          <p:nvPr/>
        </p:nvCxnSpPr>
        <p:spPr>
          <a:xfrm flipV="1">
            <a:off x="3294575" y="3266758"/>
            <a:ext cx="864814" cy="347399"/>
          </a:xfrm>
          <a:prstGeom prst="bentConnector3">
            <a:avLst>
              <a:gd name="adj1" fmla="val 70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/>
          <p:nvPr/>
        </p:nvCxnSpPr>
        <p:spPr>
          <a:xfrm>
            <a:off x="4567892" y="3252454"/>
            <a:ext cx="1089841" cy="326534"/>
          </a:xfrm>
          <a:prstGeom prst="bentConnector3">
            <a:avLst>
              <a:gd name="adj1" fmla="val 99817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立方体 168"/>
          <p:cNvSpPr/>
          <p:nvPr/>
        </p:nvSpPr>
        <p:spPr>
          <a:xfrm>
            <a:off x="4143139" y="2497589"/>
            <a:ext cx="612000" cy="467980"/>
          </a:xfrm>
          <a:prstGeom prst="cube">
            <a:avLst>
              <a:gd name="adj" fmla="val 545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cxnSp>
        <p:nvCxnSpPr>
          <p:cNvPr id="171" name="肘形连接符 170"/>
          <p:cNvCxnSpPr>
            <a:endCxn id="169" idx="2"/>
          </p:cNvCxnSpPr>
          <p:nvPr/>
        </p:nvCxnSpPr>
        <p:spPr>
          <a:xfrm flipV="1">
            <a:off x="2760765" y="2859236"/>
            <a:ext cx="1382374" cy="358061"/>
          </a:xfrm>
          <a:prstGeom prst="bentConnector3">
            <a:avLst>
              <a:gd name="adj1" fmla="val 390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/>
          <p:nvPr/>
        </p:nvCxnSpPr>
        <p:spPr>
          <a:xfrm>
            <a:off x="4535121" y="2838757"/>
            <a:ext cx="1769827" cy="407524"/>
          </a:xfrm>
          <a:prstGeom prst="bentConnector3">
            <a:avLst>
              <a:gd name="adj1" fmla="val 99872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cxnSpLocks/>
          </p:cNvCxnSpPr>
          <p:nvPr/>
        </p:nvCxnSpPr>
        <p:spPr>
          <a:xfrm>
            <a:off x="2130887" y="2403384"/>
            <a:ext cx="5364000" cy="1656995"/>
          </a:xfrm>
          <a:prstGeom prst="bentConnector2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2152415" y="2396729"/>
            <a:ext cx="0" cy="552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立方体 183"/>
          <p:cNvSpPr/>
          <p:nvPr/>
        </p:nvSpPr>
        <p:spPr>
          <a:xfrm>
            <a:off x="7829661" y="2613859"/>
            <a:ext cx="629531" cy="3239865"/>
          </a:xfrm>
          <a:prstGeom prst="cube">
            <a:avLst>
              <a:gd name="adj" fmla="val 9481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cxnSp>
        <p:nvCxnSpPr>
          <p:cNvPr id="346" name="直接连接符 345"/>
          <p:cNvCxnSpPr/>
          <p:nvPr/>
        </p:nvCxnSpPr>
        <p:spPr>
          <a:xfrm>
            <a:off x="1175880" y="2166330"/>
            <a:ext cx="0" cy="10080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>
            <a:cxnSpLocks/>
          </p:cNvCxnSpPr>
          <p:nvPr/>
        </p:nvCxnSpPr>
        <p:spPr>
          <a:xfrm flipV="1">
            <a:off x="1175880" y="2166329"/>
            <a:ext cx="8172000" cy="1"/>
          </a:xfrm>
          <a:prstGeom prst="line">
            <a:avLst/>
          </a:prstGeom>
          <a:ln w="19050">
            <a:solidFill>
              <a:srgbClr val="00B0F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cxnSpLocks/>
          </p:cNvCxnSpPr>
          <p:nvPr/>
        </p:nvCxnSpPr>
        <p:spPr>
          <a:xfrm>
            <a:off x="9142991" y="2169262"/>
            <a:ext cx="7" cy="1224000"/>
          </a:xfrm>
          <a:prstGeom prst="line">
            <a:avLst/>
          </a:prstGeom>
          <a:ln w="19050">
            <a:solidFill>
              <a:srgbClr val="00B0F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/>
          <p:nvPr/>
        </p:nvCxnSpPr>
        <p:spPr>
          <a:xfrm>
            <a:off x="1190648" y="6032561"/>
            <a:ext cx="0" cy="3599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>
            <a:cxnSpLocks/>
          </p:cNvCxnSpPr>
          <p:nvPr/>
        </p:nvCxnSpPr>
        <p:spPr>
          <a:xfrm>
            <a:off x="1178062" y="6402323"/>
            <a:ext cx="8172000" cy="10389"/>
          </a:xfrm>
          <a:prstGeom prst="line">
            <a:avLst/>
          </a:prstGeom>
          <a:ln w="19050">
            <a:solidFill>
              <a:srgbClr val="C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/>
          <p:nvPr/>
        </p:nvCxnSpPr>
        <p:spPr>
          <a:xfrm>
            <a:off x="9142637" y="5195953"/>
            <a:ext cx="0" cy="1224000"/>
          </a:xfrm>
          <a:prstGeom prst="line">
            <a:avLst/>
          </a:prstGeom>
          <a:ln w="19050">
            <a:solidFill>
              <a:srgbClr val="C00000"/>
            </a:solidFill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文本框 780"/>
          <p:cNvSpPr txBox="1"/>
          <p:nvPr/>
        </p:nvSpPr>
        <p:spPr>
          <a:xfrm>
            <a:off x="1673583" y="5939724"/>
            <a:ext cx="43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2" name="文本框 781"/>
          <p:cNvSpPr txBox="1"/>
          <p:nvPr/>
        </p:nvSpPr>
        <p:spPr>
          <a:xfrm>
            <a:off x="2306161" y="5479210"/>
            <a:ext cx="43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3" name="文本框 782"/>
          <p:cNvSpPr txBox="1"/>
          <p:nvPr/>
        </p:nvSpPr>
        <p:spPr>
          <a:xfrm>
            <a:off x="2854776" y="5180132"/>
            <a:ext cx="5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4" name="文本框 783"/>
          <p:cNvSpPr txBox="1"/>
          <p:nvPr/>
        </p:nvSpPr>
        <p:spPr>
          <a:xfrm>
            <a:off x="3407986" y="4777360"/>
            <a:ext cx="54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5" name="文本框 784"/>
          <p:cNvSpPr txBox="1"/>
          <p:nvPr/>
        </p:nvSpPr>
        <p:spPr>
          <a:xfrm>
            <a:off x="3973056" y="4611757"/>
            <a:ext cx="61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6" name="文本框 785"/>
          <p:cNvSpPr txBox="1"/>
          <p:nvPr/>
        </p:nvSpPr>
        <p:spPr>
          <a:xfrm>
            <a:off x="4605084" y="4796423"/>
            <a:ext cx="54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7" name="文本框 786"/>
          <p:cNvSpPr txBox="1"/>
          <p:nvPr/>
        </p:nvSpPr>
        <p:spPr>
          <a:xfrm>
            <a:off x="5241593" y="5117082"/>
            <a:ext cx="55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" name="文本框 787"/>
          <p:cNvSpPr txBox="1"/>
          <p:nvPr/>
        </p:nvSpPr>
        <p:spPr>
          <a:xfrm>
            <a:off x="5854696" y="5543993"/>
            <a:ext cx="43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9" name="文本框 788"/>
          <p:cNvSpPr txBox="1"/>
          <p:nvPr/>
        </p:nvSpPr>
        <p:spPr>
          <a:xfrm>
            <a:off x="6412988" y="5946364"/>
            <a:ext cx="43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0" name="文本框 789"/>
          <p:cNvSpPr txBox="1"/>
          <p:nvPr/>
        </p:nvSpPr>
        <p:spPr>
          <a:xfrm>
            <a:off x="7676188" y="5946364"/>
            <a:ext cx="43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8" name="直接箭头连接符 797"/>
          <p:cNvCxnSpPr/>
          <p:nvPr/>
        </p:nvCxnSpPr>
        <p:spPr>
          <a:xfrm>
            <a:off x="1593852" y="3646381"/>
            <a:ext cx="1800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接箭头连接符 798"/>
          <p:cNvCxnSpPr/>
          <p:nvPr/>
        </p:nvCxnSpPr>
        <p:spPr>
          <a:xfrm>
            <a:off x="1608705" y="5308883"/>
            <a:ext cx="180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直接箭头连接符 799"/>
          <p:cNvCxnSpPr/>
          <p:nvPr/>
        </p:nvCxnSpPr>
        <p:spPr>
          <a:xfrm>
            <a:off x="9280926" y="5061986"/>
            <a:ext cx="288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接箭头连接符 800"/>
          <p:cNvCxnSpPr/>
          <p:nvPr/>
        </p:nvCxnSpPr>
        <p:spPr>
          <a:xfrm>
            <a:off x="9298575" y="3550898"/>
            <a:ext cx="2880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120574-6AF0-408F-B171-7AA0E98ED4C2}"/>
              </a:ext>
            </a:extLst>
          </p:cNvPr>
          <p:cNvGrpSpPr/>
          <p:nvPr/>
        </p:nvGrpSpPr>
        <p:grpSpPr>
          <a:xfrm>
            <a:off x="842523" y="7336165"/>
            <a:ext cx="3204310" cy="338554"/>
            <a:chOff x="12243783" y="8462174"/>
            <a:chExt cx="3204310" cy="338554"/>
          </a:xfrm>
        </p:grpSpPr>
        <p:cxnSp>
          <p:nvCxnSpPr>
            <p:cNvPr id="807" name="直接箭头连接符 806"/>
            <p:cNvCxnSpPr/>
            <p:nvPr/>
          </p:nvCxnSpPr>
          <p:spPr>
            <a:xfrm>
              <a:off x="12243783" y="8635481"/>
              <a:ext cx="36000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8" name="文本框 807"/>
            <p:cNvSpPr txBox="1"/>
            <p:nvPr/>
          </p:nvSpPr>
          <p:spPr>
            <a:xfrm>
              <a:off x="12662678" y="8462174"/>
              <a:ext cx="27854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Low-quality Image Data Flow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A830A5-C881-4DFB-AC51-7966C3020AAC}"/>
              </a:ext>
            </a:extLst>
          </p:cNvPr>
          <p:cNvGrpSpPr/>
          <p:nvPr/>
        </p:nvGrpSpPr>
        <p:grpSpPr>
          <a:xfrm>
            <a:off x="4110735" y="7323033"/>
            <a:ext cx="3207921" cy="338554"/>
            <a:chOff x="12246534" y="9035527"/>
            <a:chExt cx="3207921" cy="338554"/>
          </a:xfrm>
        </p:grpSpPr>
        <p:cxnSp>
          <p:nvCxnSpPr>
            <p:cNvPr id="809" name="直接箭头连接符 808"/>
            <p:cNvCxnSpPr/>
            <p:nvPr/>
          </p:nvCxnSpPr>
          <p:spPr>
            <a:xfrm>
              <a:off x="12246534" y="9211171"/>
              <a:ext cx="36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" name="文本框 809"/>
            <p:cNvSpPr txBox="1"/>
            <p:nvPr/>
          </p:nvSpPr>
          <p:spPr>
            <a:xfrm>
              <a:off x="12662678" y="9035527"/>
              <a:ext cx="2791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High-quality Image Data Flow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立方体 181">
            <a:extLst>
              <a:ext uri="{FF2B5EF4-FFF2-40B4-BE49-F238E27FC236}">
                <a16:creationId xmlns:a16="http://schemas.microsoft.com/office/drawing/2014/main" id="{D6ED67F1-1750-4A35-AC6A-7C63C4D61FB1}"/>
              </a:ext>
            </a:extLst>
          </p:cNvPr>
          <p:cNvSpPr/>
          <p:nvPr/>
        </p:nvSpPr>
        <p:spPr>
          <a:xfrm>
            <a:off x="8173286" y="2623111"/>
            <a:ext cx="629531" cy="3239865"/>
          </a:xfrm>
          <a:prstGeom prst="cube">
            <a:avLst>
              <a:gd name="adj" fmla="val 948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1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AE825093-C63D-401F-B8A7-54AF69688B39}"/>
              </a:ext>
            </a:extLst>
          </p:cNvPr>
          <p:cNvSpPr txBox="1"/>
          <p:nvPr/>
        </p:nvSpPr>
        <p:spPr>
          <a:xfrm>
            <a:off x="8115165" y="5946364"/>
            <a:ext cx="43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CF81362-79C5-42B0-B8BF-02FDD5166607}"/>
              </a:ext>
            </a:extLst>
          </p:cNvPr>
          <p:cNvGrpSpPr/>
          <p:nvPr/>
        </p:nvGrpSpPr>
        <p:grpSpPr>
          <a:xfrm>
            <a:off x="9368752" y="1909294"/>
            <a:ext cx="936000" cy="494090"/>
            <a:chOff x="9026440" y="1967985"/>
            <a:chExt cx="936000" cy="49409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1663F2C2-8A40-4AD0-B960-BA64AACC0A6D}"/>
                </a:ext>
              </a:extLst>
            </p:cNvPr>
            <p:cNvSpPr/>
            <p:nvPr/>
          </p:nvSpPr>
          <p:spPr>
            <a:xfrm>
              <a:off x="9026440" y="1967985"/>
              <a:ext cx="936000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E9D939DE-67BD-426F-81F1-021B085E74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67837"/>
                </p:ext>
              </p:extLst>
            </p:nvPr>
          </p:nvGraphicFramePr>
          <p:xfrm>
            <a:off x="9250005" y="1979475"/>
            <a:ext cx="50641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7" name="Equation" r:id="rId8" imgW="241200" imgH="228600" progId="Equation.DSMT4">
                    <p:embed/>
                  </p:oleObj>
                </mc:Choice>
                <mc:Fallback>
                  <p:oleObj name="Equation" r:id="rId8" imgW="2412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250005" y="1979475"/>
                          <a:ext cx="506412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9F0E6C2A-26D6-47E6-9927-23525DFB3AB3}"/>
              </a:ext>
            </a:extLst>
          </p:cNvPr>
          <p:cNvCxnSpPr>
            <a:cxnSpLocks/>
          </p:cNvCxnSpPr>
          <p:nvPr/>
        </p:nvCxnSpPr>
        <p:spPr>
          <a:xfrm rot="16200000">
            <a:off x="9629523" y="2609793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676ACFE1-1881-4574-8BE7-3399E9F00F7C}"/>
              </a:ext>
            </a:extLst>
          </p:cNvPr>
          <p:cNvGrpSpPr/>
          <p:nvPr/>
        </p:nvGrpSpPr>
        <p:grpSpPr>
          <a:xfrm>
            <a:off x="9368752" y="6161063"/>
            <a:ext cx="936000" cy="492038"/>
            <a:chOff x="9026440" y="1967985"/>
            <a:chExt cx="936000" cy="49203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E67CCDE2-8BF9-40B4-8F53-319DD3D8D9A4}"/>
                </a:ext>
              </a:extLst>
            </p:cNvPr>
            <p:cNvSpPr/>
            <p:nvPr/>
          </p:nvSpPr>
          <p:spPr>
            <a:xfrm>
              <a:off x="9026440" y="1967985"/>
              <a:ext cx="936000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1" name="对象 200">
              <a:extLst>
                <a:ext uri="{FF2B5EF4-FFF2-40B4-BE49-F238E27FC236}">
                  <a16:creationId xmlns:a16="http://schemas.microsoft.com/office/drawing/2014/main" id="{80E34627-6076-4DE2-B3DC-7468C9682C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1993750"/>
                </p:ext>
              </p:extLst>
            </p:nvPr>
          </p:nvGraphicFramePr>
          <p:xfrm>
            <a:off x="9260789" y="1980598"/>
            <a:ext cx="481013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" name="Equation" r:id="rId10" imgW="228600" imgH="228600" progId="Equation.DSMT4">
                    <p:embed/>
                  </p:oleObj>
                </mc:Choice>
                <mc:Fallback>
                  <p:oleObj name="Equation" r:id="rId10" imgW="228600" imgH="22860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E9D939DE-67BD-426F-81F1-021B085E74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260789" y="1980598"/>
                          <a:ext cx="481013" cy="479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94E1907E-A579-45B6-9922-E8D89BC504E9}"/>
              </a:ext>
            </a:extLst>
          </p:cNvPr>
          <p:cNvCxnSpPr>
            <a:cxnSpLocks/>
          </p:cNvCxnSpPr>
          <p:nvPr/>
        </p:nvCxnSpPr>
        <p:spPr>
          <a:xfrm rot="5400000">
            <a:off x="9602752" y="5913325"/>
            <a:ext cx="46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FBC5300-B392-49AC-9AB6-6FBB4D8C5F89}"/>
              </a:ext>
            </a:extLst>
          </p:cNvPr>
          <p:cNvSpPr/>
          <p:nvPr/>
        </p:nvSpPr>
        <p:spPr>
          <a:xfrm>
            <a:off x="10699620" y="2992782"/>
            <a:ext cx="1530584" cy="518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60D3C7CD-10C8-4CA8-9B7C-FE39B0B0E527}"/>
              </a:ext>
            </a:extLst>
          </p:cNvPr>
          <p:cNvGrpSpPr/>
          <p:nvPr/>
        </p:nvGrpSpPr>
        <p:grpSpPr>
          <a:xfrm>
            <a:off x="10977616" y="2271675"/>
            <a:ext cx="936000" cy="509587"/>
            <a:chOff x="9026440" y="1967490"/>
            <a:chExt cx="936000" cy="50958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7CB2EE6B-E4F1-4E70-9490-3ADA1821C81D}"/>
                </a:ext>
              </a:extLst>
            </p:cNvPr>
            <p:cNvSpPr/>
            <p:nvPr/>
          </p:nvSpPr>
          <p:spPr>
            <a:xfrm>
              <a:off x="9026440" y="1967985"/>
              <a:ext cx="936000" cy="46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7" name="对象 206">
              <a:extLst>
                <a:ext uri="{FF2B5EF4-FFF2-40B4-BE49-F238E27FC236}">
                  <a16:creationId xmlns:a16="http://schemas.microsoft.com/office/drawing/2014/main" id="{699ECB90-FCE3-46D0-87C7-AB14F1B19B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0333671"/>
                </p:ext>
              </p:extLst>
            </p:nvPr>
          </p:nvGraphicFramePr>
          <p:xfrm>
            <a:off x="9221912" y="1967490"/>
            <a:ext cx="560387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" name="Equation" r:id="rId12" imgW="266400" imgH="241200" progId="Equation.DSMT4">
                    <p:embed/>
                  </p:oleObj>
                </mc:Choice>
                <mc:Fallback>
                  <p:oleObj name="Equation" r:id="rId12" imgW="266400" imgH="24120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E9D939DE-67BD-426F-81F1-021B085E74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221912" y="1967490"/>
                          <a:ext cx="560387" cy="5095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EF2AB01D-AE73-4F68-AE0A-F6F4AB08A280}"/>
              </a:ext>
            </a:extLst>
          </p:cNvPr>
          <p:cNvCxnSpPr>
            <a:cxnSpLocks/>
          </p:cNvCxnSpPr>
          <p:nvPr/>
        </p:nvCxnSpPr>
        <p:spPr>
          <a:xfrm rot="16200000">
            <a:off x="11311882" y="2860921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C92C05BC-776D-4CAE-9B86-C5196CE0AFA9}"/>
              </a:ext>
            </a:extLst>
          </p:cNvPr>
          <p:cNvCxnSpPr/>
          <p:nvPr/>
        </p:nvCxnSpPr>
        <p:spPr>
          <a:xfrm>
            <a:off x="10390441" y="3252779"/>
            <a:ext cx="28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4" name="对象 223">
            <a:extLst>
              <a:ext uri="{FF2B5EF4-FFF2-40B4-BE49-F238E27FC236}">
                <a16:creationId xmlns:a16="http://schemas.microsoft.com/office/drawing/2014/main" id="{E619C3EA-E230-4A1A-AAB4-2FA5667C0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283265"/>
              </p:ext>
            </p:extLst>
          </p:nvPr>
        </p:nvGraphicFramePr>
        <p:xfrm>
          <a:off x="924806" y="4411193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" name="Equation" r:id="rId14" imgW="241200" imgH="380880" progId="Equation.DSMT4">
                  <p:embed/>
                </p:oleObj>
              </mc:Choice>
              <mc:Fallback>
                <p:oleObj name="Equation" r:id="rId14" imgW="241200" imgH="38088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47AC5DBF-05B0-43B9-A378-153F99DC99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4806" y="4411193"/>
                        <a:ext cx="241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对象 224">
            <a:extLst>
              <a:ext uri="{FF2B5EF4-FFF2-40B4-BE49-F238E27FC236}">
                <a16:creationId xmlns:a16="http://schemas.microsoft.com/office/drawing/2014/main" id="{6BB80BE2-4D4B-46BF-8914-63CAFBF57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645710"/>
              </p:ext>
            </p:extLst>
          </p:nvPr>
        </p:nvGraphicFramePr>
        <p:xfrm>
          <a:off x="876097" y="613103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" name="Equation" r:id="rId16" imgW="279360" imgH="380880" progId="Equation.DSMT4">
                  <p:embed/>
                </p:oleObj>
              </mc:Choice>
              <mc:Fallback>
                <p:oleObj name="Equation" r:id="rId16" imgW="279360" imgH="380880" progId="Equation.DSMT4">
                  <p:embed/>
                  <p:pic>
                    <p:nvPicPr>
                      <p:cNvPr id="221" name="对象 220">
                        <a:extLst>
                          <a:ext uri="{FF2B5EF4-FFF2-40B4-BE49-F238E27FC236}">
                            <a16:creationId xmlns:a16="http://schemas.microsoft.com/office/drawing/2014/main" id="{10058DAC-9148-4BC6-9E70-E663D3C13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76097" y="6131030"/>
                        <a:ext cx="279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对象 225">
            <a:extLst>
              <a:ext uri="{FF2B5EF4-FFF2-40B4-BE49-F238E27FC236}">
                <a16:creationId xmlns:a16="http://schemas.microsoft.com/office/drawing/2014/main" id="{94CC8289-307F-47B6-B6BE-A2B391AD1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640"/>
              </p:ext>
            </p:extLst>
          </p:nvPr>
        </p:nvGraphicFramePr>
        <p:xfrm>
          <a:off x="9824824" y="3933936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" name="Equation" r:id="rId18" imgW="304560" imgH="419040" progId="Equation.DSMT4">
                  <p:embed/>
                </p:oleObj>
              </mc:Choice>
              <mc:Fallback>
                <p:oleObj name="Equation" r:id="rId18" imgW="304560" imgH="419040" progId="Equation.DSMT4">
                  <p:embed/>
                  <p:pic>
                    <p:nvPicPr>
                      <p:cNvPr id="220" name="对象 219">
                        <a:extLst>
                          <a:ext uri="{FF2B5EF4-FFF2-40B4-BE49-F238E27FC236}">
                            <a16:creationId xmlns:a16="http://schemas.microsoft.com/office/drawing/2014/main" id="{6732BAF9-EF61-4F4C-9C34-50F0C149B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824824" y="3933936"/>
                        <a:ext cx="304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D18CF531-EF78-490C-93EE-97D0920E5AD3}"/>
              </a:ext>
            </a:extLst>
          </p:cNvPr>
          <p:cNvSpPr/>
          <p:nvPr/>
        </p:nvSpPr>
        <p:spPr>
          <a:xfrm>
            <a:off x="580571" y="1765671"/>
            <a:ext cx="9889642" cy="60921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168AB23-3B83-4629-8272-47BB28473F47}"/>
              </a:ext>
            </a:extLst>
          </p:cNvPr>
          <p:cNvSpPr/>
          <p:nvPr/>
        </p:nvSpPr>
        <p:spPr>
          <a:xfrm>
            <a:off x="566057" y="1562933"/>
            <a:ext cx="2046515" cy="392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ED741E4-B346-404F-9282-C8F44BB24E74}"/>
              </a:ext>
            </a:extLst>
          </p:cNvPr>
          <p:cNvGrpSpPr/>
          <p:nvPr/>
        </p:nvGrpSpPr>
        <p:grpSpPr>
          <a:xfrm>
            <a:off x="12345567" y="1528846"/>
            <a:ext cx="4715264" cy="6328955"/>
            <a:chOff x="12001377" y="1562933"/>
            <a:chExt cx="4715264" cy="6328955"/>
          </a:xfrm>
        </p:grpSpPr>
        <p:sp>
          <p:nvSpPr>
            <p:cNvPr id="255" name="立方体 254"/>
            <p:cNvSpPr/>
            <p:nvPr/>
          </p:nvSpPr>
          <p:spPr>
            <a:xfrm>
              <a:off x="12768373" y="1799758"/>
              <a:ext cx="666622" cy="3239866"/>
            </a:xfrm>
            <a:prstGeom prst="cube">
              <a:avLst>
                <a:gd name="adj" fmla="val 9481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10"/>
            </a:p>
          </p:txBody>
        </p:sp>
        <p:grpSp>
          <p:nvGrpSpPr>
            <p:cNvPr id="229" name="组合 228"/>
            <p:cNvGrpSpPr/>
            <p:nvPr/>
          </p:nvGrpSpPr>
          <p:grpSpPr>
            <a:xfrm flipH="1">
              <a:off x="12259896" y="5084077"/>
              <a:ext cx="1944000" cy="2339903"/>
              <a:chOff x="4521201" y="1422400"/>
              <a:chExt cx="3768503" cy="3752400"/>
            </a:xfrm>
            <a:solidFill>
              <a:schemeClr val="accent4">
                <a:lumMod val="20000"/>
                <a:lumOff val="80000"/>
              </a:schemeClr>
            </a:solidFill>
            <a:scene3d>
              <a:camera prst="isometricOffAxis2Right">
                <a:rot lat="1200000" lon="17399993" rev="0"/>
              </a:camera>
              <a:lightRig rig="threePt" dir="t"/>
            </a:scene3d>
          </p:grpSpPr>
          <p:sp>
            <p:nvSpPr>
              <p:cNvPr id="230" name="矩形 229"/>
              <p:cNvSpPr/>
              <p:nvPr/>
            </p:nvSpPr>
            <p:spPr>
              <a:xfrm>
                <a:off x="4521201" y="14224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5283200" y="14224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6045201" y="14224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7569701" y="14224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6807200" y="14224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4521201" y="21805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5283200" y="21805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6045201" y="21805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7569701" y="21805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6807200" y="21805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4521201" y="29386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5283200" y="29386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6045201" y="29386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7569701" y="29386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6807200" y="29386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4521201" y="36967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5283200" y="36967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 246"/>
              <p:cNvSpPr/>
              <p:nvPr/>
            </p:nvSpPr>
            <p:spPr>
              <a:xfrm>
                <a:off x="6045201" y="36967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7569701" y="36967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矩形 248"/>
              <p:cNvSpPr/>
              <p:nvPr/>
            </p:nvSpPr>
            <p:spPr>
              <a:xfrm>
                <a:off x="6807200" y="3696699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矩形 249"/>
              <p:cNvSpPr/>
              <p:nvPr/>
            </p:nvSpPr>
            <p:spPr>
              <a:xfrm>
                <a:off x="4521201" y="44548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5283200" y="44548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6045203" y="44548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7569703" y="44548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6807198" y="44548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12700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 flipH="1">
              <a:off x="13789101" y="5533052"/>
              <a:ext cx="1362763" cy="1079955"/>
              <a:chOff x="4521201" y="1422400"/>
              <a:chExt cx="3768503" cy="3752400"/>
            </a:xfrm>
            <a:solidFill>
              <a:schemeClr val="accent4">
                <a:lumMod val="20000"/>
                <a:lumOff val="80000"/>
              </a:schemeClr>
            </a:solidFill>
            <a:scene3d>
              <a:camera prst="isometricOffAxis2Right">
                <a:rot lat="1020000" lon="17219998" rev="0"/>
              </a:camera>
              <a:lightRig rig="threePt" dir="t"/>
            </a:scene3d>
          </p:grpSpPr>
          <p:sp>
            <p:nvSpPr>
              <p:cNvPr id="263" name="矩形 262"/>
              <p:cNvSpPr/>
              <p:nvPr/>
            </p:nvSpPr>
            <p:spPr>
              <a:xfrm>
                <a:off x="4521201" y="14224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283200" y="14224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6045201" y="14224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7569701" y="14224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6807200" y="14224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4521201" y="21805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5283200" y="21805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/>
              <p:cNvSpPr/>
              <p:nvPr/>
            </p:nvSpPr>
            <p:spPr>
              <a:xfrm>
                <a:off x="6045201" y="21805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矩形 270"/>
              <p:cNvSpPr/>
              <p:nvPr/>
            </p:nvSpPr>
            <p:spPr>
              <a:xfrm>
                <a:off x="7569701" y="21805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/>
              <p:cNvSpPr/>
              <p:nvPr/>
            </p:nvSpPr>
            <p:spPr>
              <a:xfrm>
                <a:off x="6807200" y="21805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4521201" y="29386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5283200" y="29386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6045201" y="29386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7569701" y="29386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6807200" y="29386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4521201" y="36967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5283200" y="36967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6045201" y="36967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7569701" y="3696701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6807200" y="3696699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4521201" y="44548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5283200" y="44548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6045203" y="44548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7569703" y="44548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6807198" y="4454800"/>
                <a:ext cx="720001" cy="720000"/>
              </a:xfrm>
              <a:prstGeom prst="rect">
                <a:avLst/>
              </a:prstGeom>
              <a:grpFill/>
              <a:ln>
                <a:noFill/>
              </a:ln>
              <a:sp3d extrusionH="260350">
                <a:bevelB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9" name="组合 288"/>
            <p:cNvGrpSpPr/>
            <p:nvPr/>
          </p:nvGrpSpPr>
          <p:grpSpPr>
            <a:xfrm>
              <a:off x="15551896" y="5800837"/>
              <a:ext cx="648003" cy="575976"/>
              <a:chOff x="7645391" y="1168400"/>
              <a:chExt cx="2244009" cy="2236200"/>
            </a:xfrm>
            <a:solidFill>
              <a:schemeClr val="accent4">
                <a:lumMod val="20000"/>
                <a:lumOff val="80000"/>
              </a:schemeClr>
            </a:solidFill>
            <a:scene3d>
              <a:camera prst="isometricOffAxis2Right">
                <a:rot lat="1080000" lon="17100000" rev="0"/>
              </a:camera>
              <a:lightRig rig="threePt" dir="t"/>
            </a:scene3d>
          </p:grpSpPr>
          <p:sp>
            <p:nvSpPr>
              <p:cNvPr id="290" name="矩形 289"/>
              <p:cNvSpPr/>
              <p:nvPr/>
            </p:nvSpPr>
            <p:spPr>
              <a:xfrm>
                <a:off x="7645391" y="1168400"/>
                <a:ext cx="719998" cy="720001"/>
              </a:xfrm>
              <a:prstGeom prst="rect">
                <a:avLst/>
              </a:prstGeom>
              <a:grpFill/>
              <a:ln>
                <a:noFill/>
              </a:ln>
              <a:sp3d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8407400" y="11684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  <a:sp3d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9169400" y="11684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  <a:sp3d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7645400" y="19265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  <a:sp3d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8407400" y="19265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  <a:sp3d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9169400" y="19265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  <a:sp3d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7645400" y="26846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  <a:sp3d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8407400" y="26846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  <a:sp3d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/>
              <p:cNvSpPr/>
              <p:nvPr/>
            </p:nvSpPr>
            <p:spPr>
              <a:xfrm>
                <a:off x="9169400" y="26846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  <a:sp3d extrusionH="63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5" name="立方体 304"/>
            <p:cNvSpPr/>
            <p:nvPr/>
          </p:nvSpPr>
          <p:spPr>
            <a:xfrm>
              <a:off x="13474548" y="2179179"/>
              <a:ext cx="504000" cy="2447899"/>
            </a:xfrm>
            <a:prstGeom prst="cube">
              <a:avLst>
                <a:gd name="adj" fmla="val 8133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10"/>
            </a:p>
          </p:txBody>
        </p:sp>
        <p:sp>
          <p:nvSpPr>
            <p:cNvPr id="306" name="立方体 305"/>
            <p:cNvSpPr/>
            <p:nvPr/>
          </p:nvSpPr>
          <p:spPr>
            <a:xfrm>
              <a:off x="14032628" y="2624677"/>
              <a:ext cx="468000" cy="1691930"/>
            </a:xfrm>
            <a:prstGeom prst="cube">
              <a:avLst>
                <a:gd name="adj" fmla="val 68123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10"/>
            </a:p>
          </p:txBody>
        </p:sp>
        <p:sp>
          <p:nvSpPr>
            <p:cNvPr id="307" name="立方体 306"/>
            <p:cNvSpPr/>
            <p:nvPr/>
          </p:nvSpPr>
          <p:spPr>
            <a:xfrm>
              <a:off x="14559539" y="3046184"/>
              <a:ext cx="623762" cy="904330"/>
            </a:xfrm>
            <a:prstGeom prst="cube">
              <a:avLst>
                <a:gd name="adj" fmla="val 51453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10"/>
            </a:p>
          </p:txBody>
        </p:sp>
        <p:sp>
          <p:nvSpPr>
            <p:cNvPr id="309" name="立方体 308"/>
            <p:cNvSpPr/>
            <p:nvPr/>
          </p:nvSpPr>
          <p:spPr>
            <a:xfrm>
              <a:off x="15234646" y="3136750"/>
              <a:ext cx="771287" cy="658192"/>
            </a:xfrm>
            <a:prstGeom prst="cube">
              <a:avLst>
                <a:gd name="adj" fmla="val 3552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10"/>
            </a:p>
          </p:txBody>
        </p:sp>
        <p:cxnSp>
          <p:nvCxnSpPr>
            <p:cNvPr id="312" name="直接箭头连接符 311"/>
            <p:cNvCxnSpPr/>
            <p:nvPr/>
          </p:nvCxnSpPr>
          <p:spPr>
            <a:xfrm>
              <a:off x="13125237" y="4769854"/>
              <a:ext cx="0" cy="2697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箭头连接符 312"/>
            <p:cNvCxnSpPr/>
            <p:nvPr/>
          </p:nvCxnSpPr>
          <p:spPr>
            <a:xfrm>
              <a:off x="14338165" y="4144322"/>
              <a:ext cx="0" cy="1351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箭头连接符 314"/>
            <p:cNvCxnSpPr/>
            <p:nvPr/>
          </p:nvCxnSpPr>
          <p:spPr>
            <a:xfrm>
              <a:off x="15540219" y="3800426"/>
              <a:ext cx="0" cy="19111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箭头连接符 317"/>
            <p:cNvCxnSpPr>
              <a:cxnSpLocks/>
            </p:cNvCxnSpPr>
            <p:nvPr/>
          </p:nvCxnSpPr>
          <p:spPr>
            <a:xfrm rot="20220000" flipV="1">
              <a:off x="15890640" y="5427832"/>
              <a:ext cx="367006" cy="256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文本框 319"/>
            <p:cNvSpPr txBox="1"/>
            <p:nvPr/>
          </p:nvSpPr>
          <p:spPr>
            <a:xfrm>
              <a:off x="15660227" y="5057924"/>
              <a:ext cx="1056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Real/Fake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1" name="直接箭头连接符 320"/>
            <p:cNvCxnSpPr/>
            <p:nvPr/>
          </p:nvCxnSpPr>
          <p:spPr>
            <a:xfrm flipV="1">
              <a:off x="14670461" y="5227226"/>
              <a:ext cx="367006" cy="256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文本框 321"/>
            <p:cNvSpPr txBox="1"/>
            <p:nvPr/>
          </p:nvSpPr>
          <p:spPr>
            <a:xfrm>
              <a:off x="14438749" y="4914211"/>
              <a:ext cx="1534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Real/Fake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15532938" y="6711845"/>
              <a:ext cx="1056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Real/Fake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5" name="直接箭头连接符 324"/>
            <p:cNvCxnSpPr>
              <a:cxnSpLocks/>
            </p:cNvCxnSpPr>
            <p:nvPr/>
          </p:nvCxnSpPr>
          <p:spPr>
            <a:xfrm rot="1680000">
              <a:off x="15759406" y="6389170"/>
              <a:ext cx="422811" cy="2420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文本框 325"/>
            <p:cNvSpPr txBox="1"/>
            <p:nvPr/>
          </p:nvSpPr>
          <p:spPr>
            <a:xfrm>
              <a:off x="14484299" y="6827304"/>
              <a:ext cx="1534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Real/Fake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1" name="直接箭头连接符 330"/>
            <p:cNvCxnSpPr/>
            <p:nvPr/>
          </p:nvCxnSpPr>
          <p:spPr>
            <a:xfrm>
              <a:off x="14321588" y="6726760"/>
              <a:ext cx="505477" cy="104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文本框 331"/>
            <p:cNvSpPr txBox="1"/>
            <p:nvPr/>
          </p:nvSpPr>
          <p:spPr>
            <a:xfrm>
              <a:off x="13265434" y="7553334"/>
              <a:ext cx="1534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Real/Fake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13567301" y="7080601"/>
              <a:ext cx="15343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Real/Fake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5" name="直接箭头连接符 334"/>
            <p:cNvCxnSpPr/>
            <p:nvPr/>
          </p:nvCxnSpPr>
          <p:spPr>
            <a:xfrm>
              <a:off x="13555925" y="6798493"/>
              <a:ext cx="462263" cy="300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箭头连接符 336"/>
            <p:cNvCxnSpPr/>
            <p:nvPr/>
          </p:nvCxnSpPr>
          <p:spPr>
            <a:xfrm>
              <a:off x="13372392" y="7059906"/>
              <a:ext cx="138193" cy="500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箭头连接符 366"/>
            <p:cNvCxnSpPr>
              <a:cxnSpLocks/>
            </p:cNvCxnSpPr>
            <p:nvPr/>
          </p:nvCxnSpPr>
          <p:spPr>
            <a:xfrm>
              <a:off x="12411635" y="381135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箭头连接符 374"/>
            <p:cNvCxnSpPr/>
            <p:nvPr/>
          </p:nvCxnSpPr>
          <p:spPr>
            <a:xfrm>
              <a:off x="12424380" y="2994603"/>
              <a:ext cx="36000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箭头连接符 379"/>
            <p:cNvCxnSpPr/>
            <p:nvPr/>
          </p:nvCxnSpPr>
          <p:spPr>
            <a:xfrm>
              <a:off x="12404588" y="4558802"/>
              <a:ext cx="36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文本框 790"/>
            <p:cNvSpPr txBox="1"/>
            <p:nvPr/>
          </p:nvSpPr>
          <p:spPr>
            <a:xfrm>
              <a:off x="12733488" y="1834344"/>
              <a:ext cx="43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文本框 792"/>
            <p:cNvSpPr txBox="1"/>
            <p:nvPr/>
          </p:nvSpPr>
          <p:spPr>
            <a:xfrm>
              <a:off x="13703533" y="1846083"/>
              <a:ext cx="43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4" name="文本框 793"/>
            <p:cNvSpPr txBox="1"/>
            <p:nvPr/>
          </p:nvSpPr>
          <p:spPr>
            <a:xfrm>
              <a:off x="14135035" y="2237613"/>
              <a:ext cx="632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5" name="文本框 794"/>
            <p:cNvSpPr txBox="1"/>
            <p:nvPr/>
          </p:nvSpPr>
          <p:spPr>
            <a:xfrm>
              <a:off x="14746127" y="2525258"/>
              <a:ext cx="53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6" name="文本框 795"/>
            <p:cNvSpPr txBox="1"/>
            <p:nvPr/>
          </p:nvSpPr>
          <p:spPr>
            <a:xfrm>
              <a:off x="15705381" y="2686386"/>
              <a:ext cx="601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47AC5DBF-05B0-43B9-A378-153F99DC99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275909"/>
                </p:ext>
              </p:extLst>
            </p:nvPr>
          </p:nvGraphicFramePr>
          <p:xfrm>
            <a:off x="12114661" y="2824886"/>
            <a:ext cx="241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" name="Equation" r:id="rId20" imgW="241200" imgH="380880" progId="Equation.DSMT4">
                    <p:embed/>
                  </p:oleObj>
                </mc:Choice>
                <mc:Fallback>
                  <p:oleObj name="Equation" r:id="rId20" imgW="241200" imgH="380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114661" y="2824886"/>
                          <a:ext cx="2413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" name="对象 219">
              <a:extLst>
                <a:ext uri="{FF2B5EF4-FFF2-40B4-BE49-F238E27FC236}">
                  <a16:creationId xmlns:a16="http://schemas.microsoft.com/office/drawing/2014/main" id="{6732BAF9-EF61-4F4C-9C34-50F0C149B7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7889042"/>
                </p:ext>
              </p:extLst>
            </p:nvPr>
          </p:nvGraphicFramePr>
          <p:xfrm>
            <a:off x="12114870" y="3638751"/>
            <a:ext cx="3048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" name="Equation" r:id="rId21" imgW="304560" imgH="419040" progId="Equation.DSMT4">
                    <p:embed/>
                  </p:oleObj>
                </mc:Choice>
                <mc:Fallback>
                  <p:oleObj name="Equation" r:id="rId21" imgW="304560" imgH="41904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47AC5DBF-05B0-43B9-A378-153F99DC99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14870" y="3638751"/>
                          <a:ext cx="3048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" name="对象 220">
              <a:extLst>
                <a:ext uri="{FF2B5EF4-FFF2-40B4-BE49-F238E27FC236}">
                  <a16:creationId xmlns:a16="http://schemas.microsoft.com/office/drawing/2014/main" id="{10058DAC-9148-4BC6-9E70-E663D3C133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5011857"/>
                </p:ext>
              </p:extLst>
            </p:nvPr>
          </p:nvGraphicFramePr>
          <p:xfrm>
            <a:off x="12115778" y="4356301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" name="Equation" r:id="rId22" imgW="279360" imgH="380880" progId="Equation.DSMT4">
                    <p:embed/>
                  </p:oleObj>
                </mc:Choice>
                <mc:Fallback>
                  <p:oleObj name="Equation" r:id="rId22" imgW="279360" imgH="38088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47AC5DBF-05B0-43B9-A378-153F99DC99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115778" y="4356301"/>
                          <a:ext cx="2794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3BAF3FF-4BBA-418D-9668-85AABA4D210E}"/>
                </a:ext>
              </a:extLst>
            </p:cNvPr>
            <p:cNvSpPr/>
            <p:nvPr/>
          </p:nvSpPr>
          <p:spPr>
            <a:xfrm>
              <a:off x="12001377" y="1773922"/>
              <a:ext cx="4671695" cy="60921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: 圆角 257">
              <a:extLst>
                <a:ext uri="{FF2B5EF4-FFF2-40B4-BE49-F238E27FC236}">
                  <a16:creationId xmlns:a16="http://schemas.microsoft.com/office/drawing/2014/main" id="{88106CAD-47F0-44E5-808B-9CFB763E592D}"/>
                </a:ext>
              </a:extLst>
            </p:cNvPr>
            <p:cNvSpPr/>
            <p:nvPr/>
          </p:nvSpPr>
          <p:spPr>
            <a:xfrm>
              <a:off x="14660266" y="1562933"/>
              <a:ext cx="2046515" cy="39272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DD368CD-F5C2-48AC-8F1D-830A448F0020}"/>
              </a:ext>
            </a:extLst>
          </p:cNvPr>
          <p:cNvCxnSpPr/>
          <p:nvPr/>
        </p:nvCxnSpPr>
        <p:spPr>
          <a:xfrm>
            <a:off x="7660261" y="4217768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1591048E-0B52-4C00-881E-777048AB0A84}"/>
              </a:ext>
            </a:extLst>
          </p:cNvPr>
          <p:cNvCxnSpPr/>
          <p:nvPr/>
        </p:nvCxnSpPr>
        <p:spPr>
          <a:xfrm>
            <a:off x="7210617" y="4214249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9D4D5166-E2DF-4F3F-98CE-FA233DF7FE3F}"/>
              </a:ext>
            </a:extLst>
          </p:cNvPr>
          <p:cNvCxnSpPr/>
          <p:nvPr/>
        </p:nvCxnSpPr>
        <p:spPr>
          <a:xfrm>
            <a:off x="8820788" y="3550898"/>
            <a:ext cx="180000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AE36829C-E9EC-4619-AA78-D1710E43F7F7}"/>
              </a:ext>
            </a:extLst>
          </p:cNvPr>
          <p:cNvCxnSpPr/>
          <p:nvPr/>
        </p:nvCxnSpPr>
        <p:spPr>
          <a:xfrm>
            <a:off x="8808088" y="5070624"/>
            <a:ext cx="1800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248C1465-0413-412D-BE56-9E50D7AB1C81}"/>
              </a:ext>
            </a:extLst>
          </p:cNvPr>
          <p:cNvGrpSpPr/>
          <p:nvPr/>
        </p:nvGrpSpPr>
        <p:grpSpPr>
          <a:xfrm>
            <a:off x="7374800" y="7291181"/>
            <a:ext cx="2194126" cy="338554"/>
            <a:chOff x="12246533" y="9035527"/>
            <a:chExt cx="2194127" cy="338554"/>
          </a:xfrm>
        </p:grpSpPr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33D354AD-8362-451E-8DFF-DBA95DFB72DA}"/>
                </a:ext>
              </a:extLst>
            </p:cNvPr>
            <p:cNvCxnSpPr/>
            <p:nvPr/>
          </p:nvCxnSpPr>
          <p:spPr>
            <a:xfrm>
              <a:off x="12246533" y="9211171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8C361739-2CE9-48C0-AB70-50E6C4DF3AE4}"/>
                </a:ext>
              </a:extLst>
            </p:cNvPr>
            <p:cNvSpPr txBox="1"/>
            <p:nvPr/>
          </p:nvSpPr>
          <p:spPr>
            <a:xfrm>
              <a:off x="12662678" y="9035527"/>
              <a:ext cx="1777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Data Flow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A562F63-9310-4AEE-A535-63EA085B4A48}"/>
              </a:ext>
            </a:extLst>
          </p:cNvPr>
          <p:cNvGrpSpPr/>
          <p:nvPr/>
        </p:nvGrpSpPr>
        <p:grpSpPr>
          <a:xfrm>
            <a:off x="1799146" y="8178449"/>
            <a:ext cx="13522387" cy="374952"/>
            <a:chOff x="564807" y="8304768"/>
            <a:chExt cx="13522387" cy="374952"/>
          </a:xfrm>
        </p:grpSpPr>
        <p:sp>
          <p:nvSpPr>
            <p:cNvPr id="764" name="矩形 763"/>
            <p:cNvSpPr/>
            <p:nvPr/>
          </p:nvSpPr>
          <p:spPr>
            <a:xfrm>
              <a:off x="564807" y="8345434"/>
              <a:ext cx="359999" cy="28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5" name="文本框 764"/>
            <p:cNvSpPr txBox="1"/>
            <p:nvPr/>
          </p:nvSpPr>
          <p:spPr>
            <a:xfrm>
              <a:off x="946395" y="8306967"/>
              <a:ext cx="3026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 (Stride=1)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矩形 766"/>
            <p:cNvSpPr/>
            <p:nvPr/>
          </p:nvSpPr>
          <p:spPr>
            <a:xfrm>
              <a:off x="3378046" y="8345434"/>
              <a:ext cx="360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文本框 767"/>
            <p:cNvSpPr txBox="1"/>
            <p:nvPr/>
          </p:nvSpPr>
          <p:spPr>
            <a:xfrm>
              <a:off x="3749991" y="8310388"/>
              <a:ext cx="2343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 (Stride=2)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6" name="矩形 775"/>
            <p:cNvSpPr/>
            <p:nvPr/>
          </p:nvSpPr>
          <p:spPr>
            <a:xfrm>
              <a:off x="6206038" y="8345434"/>
              <a:ext cx="360001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7" name="文本框 776"/>
            <p:cNvSpPr txBox="1"/>
            <p:nvPr/>
          </p:nvSpPr>
          <p:spPr>
            <a:xfrm>
              <a:off x="6624335" y="8304768"/>
              <a:ext cx="1166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Upsample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9" name="矩形 778"/>
            <p:cNvSpPr/>
            <p:nvPr/>
          </p:nvSpPr>
          <p:spPr>
            <a:xfrm>
              <a:off x="7891939" y="8345434"/>
              <a:ext cx="360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0" name="文本框 779"/>
            <p:cNvSpPr txBox="1"/>
            <p:nvPr/>
          </p:nvSpPr>
          <p:spPr>
            <a:xfrm>
              <a:off x="8251938" y="8307822"/>
              <a:ext cx="3185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Global-attention Module (GAM)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BEC239CC-C599-4B07-AD9E-A5E4630A1729}"/>
                </a:ext>
              </a:extLst>
            </p:cNvPr>
            <p:cNvSpPr/>
            <p:nvPr/>
          </p:nvSpPr>
          <p:spPr>
            <a:xfrm>
              <a:off x="11529521" y="8345434"/>
              <a:ext cx="360000" cy="28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538BD2AB-A1FD-41B5-9478-C826E995883C}"/>
                </a:ext>
              </a:extLst>
            </p:cNvPr>
            <p:cNvSpPr txBox="1"/>
            <p:nvPr/>
          </p:nvSpPr>
          <p:spPr>
            <a:xfrm>
              <a:off x="11915648" y="8308670"/>
              <a:ext cx="2171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 after GAM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F594A83-24D7-43A7-82DD-D58E5801167A}"/>
              </a:ext>
            </a:extLst>
          </p:cNvPr>
          <p:cNvGrpSpPr/>
          <p:nvPr/>
        </p:nvGrpSpPr>
        <p:grpSpPr>
          <a:xfrm>
            <a:off x="9016229" y="4934809"/>
            <a:ext cx="252000" cy="252000"/>
            <a:chOff x="9016229" y="4934809"/>
            <a:chExt cx="252000" cy="252000"/>
          </a:xfrm>
        </p:grpSpPr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6090EB8D-1152-4039-9705-945DEE900539}"/>
                </a:ext>
              </a:extLst>
            </p:cNvPr>
            <p:cNvSpPr/>
            <p:nvPr/>
          </p:nvSpPr>
          <p:spPr>
            <a:xfrm>
              <a:off x="9016229" y="4934809"/>
              <a:ext cx="252000" cy="252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加号 10">
              <a:extLst>
                <a:ext uri="{FF2B5EF4-FFF2-40B4-BE49-F238E27FC236}">
                  <a16:creationId xmlns:a16="http://schemas.microsoft.com/office/drawing/2014/main" id="{728FC863-C713-4376-B23D-07063486F076}"/>
                </a:ext>
              </a:extLst>
            </p:cNvPr>
            <p:cNvSpPr/>
            <p:nvPr/>
          </p:nvSpPr>
          <p:spPr>
            <a:xfrm>
              <a:off x="9055223" y="4973991"/>
              <a:ext cx="180000" cy="180000"/>
            </a:xfrm>
            <a:prstGeom prst="mathPlus">
              <a:avLst>
                <a:gd name="adj1" fmla="val 147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CAC56F25-1B62-422C-A70D-6FC2B6094433}"/>
              </a:ext>
            </a:extLst>
          </p:cNvPr>
          <p:cNvGrpSpPr/>
          <p:nvPr/>
        </p:nvGrpSpPr>
        <p:grpSpPr>
          <a:xfrm>
            <a:off x="9021967" y="3426015"/>
            <a:ext cx="252000" cy="252000"/>
            <a:chOff x="9016229" y="4934809"/>
            <a:chExt cx="252000" cy="252000"/>
          </a:xfrm>
        </p:grpSpPr>
        <p:sp>
          <p:nvSpPr>
            <p:cNvPr id="211" name="流程图: 接点 210">
              <a:extLst>
                <a:ext uri="{FF2B5EF4-FFF2-40B4-BE49-F238E27FC236}">
                  <a16:creationId xmlns:a16="http://schemas.microsoft.com/office/drawing/2014/main" id="{CA272B3D-BA9E-4BC4-8A70-E8EE7AA9B7A0}"/>
                </a:ext>
              </a:extLst>
            </p:cNvPr>
            <p:cNvSpPr/>
            <p:nvPr/>
          </p:nvSpPr>
          <p:spPr>
            <a:xfrm>
              <a:off x="9016229" y="4934809"/>
              <a:ext cx="252000" cy="252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加号 211">
              <a:extLst>
                <a:ext uri="{FF2B5EF4-FFF2-40B4-BE49-F238E27FC236}">
                  <a16:creationId xmlns:a16="http://schemas.microsoft.com/office/drawing/2014/main" id="{0A5E3B1B-BA08-42C2-9BE7-91FDE6A1CE57}"/>
                </a:ext>
              </a:extLst>
            </p:cNvPr>
            <p:cNvSpPr/>
            <p:nvPr/>
          </p:nvSpPr>
          <p:spPr>
            <a:xfrm>
              <a:off x="9055223" y="4973991"/>
              <a:ext cx="180000" cy="180000"/>
            </a:xfrm>
            <a:prstGeom prst="mathPlus">
              <a:avLst>
                <a:gd name="adj1" fmla="val 1470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832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1151</TotalTime>
  <Words>70</Words>
  <Application>Microsoft Office PowerPoint</Application>
  <PresentationFormat>自定义</PresentationFormat>
  <Paragraphs>34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 ni</dc:creator>
  <cp:lastModifiedBy>zk ni</cp:lastModifiedBy>
  <cp:revision>220</cp:revision>
  <dcterms:created xsi:type="dcterms:W3CDTF">2019-08-08T08:56:43Z</dcterms:created>
  <dcterms:modified xsi:type="dcterms:W3CDTF">2020-08-04T05:41:14Z</dcterms:modified>
</cp:coreProperties>
</file>