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90" d="100"/>
          <a:sy n="290" d="100"/>
        </p:scale>
        <p:origin x="354" y="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AFE8-0A57-485F-BA7D-3BA5023CD10D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jpeg"/><Relationship Id="rId10" Type="http://schemas.openxmlformats.org/officeDocument/2006/relationships/image" Target="../media/image1.gif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357290" y="1142984"/>
            <a:ext cx="144000" cy="14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Picture 3" descr="C:\Documents and Settings\ajimenez.GRUPO_KYBELE\Escritorio\PFC\workspacePFC\ORDB4ORA.edit\icons\full\obj16\Metho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571500" y="5397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4" descr="C:\Documents and Settings\ajimenez.GRUPO_KYBELE\Escritorio\Vero\MetagemImages\Hybrid_icons\Guard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12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36585" y="542336"/>
            <a:ext cx="152400" cy="152400"/>
          </a:xfrm>
          <a:prstGeom prst="rect">
            <a:avLst/>
          </a:prstGeom>
          <a:noFill/>
        </p:spPr>
      </p:pic>
      <p:grpSp>
        <p:nvGrpSpPr>
          <p:cNvPr id="8" name="7 Grupo"/>
          <p:cNvGrpSpPr/>
          <p:nvPr/>
        </p:nvGrpSpPr>
        <p:grpSpPr>
          <a:xfrm>
            <a:off x="1736685" y="1704988"/>
            <a:ext cx="444500" cy="384223"/>
            <a:chOff x="1736685" y="1704988"/>
            <a:chExt cx="444500" cy="384223"/>
          </a:xfrm>
        </p:grpSpPr>
        <p:pic>
          <p:nvPicPr>
            <p:cNvPr id="61" name="82 Imagen" descr="page-128x128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V="1">
              <a:off x="1736685" y="1704988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534" y="1733250"/>
              <a:ext cx="370800" cy="34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71 Documento"/>
          <p:cNvSpPr/>
          <p:nvPr/>
        </p:nvSpPr>
        <p:spPr>
          <a:xfrm>
            <a:off x="1037412" y="539849"/>
            <a:ext cx="133350" cy="151715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0" y="544903"/>
            <a:ext cx="160758" cy="14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69" b="95313" l="4688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5" t="5179" r="5307" b="5792"/>
          <a:stretch/>
        </p:blipFill>
        <p:spPr bwMode="auto">
          <a:xfrm>
            <a:off x="1022680" y="1104513"/>
            <a:ext cx="162814" cy="1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357290" y="1142984"/>
            <a:ext cx="144000" cy="14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142976" y="4286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b="1" dirty="0" smtClean="0">
                <a:ln w="3175">
                  <a:noFill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6350" stA="55000" endA="50" endPos="85000" dir="5400000" sy="-100000" algn="bl" rotWithShape="0"/>
                </a:effectLst>
                <a:latin typeface="Consolas" pitchFamily="49" charset="0"/>
              </a:rPr>
              <a:t>out</a:t>
            </a:r>
            <a:endParaRPr lang="es-ES" sz="1000" b="1" dirty="0">
              <a:ln w="3175">
                <a:noFill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6350" stA="55000" endA="50" endPos="85000" dir="5400000" sy="-100000" algn="bl" rotWithShape="0"/>
              </a:effectLst>
              <a:latin typeface="Consolas" pitchFamily="49" charset="0"/>
            </a:endParaRPr>
          </a:p>
        </p:txBody>
      </p:sp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857232"/>
            <a:ext cx="142876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857232"/>
            <a:ext cx="162623" cy="14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9" name="38 Grupo"/>
          <p:cNvGrpSpPr/>
          <p:nvPr/>
        </p:nvGrpSpPr>
        <p:grpSpPr>
          <a:xfrm>
            <a:off x="1860550" y="1073150"/>
            <a:ext cx="133350" cy="85342"/>
            <a:chOff x="1371600" y="1162050"/>
            <a:chExt cx="133350" cy="85342"/>
          </a:xfrm>
        </p:grpSpPr>
        <p:sp>
          <p:nvSpPr>
            <p:cNvPr id="24" name="23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 de flecha"/>
            <p:cNvCxnSpPr/>
            <p:nvPr/>
          </p:nvCxnSpPr>
          <p:spPr>
            <a:xfrm>
              <a:off x="1416050" y="1206500"/>
              <a:ext cx="88900" cy="1588"/>
            </a:xfrm>
            <a:prstGeom prst="straightConnector1">
              <a:avLst/>
            </a:prstGeom>
            <a:ln w="9525" cap="rnd" cmpd="sng">
              <a:solidFill>
                <a:schemeClr val="accent6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40 Rectángulo"/>
          <p:cNvSpPr/>
          <p:nvPr/>
        </p:nvSpPr>
        <p:spPr>
          <a:xfrm>
            <a:off x="2082800" y="1073150"/>
            <a:ext cx="71438" cy="85342"/>
          </a:xfrm>
          <a:prstGeom prst="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2015905" y="1117600"/>
            <a:ext cx="88900" cy="1588"/>
          </a:xfrm>
          <a:prstGeom prst="straightConnector1">
            <a:avLst/>
          </a:prstGeom>
          <a:ln w="9525" cap="rnd" cmpd="sng">
            <a:solidFill>
              <a:schemeClr val="tx2">
                <a:lumMod val="60000"/>
                <a:lumOff val="4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83 Documento"/>
          <p:cNvSpPr/>
          <p:nvPr/>
        </p:nvSpPr>
        <p:spPr>
          <a:xfrm>
            <a:off x="1060450" y="1162050"/>
            <a:ext cx="133350" cy="133350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2755" y="1693120"/>
            <a:ext cx="335818" cy="33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" y="984250"/>
            <a:ext cx="338194" cy="2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5" name="44 Grupo"/>
          <p:cNvGrpSpPr/>
          <p:nvPr/>
        </p:nvGrpSpPr>
        <p:grpSpPr>
          <a:xfrm>
            <a:off x="691353" y="1512877"/>
            <a:ext cx="444500" cy="384223"/>
            <a:chOff x="691353" y="1512877"/>
            <a:chExt cx="444500" cy="384223"/>
          </a:xfrm>
        </p:grpSpPr>
        <p:pic>
          <p:nvPicPr>
            <p:cNvPr id="36" name="82 Imagen" descr="page-128x128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V="1">
              <a:off x="691353" y="1512877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6233" y="1523396"/>
              <a:ext cx="325154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6" name="45 Grupo"/>
          <p:cNvGrpSpPr/>
          <p:nvPr/>
        </p:nvGrpSpPr>
        <p:grpSpPr>
          <a:xfrm>
            <a:off x="1193800" y="1651000"/>
            <a:ext cx="177800" cy="133350"/>
            <a:chOff x="691353" y="1512877"/>
            <a:chExt cx="444500" cy="384223"/>
          </a:xfrm>
        </p:grpSpPr>
        <p:pic>
          <p:nvPicPr>
            <p:cNvPr id="47" name="82 Imagen" descr="page-128x128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V="1">
              <a:off x="691353" y="1512877"/>
              <a:ext cx="444500" cy="384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6233" y="1523396"/>
              <a:ext cx="325154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" name="Picture 3" descr="C:\Documents and Settings\ajimenez.GRUPO_KYBELE\Escritorio\PFC\workspacePFC\ORDB4ORA.edit\icons\full\obj16\Method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" y="539750"/>
            <a:ext cx="152400" cy="152400"/>
          </a:xfrm>
          <a:prstGeom prst="rect">
            <a:avLst/>
          </a:prstGeom>
          <a:noFill/>
        </p:spPr>
      </p:pic>
      <p:sp>
        <p:nvSpPr>
          <p:cNvPr id="51" name="50 Flecha izquierda y derecha"/>
          <p:cNvSpPr/>
          <p:nvPr/>
        </p:nvSpPr>
        <p:spPr>
          <a:xfrm>
            <a:off x="1016000" y="870908"/>
            <a:ext cx="144000" cy="5941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04900" y="1313765"/>
            <a:ext cx="133350" cy="13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7250" y="806450"/>
            <a:ext cx="144000" cy="1778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1104900" y="13970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smtClean="0">
                <a:solidFill>
                  <a:srgbClr val="C00000"/>
                </a:solidFill>
                <a:latin typeface="Consolas" pitchFamily="49" charset="0"/>
              </a:rPr>
              <a:t>GET</a:t>
            </a:r>
            <a:endParaRPr lang="es-ES" sz="9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771650" y="27305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Consolas" pitchFamily="49" charset="0"/>
              </a:rPr>
              <a:t>=</a:t>
            </a:r>
            <a:endParaRPr lang="es-ES" sz="2000" b="1" dirty="0">
              <a:latin typeface="Consolas" pitchFamily="49" charset="0"/>
            </a:endParaRPr>
          </a:p>
        </p:txBody>
      </p:sp>
      <p:grpSp>
        <p:nvGrpSpPr>
          <p:cNvPr id="66" name="65 Grupo"/>
          <p:cNvGrpSpPr/>
          <p:nvPr/>
        </p:nvGrpSpPr>
        <p:grpSpPr>
          <a:xfrm>
            <a:off x="1549400" y="584200"/>
            <a:ext cx="222250" cy="133350"/>
            <a:chOff x="1549400" y="584200"/>
            <a:chExt cx="222250" cy="13335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7" name="66 Grupo"/>
          <p:cNvGrpSpPr/>
          <p:nvPr/>
        </p:nvGrpSpPr>
        <p:grpSpPr>
          <a:xfrm>
            <a:off x="1549400" y="584200"/>
            <a:ext cx="222250" cy="133350"/>
            <a:chOff x="1549400" y="584200"/>
            <a:chExt cx="222250" cy="133350"/>
          </a:xfrm>
        </p:grpSpPr>
        <p:pic>
          <p:nvPicPr>
            <p:cNvPr id="68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13"/>
            <a:srcRect l="23140" t="18182" r="19008" b="27273"/>
            <a:stretch>
              <a:fillRect/>
            </a:stretch>
          </p:blipFill>
          <p:spPr bwMode="auto">
            <a:xfrm>
              <a:off x="1549400" y="584200"/>
              <a:ext cx="22225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895350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460500" y="95250"/>
            <a:ext cx="31063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5" name="94 Grupo"/>
          <p:cNvGrpSpPr/>
          <p:nvPr/>
        </p:nvGrpSpPr>
        <p:grpSpPr>
          <a:xfrm>
            <a:off x="3519486" y="317500"/>
            <a:ext cx="577850" cy="711200"/>
            <a:chOff x="3519486" y="317500"/>
            <a:chExt cx="577850" cy="711200"/>
          </a:xfrm>
        </p:grpSpPr>
        <p:sp>
          <p:nvSpPr>
            <p:cNvPr id="22" name="21 Flecha izquierda y derecha"/>
            <p:cNvSpPr/>
            <p:nvPr/>
          </p:nvSpPr>
          <p:spPr>
            <a:xfrm>
              <a:off x="3586957" y="578865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3594248" y="317500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519486" y="659368"/>
              <a:ext cx="57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b="1" dirty="0" smtClean="0">
                  <a:ln w="1143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Forte" pitchFamily="66" charset="0"/>
                </a:rPr>
                <a:t>TOP</a:t>
              </a:r>
            </a:p>
          </p:txBody>
        </p:sp>
      </p:grpSp>
      <p:grpSp>
        <p:nvGrpSpPr>
          <p:cNvPr id="79" name="78 Grupo"/>
          <p:cNvGrpSpPr/>
          <p:nvPr/>
        </p:nvGrpSpPr>
        <p:grpSpPr>
          <a:xfrm>
            <a:off x="2927350" y="846927"/>
            <a:ext cx="456257" cy="523220"/>
            <a:chOff x="2714612" y="254767"/>
            <a:chExt cx="456257" cy="523220"/>
          </a:xfrm>
        </p:grpSpPr>
        <p:sp>
          <p:nvSpPr>
            <p:cNvPr id="80" name="79 Flecha izquierda y derecha"/>
            <p:cNvSpPr/>
            <p:nvPr/>
          </p:nvSpPr>
          <p:spPr>
            <a:xfrm>
              <a:off x="2714612" y="428603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2726517" y="254767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</p:grpSp>
      <p:grpSp>
        <p:nvGrpSpPr>
          <p:cNvPr id="83" name="82 Grupo"/>
          <p:cNvGrpSpPr/>
          <p:nvPr/>
        </p:nvGrpSpPr>
        <p:grpSpPr>
          <a:xfrm>
            <a:off x="2882900" y="273050"/>
            <a:ext cx="456257" cy="523220"/>
            <a:chOff x="2714612" y="169840"/>
            <a:chExt cx="456257" cy="523220"/>
          </a:xfrm>
        </p:grpSpPr>
        <p:sp>
          <p:nvSpPr>
            <p:cNvPr id="85" name="84 Flecha izquierda y derecha"/>
            <p:cNvSpPr/>
            <p:nvPr/>
          </p:nvSpPr>
          <p:spPr>
            <a:xfrm>
              <a:off x="2714612" y="428603"/>
              <a:ext cx="428628" cy="227585"/>
            </a:xfrm>
            <a:prstGeom prst="leftRightArrow">
              <a:avLst>
                <a:gd name="adj1" fmla="val 38417"/>
                <a:gd name="adj2" fmla="val 3117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2726517" y="169840"/>
              <a:ext cx="444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s-ES" sz="2800" b="1" spc="50" dirty="0" smtClean="0">
                  <a:ln w="11430"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Forte" pitchFamily="66" charset="0"/>
                </a:rPr>
                <a:t>R</a:t>
              </a:r>
              <a:endParaRPr lang="es-ES" sz="2800" b="1" spc="50" dirty="0">
                <a:ln w="11430"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endParaRPr>
            </a:p>
          </p:txBody>
        </p:sp>
      </p:grpSp>
      <p:sp>
        <p:nvSpPr>
          <p:cNvPr id="87" name="86 CuadroTexto"/>
          <p:cNvSpPr txBox="1"/>
          <p:nvPr/>
        </p:nvSpPr>
        <p:spPr>
          <a:xfrm>
            <a:off x="2705100" y="616635"/>
            <a:ext cx="800100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500" b="1" spc="1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itchFamily="66" charset="0"/>
              </a:rPr>
              <a:t>COPY</a:t>
            </a:r>
            <a:endParaRPr lang="es-ES" sz="1500" b="1" spc="1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Forte" pitchFamily="66" charset="0"/>
            </a:endParaRP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816100" y="539750"/>
            <a:ext cx="242969" cy="25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93900" y="539750"/>
            <a:ext cx="2638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16150" y="539750"/>
            <a:ext cx="271462" cy="2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8" name="167 Conector recto de flecha"/>
          <p:cNvCxnSpPr/>
          <p:nvPr/>
        </p:nvCxnSpPr>
        <p:spPr>
          <a:xfrm rot="10800000" flipH="1">
            <a:off x="2038350" y="1428750"/>
            <a:ext cx="144000" cy="1588"/>
          </a:xfrm>
          <a:prstGeom prst="straightConnector1">
            <a:avLst/>
          </a:prstGeom>
          <a:ln w="9525" cap="rnd" cmpd="sng">
            <a:solidFill>
              <a:srgbClr val="FF0000"/>
            </a:solidFill>
            <a:headEnd type="triangle" w="sm" len="sm"/>
            <a:tailEnd type="triangle" w="sm" len="sm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092023" y="1828800"/>
            <a:ext cx="780983" cy="796727"/>
            <a:chOff x="5092023" y="1828800"/>
            <a:chExt cx="780983" cy="796727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5194300" y="1828800"/>
              <a:ext cx="570531" cy="571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5092023" y="231775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b="1" dirty="0" smtClean="0">
                  <a:solidFill>
                    <a:srgbClr val="96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RubyTL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0" b="100000" l="0" r="1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1776313"/>
            <a:ext cx="695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019469" y="1808820"/>
            <a:ext cx="61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etl</a:t>
            </a:r>
            <a:endParaRPr lang="es-E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</Words>
  <Application>Microsoft Office PowerPoint</Application>
  <PresentationFormat>Presentación en pantalla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Kybele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 Jimenez Rielo</dc:creator>
  <cp:lastModifiedBy>Alvaro Jimenez Rielo</cp:lastModifiedBy>
  <cp:revision>47</cp:revision>
  <dcterms:created xsi:type="dcterms:W3CDTF">2010-09-22T09:05:06Z</dcterms:created>
  <dcterms:modified xsi:type="dcterms:W3CDTF">2011-11-17T14:03:54Z</dcterms:modified>
</cp:coreProperties>
</file>