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3757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60000"/>
    <a:srgbClr val="9780B2"/>
    <a:srgbClr val="B3A2C7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11586" y="5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857364"/>
            <a:ext cx="207170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30 Rectángulo"/>
          <p:cNvSpPr/>
          <p:nvPr/>
        </p:nvSpPr>
        <p:spPr>
          <a:xfrm>
            <a:off x="2143108" y="1285860"/>
            <a:ext cx="92869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arlow Solid Italic" pitchFamily="82" charset="0"/>
              </a:rPr>
              <a:t>h</a:t>
            </a:r>
            <a:endParaRPr lang="es-ES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arlow Solid Italic" pitchFamily="82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500306"/>
            <a:ext cx="2236787" cy="1957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6929454" y="2857496"/>
            <a:ext cx="1015575" cy="672525"/>
          </a:xfrm>
          <a:prstGeom prst="rightArrow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9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RubyTL</a:t>
            </a:r>
            <a:endParaRPr lang="es-ES" sz="1600" b="1" dirty="0">
              <a:solidFill>
                <a:srgbClr val="96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3" name="32 Rectángulo"/>
          <p:cNvSpPr/>
          <p:nvPr/>
        </p:nvSpPr>
        <p:spPr>
          <a:xfrm rot="16200000">
            <a:off x="4714876" y="3000372"/>
            <a:ext cx="144000" cy="144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2143108" y="164305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ATL</a:t>
            </a:r>
            <a:endParaRPr lang="es-E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4500562" y="2500306"/>
            <a:ext cx="285272" cy="241442"/>
            <a:chOff x="6072198" y="2943220"/>
            <a:chExt cx="285272" cy="241442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3636" y="3000372"/>
              <a:ext cx="142876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2943220"/>
              <a:ext cx="285272" cy="24144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3000372"/>
            <a:ext cx="1665283" cy="1457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96658" y="3286124"/>
            <a:ext cx="618020" cy="571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22 Grupo"/>
          <p:cNvGrpSpPr/>
          <p:nvPr/>
        </p:nvGrpSpPr>
        <p:grpSpPr>
          <a:xfrm>
            <a:off x="4714876" y="2571744"/>
            <a:ext cx="288000" cy="288000"/>
            <a:chOff x="3786182" y="3643314"/>
            <a:chExt cx="1665283" cy="1457270"/>
          </a:xfrm>
        </p:grpSpPr>
        <p:pic>
          <p:nvPicPr>
            <p:cNvPr id="21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86182" y="3643314"/>
              <a:ext cx="1665283" cy="14572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39798" y="3929066"/>
              <a:ext cx="618020" cy="5715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071810"/>
            <a:ext cx="1665283" cy="1457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714749" y="3429000"/>
            <a:ext cx="42791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27 Grupo"/>
          <p:cNvGrpSpPr>
            <a:grpSpLocks noChangeAspect="1"/>
          </p:cNvGrpSpPr>
          <p:nvPr/>
        </p:nvGrpSpPr>
        <p:grpSpPr>
          <a:xfrm>
            <a:off x="4929190" y="2571744"/>
            <a:ext cx="306335" cy="252000"/>
            <a:chOff x="4500821" y="1928802"/>
            <a:chExt cx="1665283" cy="1457270"/>
          </a:xfrm>
        </p:grpSpPr>
        <p:pic>
          <p:nvPicPr>
            <p:cNvPr id="26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500821" y="1928802"/>
              <a:ext cx="1665283" cy="14572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5500694" y="2285992"/>
              <a:ext cx="427913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" name="1 Grupo"/>
          <p:cNvGrpSpPr/>
          <p:nvPr/>
        </p:nvGrpSpPr>
        <p:grpSpPr>
          <a:xfrm>
            <a:off x="3068469" y="4610042"/>
            <a:ext cx="1665283" cy="1457270"/>
            <a:chOff x="3068469" y="4610042"/>
            <a:chExt cx="1665283" cy="1457270"/>
          </a:xfrm>
        </p:grpSpPr>
        <p:pic>
          <p:nvPicPr>
            <p:cNvPr id="18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8469" y="4610042"/>
              <a:ext cx="1665283" cy="14572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/>
                      </a14:imgEffect>
                      <a14:imgEffect>
                        <a14:colorTemperature colorTemp="53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024" y="4878732"/>
              <a:ext cx="580132" cy="580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" name="24 Grupo"/>
          <p:cNvGrpSpPr>
            <a:grpSpLocks noChangeAspect="1"/>
          </p:cNvGrpSpPr>
          <p:nvPr/>
        </p:nvGrpSpPr>
        <p:grpSpPr>
          <a:xfrm>
            <a:off x="5155337" y="2624151"/>
            <a:ext cx="288000" cy="252025"/>
            <a:chOff x="3068469" y="4610042"/>
            <a:chExt cx="1665283" cy="1457270"/>
          </a:xfrm>
        </p:grpSpPr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68469" y="4610042"/>
              <a:ext cx="1665283" cy="14572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/>
                      </a14:imgEffect>
                      <a14:imgEffect>
                        <a14:colorTemperature colorTemp="53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681" y="4837429"/>
              <a:ext cx="580131" cy="580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Alvaro Jimenez Rielo</cp:lastModifiedBy>
  <cp:revision>23</cp:revision>
  <dcterms:modified xsi:type="dcterms:W3CDTF">2011-11-17T11:04:06Z</dcterms:modified>
</cp:coreProperties>
</file>