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400" d="100"/>
          <a:sy n="400" d="100"/>
        </p:scale>
        <p:origin x="-78" y="11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AFE8-0A57-485F-BA7D-3BA5023CD10D}" type="datetimeFigureOut">
              <a:rPr lang="es-ES" smtClean="0"/>
              <a:pPr/>
              <a:t>23/09/2010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ECCE-2998-4E4D-92FB-4DC396BCC6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AFE8-0A57-485F-BA7D-3BA5023CD10D}" type="datetimeFigureOut">
              <a:rPr lang="es-ES" smtClean="0"/>
              <a:pPr/>
              <a:t>23/09/2010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ECCE-2998-4E4D-92FB-4DC396BCC6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AFE8-0A57-485F-BA7D-3BA5023CD10D}" type="datetimeFigureOut">
              <a:rPr lang="es-ES" smtClean="0"/>
              <a:pPr/>
              <a:t>23/09/2010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ECCE-2998-4E4D-92FB-4DC396BCC6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AFE8-0A57-485F-BA7D-3BA5023CD10D}" type="datetimeFigureOut">
              <a:rPr lang="es-ES" smtClean="0"/>
              <a:pPr/>
              <a:t>23/09/2010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ECCE-2998-4E4D-92FB-4DC396BCC6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AFE8-0A57-485F-BA7D-3BA5023CD10D}" type="datetimeFigureOut">
              <a:rPr lang="es-ES" smtClean="0"/>
              <a:pPr/>
              <a:t>23/09/2010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ECCE-2998-4E4D-92FB-4DC396BCC6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AFE8-0A57-485F-BA7D-3BA5023CD10D}" type="datetimeFigureOut">
              <a:rPr lang="es-ES" smtClean="0"/>
              <a:pPr/>
              <a:t>23/09/2010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ECCE-2998-4E4D-92FB-4DC396BCC6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AFE8-0A57-485F-BA7D-3BA5023CD10D}" type="datetimeFigureOut">
              <a:rPr lang="es-ES" smtClean="0"/>
              <a:pPr/>
              <a:t>23/09/2010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ECCE-2998-4E4D-92FB-4DC396BCC6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AFE8-0A57-485F-BA7D-3BA5023CD10D}" type="datetimeFigureOut">
              <a:rPr lang="es-ES" smtClean="0"/>
              <a:pPr/>
              <a:t>23/09/2010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ECCE-2998-4E4D-92FB-4DC396BCC6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AFE8-0A57-485F-BA7D-3BA5023CD10D}" type="datetimeFigureOut">
              <a:rPr lang="es-ES" smtClean="0"/>
              <a:pPr/>
              <a:t>23/09/2010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ECCE-2998-4E4D-92FB-4DC396BCC6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AFE8-0A57-485F-BA7D-3BA5023CD10D}" type="datetimeFigureOut">
              <a:rPr lang="es-ES" smtClean="0"/>
              <a:pPr/>
              <a:t>23/09/2010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ECCE-2998-4E4D-92FB-4DC396BCC6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AFE8-0A57-485F-BA7D-3BA5023CD10D}" type="datetimeFigureOut">
              <a:rPr lang="es-ES" smtClean="0"/>
              <a:pPr/>
              <a:t>23/09/2010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ECCE-2998-4E4D-92FB-4DC396BCC6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3AFE8-0A57-485F-BA7D-3BA5023CD10D}" type="datetimeFigureOut">
              <a:rPr lang="es-ES" smtClean="0"/>
              <a:pPr/>
              <a:t>23/09/2010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3ECCE-2998-4E4D-92FB-4DC396BCC6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gif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357290" y="1142984"/>
            <a:ext cx="144000" cy="14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CuadroTexto"/>
          <p:cNvSpPr txBox="1"/>
          <p:nvPr/>
        </p:nvSpPr>
        <p:spPr>
          <a:xfrm>
            <a:off x="1142976" y="42860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000" b="1" dirty="0" smtClean="0">
                <a:ln w="3175">
                  <a:noFill/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reflection blurRad="6350" stA="55000" endA="50" endPos="85000" dir="5400000" sy="-100000" algn="bl" rotWithShape="0"/>
                </a:effectLst>
                <a:latin typeface="Consolas" pitchFamily="49" charset="0"/>
              </a:rPr>
              <a:t>out</a:t>
            </a:r>
            <a:endParaRPr lang="es-ES" sz="1000" b="1" dirty="0">
              <a:ln w="3175">
                <a:noFill/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  <a:reflection blurRad="6350" stA="55000" endA="50" endPos="85000" dir="5400000" sy="-100000" algn="bl" rotWithShape="0"/>
              </a:effectLst>
              <a:latin typeface="Consolas" pitchFamily="49" charset="0"/>
            </a:endParaRPr>
          </a:p>
        </p:txBody>
      </p:sp>
      <p:pic>
        <p:nvPicPr>
          <p:cNvPr id="37" name="Picture 1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571736" y="857232"/>
            <a:ext cx="142876" cy="14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857232"/>
            <a:ext cx="162623" cy="148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9" name="38 Grupo"/>
          <p:cNvGrpSpPr/>
          <p:nvPr/>
        </p:nvGrpSpPr>
        <p:grpSpPr>
          <a:xfrm>
            <a:off x="1860550" y="1073150"/>
            <a:ext cx="133350" cy="85342"/>
            <a:chOff x="1371600" y="1162050"/>
            <a:chExt cx="133350" cy="85342"/>
          </a:xfrm>
        </p:grpSpPr>
        <p:sp>
          <p:nvSpPr>
            <p:cNvPr id="24" name="23 Rectángulo"/>
            <p:cNvSpPr/>
            <p:nvPr/>
          </p:nvSpPr>
          <p:spPr>
            <a:xfrm>
              <a:off x="1371600" y="1162050"/>
              <a:ext cx="71438" cy="85342"/>
            </a:xfrm>
            <a:prstGeom prst="rect">
              <a:avLst/>
            </a:prstGeom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2" name="31 Conector recto de flecha"/>
            <p:cNvCxnSpPr/>
            <p:nvPr/>
          </p:nvCxnSpPr>
          <p:spPr>
            <a:xfrm>
              <a:off x="1416050" y="1206500"/>
              <a:ext cx="88900" cy="1588"/>
            </a:xfrm>
            <a:prstGeom prst="straightConnector1">
              <a:avLst/>
            </a:prstGeom>
            <a:ln w="9525" cap="rnd" cmpd="sng">
              <a:solidFill>
                <a:schemeClr val="accent6">
                  <a:lumMod val="75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1" name="40 Rectángulo"/>
          <p:cNvSpPr/>
          <p:nvPr/>
        </p:nvSpPr>
        <p:spPr>
          <a:xfrm>
            <a:off x="2082800" y="1073150"/>
            <a:ext cx="71438" cy="85342"/>
          </a:xfrm>
          <a:prstGeom prst="rect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2" name="41 Conector recto de flecha"/>
          <p:cNvCxnSpPr/>
          <p:nvPr/>
        </p:nvCxnSpPr>
        <p:spPr>
          <a:xfrm>
            <a:off x="2015905" y="1117600"/>
            <a:ext cx="88900" cy="1588"/>
          </a:xfrm>
          <a:prstGeom prst="straightConnector1">
            <a:avLst/>
          </a:prstGeom>
          <a:ln w="9525" cap="rnd" cmpd="sng">
            <a:solidFill>
              <a:schemeClr val="tx2">
                <a:lumMod val="60000"/>
                <a:lumOff val="4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4" name="83 Documento"/>
          <p:cNvSpPr/>
          <p:nvPr/>
        </p:nvSpPr>
        <p:spPr>
          <a:xfrm>
            <a:off x="1060450" y="1162050"/>
            <a:ext cx="133350" cy="133350"/>
          </a:xfrm>
          <a:prstGeom prst="flowChartDocumen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22755" y="1693120"/>
            <a:ext cx="335818" cy="33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250" y="984250"/>
            <a:ext cx="338194" cy="29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5" name="44 Grupo"/>
          <p:cNvGrpSpPr/>
          <p:nvPr/>
        </p:nvGrpSpPr>
        <p:grpSpPr>
          <a:xfrm>
            <a:off x="691353" y="1512877"/>
            <a:ext cx="444500" cy="384223"/>
            <a:chOff x="691353" y="1512877"/>
            <a:chExt cx="444500" cy="384223"/>
          </a:xfrm>
        </p:grpSpPr>
        <p:pic>
          <p:nvPicPr>
            <p:cNvPr id="36" name="82 Imagen" descr="page-128x128.png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V="1">
              <a:off x="691353" y="1512877"/>
              <a:ext cx="444500" cy="384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66233" y="1523396"/>
              <a:ext cx="325154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6" name="45 Grupo"/>
          <p:cNvGrpSpPr/>
          <p:nvPr/>
        </p:nvGrpSpPr>
        <p:grpSpPr>
          <a:xfrm>
            <a:off x="1193800" y="1651000"/>
            <a:ext cx="177800" cy="133350"/>
            <a:chOff x="691353" y="1512877"/>
            <a:chExt cx="444500" cy="384223"/>
          </a:xfrm>
        </p:grpSpPr>
        <p:pic>
          <p:nvPicPr>
            <p:cNvPr id="47" name="82 Imagen" descr="page-128x128.png"/>
            <p:cNvPicPr>
              <a:picLocks noChangeAspect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flipV="1">
              <a:off x="691353" y="1512877"/>
              <a:ext cx="444500" cy="384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66233" y="1523396"/>
              <a:ext cx="325154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5" name="Picture 3" descr="C:\Documents and Settings\ajimenez.GRUPO_KYBELE\Escritorio\PFC\workspacePFC\ORDB4ORA.edit\icons\full\obj16\Method.gif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71500" y="539750"/>
            <a:ext cx="152400" cy="152400"/>
          </a:xfrm>
          <a:prstGeom prst="rect">
            <a:avLst/>
          </a:prstGeom>
          <a:noFill/>
        </p:spPr>
      </p:pic>
      <p:sp>
        <p:nvSpPr>
          <p:cNvPr id="51" name="50 Flecha izquierda y derecha"/>
          <p:cNvSpPr/>
          <p:nvPr/>
        </p:nvSpPr>
        <p:spPr>
          <a:xfrm>
            <a:off x="1016000" y="870908"/>
            <a:ext cx="144000" cy="59418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60451" y="1162050"/>
            <a:ext cx="133350" cy="137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27250" y="806450"/>
            <a:ext cx="144000" cy="1778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2" name="11 CuadroTexto"/>
          <p:cNvSpPr txBox="1"/>
          <p:nvPr/>
        </p:nvSpPr>
        <p:spPr>
          <a:xfrm>
            <a:off x="1104900" y="139700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smtClean="0">
                <a:solidFill>
                  <a:srgbClr val="C00000"/>
                </a:solidFill>
                <a:latin typeface="Consolas" pitchFamily="49" charset="0"/>
              </a:rPr>
              <a:t>GET</a:t>
            </a:r>
            <a:endParaRPr lang="es-ES" sz="900" dirty="0">
              <a:solidFill>
                <a:srgbClr val="C00000"/>
              </a:solidFill>
              <a:latin typeface="Consolas" pitchFamily="49" charset="0"/>
            </a:endParaRPr>
          </a:p>
        </p:txBody>
      </p:sp>
      <p:sp>
        <p:nvSpPr>
          <p:cNvPr id="60" name="59 CuadroTexto"/>
          <p:cNvSpPr txBox="1"/>
          <p:nvPr/>
        </p:nvSpPr>
        <p:spPr>
          <a:xfrm>
            <a:off x="1771650" y="27305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latin typeface="Consolas" pitchFamily="49" charset="0"/>
              </a:rPr>
              <a:t>=</a:t>
            </a:r>
            <a:endParaRPr lang="es-ES" sz="2000" b="1" dirty="0">
              <a:latin typeface="Consolas" pitchFamily="49" charset="0"/>
            </a:endParaRPr>
          </a:p>
        </p:txBody>
      </p:sp>
      <p:grpSp>
        <p:nvGrpSpPr>
          <p:cNvPr id="66" name="65 Grupo"/>
          <p:cNvGrpSpPr/>
          <p:nvPr/>
        </p:nvGrpSpPr>
        <p:grpSpPr>
          <a:xfrm>
            <a:off x="1549400" y="584200"/>
            <a:ext cx="222250" cy="133350"/>
            <a:chOff x="1549400" y="584200"/>
            <a:chExt cx="222250" cy="133350"/>
          </a:xfrm>
        </p:grpSpPr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13"/>
            <a:srcRect l="23140" t="18182" r="19008" b="27273"/>
            <a:stretch>
              <a:fillRect/>
            </a:stretch>
          </p:blipFill>
          <p:spPr bwMode="auto">
            <a:xfrm>
              <a:off x="1549400" y="584200"/>
              <a:ext cx="2222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3" name="Picture 6"/>
            <p:cNvPicPr>
              <a:picLocks noChangeAspect="1" noChangeArrowheads="1"/>
            </p:cNvPicPr>
            <p:nvPr/>
          </p:nvPicPr>
          <p:blipFill>
            <a:blip r:embed="rId13"/>
            <a:srcRect l="23140" t="18182" r="19008" b="27273"/>
            <a:stretch>
              <a:fillRect/>
            </a:stretch>
          </p:blipFill>
          <p:spPr bwMode="auto">
            <a:xfrm>
              <a:off x="1549400" y="584200"/>
              <a:ext cx="2222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4" name="Picture 6"/>
            <p:cNvPicPr>
              <a:picLocks noChangeAspect="1" noChangeArrowheads="1"/>
            </p:cNvPicPr>
            <p:nvPr/>
          </p:nvPicPr>
          <p:blipFill>
            <a:blip r:embed="rId13"/>
            <a:srcRect l="23140" t="18182" r="19008" b="27273"/>
            <a:stretch>
              <a:fillRect/>
            </a:stretch>
          </p:blipFill>
          <p:spPr bwMode="auto">
            <a:xfrm>
              <a:off x="1549400" y="584200"/>
              <a:ext cx="2222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5" name="Picture 6"/>
            <p:cNvPicPr>
              <a:picLocks noChangeAspect="1" noChangeArrowheads="1"/>
            </p:cNvPicPr>
            <p:nvPr/>
          </p:nvPicPr>
          <p:blipFill>
            <a:blip r:embed="rId13"/>
            <a:srcRect l="23140" t="18182" r="19008" b="27273"/>
            <a:stretch>
              <a:fillRect/>
            </a:stretch>
          </p:blipFill>
          <p:spPr bwMode="auto">
            <a:xfrm>
              <a:off x="1549400" y="584200"/>
              <a:ext cx="2222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7" name="66 Grupo"/>
          <p:cNvGrpSpPr/>
          <p:nvPr/>
        </p:nvGrpSpPr>
        <p:grpSpPr>
          <a:xfrm>
            <a:off x="1549400" y="584200"/>
            <a:ext cx="222250" cy="133350"/>
            <a:chOff x="1549400" y="584200"/>
            <a:chExt cx="222250" cy="133350"/>
          </a:xfrm>
        </p:grpSpPr>
        <p:pic>
          <p:nvPicPr>
            <p:cNvPr id="68" name="Picture 6"/>
            <p:cNvPicPr>
              <a:picLocks noChangeAspect="1" noChangeArrowheads="1"/>
            </p:cNvPicPr>
            <p:nvPr/>
          </p:nvPicPr>
          <p:blipFill>
            <a:blip r:embed="rId13"/>
            <a:srcRect l="23140" t="18182" r="19008" b="27273"/>
            <a:stretch>
              <a:fillRect/>
            </a:stretch>
          </p:blipFill>
          <p:spPr bwMode="auto">
            <a:xfrm>
              <a:off x="1549400" y="584200"/>
              <a:ext cx="2222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9" name="Picture 6"/>
            <p:cNvPicPr>
              <a:picLocks noChangeAspect="1" noChangeArrowheads="1"/>
            </p:cNvPicPr>
            <p:nvPr/>
          </p:nvPicPr>
          <p:blipFill>
            <a:blip r:embed="rId13"/>
            <a:srcRect l="23140" t="18182" r="19008" b="27273"/>
            <a:stretch>
              <a:fillRect/>
            </a:stretch>
          </p:blipFill>
          <p:spPr bwMode="auto">
            <a:xfrm>
              <a:off x="1549400" y="584200"/>
              <a:ext cx="2222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0" name="Picture 6"/>
            <p:cNvPicPr>
              <a:picLocks noChangeAspect="1" noChangeArrowheads="1"/>
            </p:cNvPicPr>
            <p:nvPr/>
          </p:nvPicPr>
          <p:blipFill>
            <a:blip r:embed="rId13"/>
            <a:srcRect l="23140" t="18182" r="19008" b="27273"/>
            <a:stretch>
              <a:fillRect/>
            </a:stretch>
          </p:blipFill>
          <p:spPr bwMode="auto">
            <a:xfrm>
              <a:off x="1549400" y="584200"/>
              <a:ext cx="2222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" name="Picture 6"/>
            <p:cNvPicPr>
              <a:picLocks noChangeAspect="1" noChangeArrowheads="1"/>
            </p:cNvPicPr>
            <p:nvPr/>
          </p:nvPicPr>
          <p:blipFill>
            <a:blip r:embed="rId13"/>
            <a:srcRect l="23140" t="18182" r="19008" b="27273"/>
            <a:stretch>
              <a:fillRect/>
            </a:stretch>
          </p:blipFill>
          <p:spPr bwMode="auto">
            <a:xfrm>
              <a:off x="1549400" y="584200"/>
              <a:ext cx="2222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1600" y="895350"/>
            <a:ext cx="1333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" name="Picture 8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1460500" y="95250"/>
            <a:ext cx="31063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5" name="94 Grupo"/>
          <p:cNvGrpSpPr/>
          <p:nvPr/>
        </p:nvGrpSpPr>
        <p:grpSpPr>
          <a:xfrm>
            <a:off x="3519486" y="317500"/>
            <a:ext cx="577850" cy="711200"/>
            <a:chOff x="3519486" y="317500"/>
            <a:chExt cx="577850" cy="711200"/>
          </a:xfrm>
        </p:grpSpPr>
        <p:sp>
          <p:nvSpPr>
            <p:cNvPr id="22" name="21 Flecha izquierda y derecha"/>
            <p:cNvSpPr/>
            <p:nvPr/>
          </p:nvSpPr>
          <p:spPr>
            <a:xfrm>
              <a:off x="3586957" y="578865"/>
              <a:ext cx="428628" cy="227585"/>
            </a:xfrm>
            <a:prstGeom prst="leftRightArrow">
              <a:avLst>
                <a:gd name="adj1" fmla="val 38417"/>
                <a:gd name="adj2" fmla="val 31177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4" name="93 CuadroTexto"/>
            <p:cNvSpPr txBox="1"/>
            <p:nvPr/>
          </p:nvSpPr>
          <p:spPr>
            <a:xfrm>
              <a:off x="3594248" y="317500"/>
              <a:ext cx="4443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s-ES" sz="2800" b="1" spc="50" dirty="0" smtClean="0">
                  <a:ln w="11430">
                    <a:solidFill>
                      <a:schemeClr val="tx2">
                        <a:lumMod val="75000"/>
                      </a:schemeClr>
                    </a:solidFill>
                  </a:ln>
                  <a:solidFill>
                    <a:srgbClr val="00B0F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Forte" pitchFamily="66" charset="0"/>
                </a:rPr>
                <a:t>R</a:t>
              </a:r>
              <a:endParaRPr lang="es-ES" sz="2800" b="1" spc="50" dirty="0">
                <a:ln w="11430">
                  <a:solidFill>
                    <a:schemeClr val="tx2">
                      <a:lumMod val="75000"/>
                    </a:schemeClr>
                  </a:solidFill>
                </a:ln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Forte" pitchFamily="66" charset="0"/>
              </a:endParaRPr>
            </a:p>
          </p:txBody>
        </p:sp>
        <p:sp>
          <p:nvSpPr>
            <p:cNvPr id="78" name="77 CuadroTexto"/>
            <p:cNvSpPr txBox="1"/>
            <p:nvPr/>
          </p:nvSpPr>
          <p:spPr>
            <a:xfrm>
              <a:off x="3519486" y="659368"/>
              <a:ext cx="57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 algn="ctr"/>
              <a:r>
                <a:rPr lang="es-ES" b="1" dirty="0" smtClean="0">
                  <a:ln w="11430">
                    <a:solidFill>
                      <a:srgbClr val="FF0000"/>
                    </a:solidFill>
                  </a:ln>
                  <a:solidFill>
                    <a:srgbClr val="FF0000"/>
                  </a:solidFill>
                  <a:effectLst>
                    <a:outerShdw blurRad="50800" dist="38100" dir="18900000" algn="bl" rotWithShape="0">
                      <a:prstClr val="black">
                        <a:alpha val="40000"/>
                      </a:prstClr>
                    </a:outerShdw>
                  </a:effectLst>
                  <a:latin typeface="Forte" pitchFamily="66" charset="0"/>
                </a:rPr>
                <a:t>TOP</a:t>
              </a:r>
            </a:p>
          </p:txBody>
        </p:sp>
      </p:grpSp>
      <p:grpSp>
        <p:nvGrpSpPr>
          <p:cNvPr id="79" name="78 Grupo"/>
          <p:cNvGrpSpPr/>
          <p:nvPr/>
        </p:nvGrpSpPr>
        <p:grpSpPr>
          <a:xfrm>
            <a:off x="2927350" y="846927"/>
            <a:ext cx="456257" cy="523220"/>
            <a:chOff x="2714612" y="254767"/>
            <a:chExt cx="456257" cy="523220"/>
          </a:xfrm>
        </p:grpSpPr>
        <p:sp>
          <p:nvSpPr>
            <p:cNvPr id="80" name="79 Flecha izquierda y derecha"/>
            <p:cNvSpPr/>
            <p:nvPr/>
          </p:nvSpPr>
          <p:spPr>
            <a:xfrm>
              <a:off x="2714612" y="428603"/>
              <a:ext cx="428628" cy="227585"/>
            </a:xfrm>
            <a:prstGeom prst="leftRightArrow">
              <a:avLst>
                <a:gd name="adj1" fmla="val 38417"/>
                <a:gd name="adj2" fmla="val 31177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1" name="80 CuadroTexto"/>
            <p:cNvSpPr txBox="1"/>
            <p:nvPr/>
          </p:nvSpPr>
          <p:spPr>
            <a:xfrm>
              <a:off x="2726517" y="254767"/>
              <a:ext cx="4443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s-ES" sz="2800" b="1" spc="50" dirty="0" smtClean="0">
                  <a:ln w="11430">
                    <a:solidFill>
                      <a:schemeClr val="tx2">
                        <a:lumMod val="75000"/>
                      </a:schemeClr>
                    </a:solidFill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Forte" pitchFamily="66" charset="0"/>
                </a:rPr>
                <a:t>R</a:t>
              </a:r>
              <a:endParaRPr lang="es-ES" sz="2800" b="1" spc="50" dirty="0">
                <a:ln w="11430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Forte" pitchFamily="66" charset="0"/>
              </a:endParaRPr>
            </a:p>
          </p:txBody>
        </p:sp>
      </p:grpSp>
      <p:grpSp>
        <p:nvGrpSpPr>
          <p:cNvPr id="83" name="82 Grupo"/>
          <p:cNvGrpSpPr/>
          <p:nvPr/>
        </p:nvGrpSpPr>
        <p:grpSpPr>
          <a:xfrm>
            <a:off x="2882900" y="273050"/>
            <a:ext cx="456257" cy="523220"/>
            <a:chOff x="2714612" y="169840"/>
            <a:chExt cx="456257" cy="523220"/>
          </a:xfrm>
        </p:grpSpPr>
        <p:sp>
          <p:nvSpPr>
            <p:cNvPr id="85" name="84 Flecha izquierda y derecha"/>
            <p:cNvSpPr/>
            <p:nvPr/>
          </p:nvSpPr>
          <p:spPr>
            <a:xfrm>
              <a:off x="2714612" y="428603"/>
              <a:ext cx="428628" cy="227585"/>
            </a:xfrm>
            <a:prstGeom prst="leftRightArrow">
              <a:avLst>
                <a:gd name="adj1" fmla="val 38417"/>
                <a:gd name="adj2" fmla="val 31177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6" name="85 CuadroTexto"/>
            <p:cNvSpPr txBox="1"/>
            <p:nvPr/>
          </p:nvSpPr>
          <p:spPr>
            <a:xfrm>
              <a:off x="2726517" y="169840"/>
              <a:ext cx="4443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s-ES" sz="2800" b="1" spc="50" dirty="0" smtClean="0">
                  <a:ln w="11430">
                    <a:solidFill>
                      <a:schemeClr val="tx2">
                        <a:lumMod val="75000"/>
                      </a:schemeClr>
                    </a:solidFill>
                  </a:ln>
                  <a:solidFill>
                    <a:srgbClr val="00B0F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Forte" pitchFamily="66" charset="0"/>
                </a:rPr>
                <a:t>R</a:t>
              </a:r>
              <a:endParaRPr lang="es-ES" sz="2800" b="1" spc="50" dirty="0">
                <a:ln w="11430">
                  <a:solidFill>
                    <a:schemeClr val="tx2">
                      <a:lumMod val="75000"/>
                    </a:schemeClr>
                  </a:solidFill>
                </a:ln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Forte" pitchFamily="66" charset="0"/>
              </a:endParaRPr>
            </a:p>
          </p:txBody>
        </p:sp>
      </p:grpSp>
      <p:sp>
        <p:nvSpPr>
          <p:cNvPr id="87" name="86 CuadroTexto"/>
          <p:cNvSpPr txBox="1"/>
          <p:nvPr/>
        </p:nvSpPr>
        <p:spPr>
          <a:xfrm>
            <a:off x="2705100" y="616635"/>
            <a:ext cx="800100" cy="3231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s-ES" sz="1500" b="1" spc="1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Forte" pitchFamily="66" charset="0"/>
              </a:rPr>
              <a:t>COPY</a:t>
            </a:r>
            <a:endParaRPr lang="es-ES" sz="1500" b="1" spc="150" dirty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Forte" pitchFamily="66" charset="0"/>
            </a:endParaRPr>
          </a:p>
        </p:txBody>
      </p:sp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816100" y="539750"/>
            <a:ext cx="242969" cy="250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10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993900" y="539750"/>
            <a:ext cx="2638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11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2216150" y="539750"/>
            <a:ext cx="271462" cy="236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8" name="167 Conector recto de flecha"/>
          <p:cNvCxnSpPr/>
          <p:nvPr/>
        </p:nvCxnSpPr>
        <p:spPr>
          <a:xfrm rot="10800000" flipH="1">
            <a:off x="2038350" y="1428750"/>
            <a:ext cx="144000" cy="1588"/>
          </a:xfrm>
          <a:prstGeom prst="straightConnector1">
            <a:avLst/>
          </a:prstGeom>
          <a:ln w="9525" cap="rnd" cmpd="sng">
            <a:solidFill>
              <a:srgbClr val="FF0000"/>
            </a:solidFill>
            <a:headEnd type="triangle" w="sm" len="sm"/>
            <a:tailEnd type="triangle" w="sm" len="sm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6 Grupo"/>
          <p:cNvGrpSpPr/>
          <p:nvPr/>
        </p:nvGrpSpPr>
        <p:grpSpPr>
          <a:xfrm>
            <a:off x="5092023" y="1828800"/>
            <a:ext cx="780983" cy="796727"/>
            <a:chOff x="5092023" y="1828800"/>
            <a:chExt cx="780983" cy="796727"/>
          </a:xfrm>
        </p:grpSpPr>
        <p:pic>
          <p:nvPicPr>
            <p:cNvPr id="5" name="Picture 8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flipH="1">
              <a:off x="5194300" y="1828800"/>
              <a:ext cx="570531" cy="5714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5 CuadroTexto"/>
            <p:cNvSpPr txBox="1"/>
            <p:nvPr/>
          </p:nvSpPr>
          <p:spPr>
            <a:xfrm>
              <a:off x="5092023" y="2317750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b="1" dirty="0" smtClean="0">
                  <a:solidFill>
                    <a:srgbClr val="96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RubyTL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9</Words>
  <Application>Microsoft Office PowerPoint</Application>
  <PresentationFormat>Presentación en pantalla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Company>Kybele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Alvaro Jimenez Rielo</dc:creator>
  <cp:lastModifiedBy>Alvaro Jimenez Rielo</cp:lastModifiedBy>
  <cp:revision>43</cp:revision>
  <dcterms:created xsi:type="dcterms:W3CDTF">2010-09-22T09:05:06Z</dcterms:created>
  <dcterms:modified xsi:type="dcterms:W3CDTF">2010-09-23T11:23:03Z</dcterms:modified>
</cp:coreProperties>
</file>