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60000"/>
    <a:srgbClr val="9780B2"/>
    <a:srgbClr val="B3A2C7"/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0" d="100"/>
          <a:sy n="400" d="100"/>
        </p:scale>
        <p:origin x="9804" y="4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857364"/>
            <a:ext cx="207170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30 Rectángulo"/>
          <p:cNvSpPr/>
          <p:nvPr/>
        </p:nvSpPr>
        <p:spPr>
          <a:xfrm>
            <a:off x="2143108" y="1285860"/>
            <a:ext cx="92869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arlow Solid Italic" pitchFamily="82" charset="0"/>
              </a:rPr>
              <a:t>h</a:t>
            </a:r>
            <a:endParaRPr lang="es-E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arlow Solid Italic" pitchFamily="82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500306"/>
            <a:ext cx="2236787" cy="1957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6929454" y="2857496"/>
            <a:ext cx="1015575" cy="672525"/>
          </a:xfrm>
          <a:prstGeom prst="rightArrow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9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RubyTL</a:t>
            </a:r>
            <a:endParaRPr lang="es-ES" sz="1600" b="1" dirty="0">
              <a:solidFill>
                <a:srgbClr val="9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32 Rectángulo"/>
          <p:cNvSpPr/>
          <p:nvPr/>
        </p:nvSpPr>
        <p:spPr>
          <a:xfrm rot="16200000">
            <a:off x="4714876" y="3000372"/>
            <a:ext cx="144000" cy="144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2143108" y="164305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ATL</a:t>
            </a:r>
            <a:endParaRPr lang="es-E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4500562" y="2500306"/>
            <a:ext cx="285272" cy="241442"/>
            <a:chOff x="6072198" y="2943220"/>
            <a:chExt cx="285272" cy="241442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3636" y="3000372"/>
              <a:ext cx="142876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2943220"/>
              <a:ext cx="285272" cy="2414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000372"/>
            <a:ext cx="1665283" cy="1457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96658" y="3286124"/>
            <a:ext cx="618020" cy="571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22 Grupo"/>
          <p:cNvGrpSpPr/>
          <p:nvPr/>
        </p:nvGrpSpPr>
        <p:grpSpPr>
          <a:xfrm>
            <a:off x="4714876" y="2571744"/>
            <a:ext cx="288000" cy="288000"/>
            <a:chOff x="3786182" y="3643314"/>
            <a:chExt cx="1665283" cy="1457270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6182" y="3643314"/>
              <a:ext cx="1665283" cy="1457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39798" y="3929066"/>
              <a:ext cx="618020" cy="5715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071810"/>
            <a:ext cx="1665283" cy="1457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714749" y="3429000"/>
            <a:ext cx="42791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27 Grupo"/>
          <p:cNvGrpSpPr>
            <a:grpSpLocks noChangeAspect="1"/>
          </p:cNvGrpSpPr>
          <p:nvPr/>
        </p:nvGrpSpPr>
        <p:grpSpPr>
          <a:xfrm>
            <a:off x="4929190" y="2571744"/>
            <a:ext cx="306335" cy="252000"/>
            <a:chOff x="4500821" y="1928802"/>
            <a:chExt cx="1665283" cy="1457270"/>
          </a:xfrm>
        </p:grpSpPr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00821" y="1928802"/>
              <a:ext cx="1665283" cy="1457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5500694" y="2285992"/>
              <a:ext cx="427913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</Words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Alvaro Jimenez Rielo</cp:lastModifiedBy>
  <cp:revision>20</cp:revision>
  <dcterms:modified xsi:type="dcterms:W3CDTF">2010-09-29T08:31:18Z</dcterms:modified>
</cp:coreProperties>
</file>