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FF0000"/>
    <a:srgbClr val="99FF66"/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32" autoAdjust="0"/>
  </p:normalViewPr>
  <p:slideViewPr>
    <p:cSldViewPr>
      <p:cViewPr>
        <p:scale>
          <a:sx n="400" d="100"/>
          <a:sy n="400" d="100"/>
        </p:scale>
        <p:origin x="1392" y="16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116E5-1C7E-4DB4-99F1-DAD0F2DA6AA2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D88D-7BA3-4EF3-A89A-C3EC2A38800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5D88D-7BA3-4EF3-A89A-C3EC2A388008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AFE8-0A57-485F-BA7D-3BA5023CD10D}" type="datetimeFigureOut">
              <a:rPr lang="es-ES" smtClean="0"/>
              <a:pPr/>
              <a:t>20/07/2011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ECCE-2998-4E4D-92FB-4DC396BCC6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image" Target="../media/image10.gi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357290" y="1142984"/>
            <a:ext cx="142876" cy="1428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Rectángulo"/>
          <p:cNvSpPr/>
          <p:nvPr/>
        </p:nvSpPr>
        <p:spPr>
          <a:xfrm>
            <a:off x="927100" y="717550"/>
            <a:ext cx="115200" cy="54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"/>
          <p:cNvSpPr/>
          <p:nvPr/>
        </p:nvSpPr>
        <p:spPr>
          <a:xfrm>
            <a:off x="704850" y="939800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793750" y="1028700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Rectángulo"/>
          <p:cNvSpPr/>
          <p:nvPr/>
        </p:nvSpPr>
        <p:spPr>
          <a:xfrm>
            <a:off x="882650" y="939800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03 Conector recto de flecha"/>
          <p:cNvCxnSpPr>
            <a:stCxn id="100" idx="3"/>
            <a:endCxn id="102" idx="1"/>
          </p:cNvCxnSpPr>
          <p:nvPr/>
        </p:nvCxnSpPr>
        <p:spPr>
          <a:xfrm>
            <a:off x="820050" y="966800"/>
            <a:ext cx="62600" cy="1588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>
            <a:stCxn id="100" idx="2"/>
            <a:endCxn id="101" idx="0"/>
          </p:cNvCxnSpPr>
          <p:nvPr/>
        </p:nvCxnSpPr>
        <p:spPr>
          <a:xfrm rot="16200000" flipH="1">
            <a:off x="789450" y="966800"/>
            <a:ext cx="34900" cy="88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>
            <a:stCxn id="101" idx="3"/>
            <a:endCxn id="102" idx="2"/>
          </p:cNvCxnSpPr>
          <p:nvPr/>
        </p:nvCxnSpPr>
        <p:spPr>
          <a:xfrm flipV="1">
            <a:off x="908950" y="993800"/>
            <a:ext cx="31300" cy="61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126 Flecha izquierda y derecha"/>
          <p:cNvSpPr/>
          <p:nvPr/>
        </p:nvSpPr>
        <p:spPr>
          <a:xfrm>
            <a:off x="1305721" y="445515"/>
            <a:ext cx="428628" cy="227585"/>
          </a:xfrm>
          <a:prstGeom prst="leftRightArrow">
            <a:avLst>
              <a:gd name="adj1" fmla="val 38417"/>
              <a:gd name="adj2" fmla="val 31177"/>
            </a:avLst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0550" y="717550"/>
            <a:ext cx="246542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95350"/>
            <a:ext cx="199287" cy="12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82 Imagen" descr="page-128x128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779464" y="1337469"/>
            <a:ext cx="444500" cy="38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Rectángulo"/>
          <p:cNvSpPr/>
          <p:nvPr/>
        </p:nvSpPr>
        <p:spPr>
          <a:xfrm>
            <a:off x="856459" y="1384300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945359" y="1473200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1034259" y="1384300"/>
            <a:ext cx="115200" cy="54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stCxn id="24" idx="3"/>
            <a:endCxn id="26" idx="1"/>
          </p:cNvCxnSpPr>
          <p:nvPr/>
        </p:nvCxnSpPr>
        <p:spPr>
          <a:xfrm>
            <a:off x="971659" y="1411300"/>
            <a:ext cx="62600" cy="1588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24" idx="2"/>
            <a:endCxn id="25" idx="0"/>
          </p:cNvCxnSpPr>
          <p:nvPr/>
        </p:nvCxnSpPr>
        <p:spPr>
          <a:xfrm rot="16200000" flipH="1">
            <a:off x="941059" y="1411300"/>
            <a:ext cx="34900" cy="88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5" idx="3"/>
            <a:endCxn id="26" idx="2"/>
          </p:cNvCxnSpPr>
          <p:nvPr/>
        </p:nvCxnSpPr>
        <p:spPr>
          <a:xfrm flipV="1">
            <a:off x="1060559" y="1438300"/>
            <a:ext cx="31300" cy="61900"/>
          </a:xfrm>
          <a:prstGeom prst="straightConnector1">
            <a:avLst/>
          </a:prstGeom>
          <a:ln w="31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 rot="20615587">
            <a:off x="770850" y="1505950"/>
            <a:ext cx="497251" cy="2481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ES" dirty="0" smtClean="0">
                <a:ln w="3175" cmpd="sng">
                  <a:noFill/>
                  <a:prstDash val="solid"/>
                </a:ln>
                <a:solidFill>
                  <a:srgbClr val="FF0000"/>
                </a:solidFill>
                <a:latin typeface="Freestyle Script" pitchFamily="66" charset="0"/>
                <a:cs typeface="Gautami" pitchFamily="2"/>
              </a:rPr>
              <a:t>trace</a:t>
            </a:r>
            <a:endParaRPr lang="es-ES" dirty="0">
              <a:ln w="3175" cmpd="sng">
                <a:noFill/>
                <a:prstDash val="solid"/>
              </a:ln>
              <a:solidFill>
                <a:srgbClr val="FF0000"/>
              </a:solidFill>
              <a:latin typeface="Freestyle Script" pitchFamily="66" charset="0"/>
              <a:cs typeface="Gautami" pitchFamily="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82700" y="1428750"/>
            <a:ext cx="257175" cy="21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35 Grupo"/>
          <p:cNvGrpSpPr/>
          <p:nvPr/>
        </p:nvGrpSpPr>
        <p:grpSpPr>
          <a:xfrm>
            <a:off x="1771650" y="1073150"/>
            <a:ext cx="138112" cy="85342"/>
            <a:chOff x="1371600" y="1162050"/>
            <a:chExt cx="138112" cy="85342"/>
          </a:xfrm>
        </p:grpSpPr>
        <p:sp>
          <p:nvSpPr>
            <p:cNvPr id="37" name="36 Rectángulo"/>
            <p:cNvSpPr/>
            <p:nvPr/>
          </p:nvSpPr>
          <p:spPr>
            <a:xfrm>
              <a:off x="1371600" y="1162050"/>
              <a:ext cx="71438" cy="853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FF0000"/>
                </a:solidFill>
              </a:endParaRP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>
              <a:off x="1420812" y="1206500"/>
              <a:ext cx="88900" cy="1588"/>
            </a:xfrm>
            <a:prstGeom prst="straightConnector1">
              <a:avLst/>
            </a:prstGeom>
            <a:ln w="9525" cap="rnd" cmpd="sng">
              <a:solidFill>
                <a:srgbClr val="FF0000"/>
              </a:solidFill>
              <a:headEnd type="none" w="sm" len="sm"/>
              <a:tailEnd type="triangle" w="sm" len="sm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38 Rectángulo"/>
          <p:cNvSpPr/>
          <p:nvPr/>
        </p:nvSpPr>
        <p:spPr>
          <a:xfrm>
            <a:off x="2082800" y="1073150"/>
            <a:ext cx="71438" cy="85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39 Conector recto de flecha"/>
          <p:cNvCxnSpPr/>
          <p:nvPr/>
        </p:nvCxnSpPr>
        <p:spPr>
          <a:xfrm flipH="1">
            <a:off x="2015905" y="1117600"/>
            <a:ext cx="88900" cy="1588"/>
          </a:xfrm>
          <a:prstGeom prst="straightConnector1">
            <a:avLst/>
          </a:prstGeom>
          <a:ln w="9525" cap="rnd" cmpd="sng">
            <a:solidFill>
              <a:schemeClr val="accent4"/>
            </a:solidFill>
            <a:headEnd type="none" w="sm" len="sm"/>
            <a:tailEnd type="triangl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349250" y="1739900"/>
            <a:ext cx="488950" cy="311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 r="14216"/>
          <a:stretch>
            <a:fillRect/>
          </a:stretch>
        </p:blipFill>
        <p:spPr bwMode="auto">
          <a:xfrm>
            <a:off x="386577" y="1764109"/>
            <a:ext cx="426221" cy="2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42 CuadroTexto"/>
          <p:cNvSpPr txBox="1"/>
          <p:nvPr/>
        </p:nvSpPr>
        <p:spPr>
          <a:xfrm>
            <a:off x="280323" y="1489078"/>
            <a:ext cx="457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</a:t>
            </a:r>
            <a:endParaRPr lang="es-ES" sz="54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1704179" y="1809752"/>
            <a:ext cx="488950" cy="311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8" cstate="print"/>
          <a:srcRect r="14216"/>
          <a:stretch>
            <a:fillRect/>
          </a:stretch>
        </p:blipFill>
        <p:spPr bwMode="auto">
          <a:xfrm>
            <a:off x="1736724" y="1838324"/>
            <a:ext cx="426221" cy="25486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47 CuadroTexto"/>
          <p:cNvSpPr txBox="1"/>
          <p:nvPr/>
        </p:nvSpPr>
        <p:spPr>
          <a:xfrm>
            <a:off x="1596231" y="1519298"/>
            <a:ext cx="49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T</a:t>
            </a:r>
            <a:endParaRPr lang="es-ES" sz="5400" b="1" dirty="0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/>
          <a:srcRect l="25901" t="23894" r="11036" b="22585"/>
          <a:stretch>
            <a:fillRect/>
          </a:stretch>
        </p:blipFill>
        <p:spPr bwMode="auto">
          <a:xfrm>
            <a:off x="1060450" y="1873250"/>
            <a:ext cx="2222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/>
          <a:srcRect l="28429" t="24765" r="11268" b="22405"/>
          <a:stretch>
            <a:fillRect/>
          </a:stretch>
        </p:blipFill>
        <p:spPr bwMode="auto">
          <a:xfrm>
            <a:off x="1282700" y="1873250"/>
            <a:ext cx="22225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 descr="C:\Tesis\eclipse_nuevo\workspace\obj16\EPackage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49350" y="1651000"/>
            <a:ext cx="152400" cy="152400"/>
          </a:xfrm>
          <a:prstGeom prst="rect">
            <a:avLst/>
          </a:prstGeom>
          <a:noFill/>
        </p:spPr>
      </p:pic>
      <p:pic>
        <p:nvPicPr>
          <p:cNvPr id="1026" name="Picture 2" descr="C:\Documents and Settings\ajimenez.GRUPO_KYBELE\Escritorio\PFC\workspace\ORDB4ORA.edit\icons\full\obj16\IntervalFeature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905000" y="1206500"/>
            <a:ext cx="152400" cy="152400"/>
          </a:xfrm>
          <a:prstGeom prst="rect">
            <a:avLst/>
          </a:prstGeom>
          <a:noFill/>
        </p:spPr>
      </p:pic>
      <p:sp>
        <p:nvSpPr>
          <p:cNvPr id="42" name="41 CuadroTexto"/>
          <p:cNvSpPr txBox="1"/>
          <p:nvPr/>
        </p:nvSpPr>
        <p:spPr>
          <a:xfrm>
            <a:off x="2171700" y="717550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b="1" dirty="0" smtClean="0">
                <a:latin typeface="Arial Black" pitchFamily="34" charset="0"/>
              </a:rPr>
              <a:t>F</a:t>
            </a:r>
            <a:endParaRPr lang="es-ES" sz="800" b="1" dirty="0">
              <a:latin typeface="Arial Black" pitchFamily="34" charset="0"/>
            </a:endParaRPr>
          </a:p>
        </p:txBody>
      </p:sp>
      <p:grpSp>
        <p:nvGrpSpPr>
          <p:cNvPr id="47" name="46 Grupo"/>
          <p:cNvGrpSpPr/>
          <p:nvPr/>
        </p:nvGrpSpPr>
        <p:grpSpPr>
          <a:xfrm>
            <a:off x="2038350" y="1288257"/>
            <a:ext cx="261938" cy="225425"/>
            <a:chOff x="2038350" y="1288257"/>
            <a:chExt cx="261938" cy="225425"/>
          </a:xfrm>
        </p:grpSpPr>
        <p:pic>
          <p:nvPicPr>
            <p:cNvPr id="44" name="Picture 2" descr="C:\Documents and Settings\ajimenez.GRUPO_KYBELE\Escritorio\PFC\workspace\ORDB4ORA.edit\icons\full\obj16\IntervalFeature.gif"/>
            <p:cNvPicPr>
              <a:picLocks noChangeAspect="1" noChangeArrowheads="1"/>
            </p:cNvPicPr>
            <p:nvPr/>
          </p:nvPicPr>
          <p:blipFill>
            <a:blip r:embed="rId12"/>
            <a:srcRect b="54167"/>
            <a:stretch>
              <a:fillRect/>
            </a:stretch>
          </p:blipFill>
          <p:spPr bwMode="auto">
            <a:xfrm>
              <a:off x="2082800" y="1295400"/>
              <a:ext cx="152400" cy="69850"/>
            </a:xfrm>
            <a:prstGeom prst="rect">
              <a:avLst/>
            </a:prstGeom>
            <a:noFill/>
          </p:spPr>
        </p:pic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038350" y="1288257"/>
              <a:ext cx="261938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/>
          <a:srcRect l="16092" r="19540" b="18667"/>
          <a:stretch>
            <a:fillRect/>
          </a:stretch>
        </p:blipFill>
        <p:spPr bwMode="auto">
          <a:xfrm>
            <a:off x="1504950" y="1250950"/>
            <a:ext cx="1778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305050" y="1028700"/>
          <a:ext cx="638175" cy="485775"/>
        </p:xfrm>
        <a:graphic>
          <a:graphicData uri="http://schemas.openxmlformats.org/presentationml/2006/ole">
            <p:oleObj spid="_x0000_s1029" name="Paquete" r:id="rId15" imgW="638280" imgH="485640" progId="Package">
              <p:embed/>
            </p:oleObj>
          </a:graphicData>
        </a:graphic>
      </p:graphicFrame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16"/>
          <a:srcRect l="21696" r="29426" b="32353"/>
          <a:stretch>
            <a:fillRect/>
          </a:stretch>
        </p:blipFill>
        <p:spPr bwMode="auto">
          <a:xfrm>
            <a:off x="2171700" y="1517650"/>
            <a:ext cx="171446" cy="2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3" name="62 Grupo"/>
          <p:cNvGrpSpPr/>
          <p:nvPr/>
        </p:nvGrpSpPr>
        <p:grpSpPr>
          <a:xfrm>
            <a:off x="2457912" y="1784350"/>
            <a:ext cx="287857" cy="206657"/>
            <a:chOff x="2457912" y="1784350"/>
            <a:chExt cx="287857" cy="206657"/>
          </a:xfrm>
        </p:grpSpPr>
        <p:sp>
          <p:nvSpPr>
            <p:cNvPr id="54" name="53 Rectángulo"/>
            <p:cNvSpPr/>
            <p:nvPr/>
          </p:nvSpPr>
          <p:spPr>
            <a:xfrm>
              <a:off x="2569369" y="1784350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2569369" y="1826419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569369" y="1869795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569369" y="1911864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69369" y="1955007"/>
              <a:ext cx="176400" cy="3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 rot="10800000">
              <a:off x="2457912" y="1885157"/>
              <a:ext cx="16543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7" cstate="print"/>
          <a:srcRect b="4638"/>
          <a:stretch>
            <a:fillRect/>
          </a:stretch>
        </p:blipFill>
        <p:spPr bwMode="auto">
          <a:xfrm>
            <a:off x="1104900" y="850900"/>
            <a:ext cx="226271" cy="14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</Words>
  <Application>Microsoft Office PowerPoint</Application>
  <PresentationFormat>Presentación en pantalla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Paquete</vt:lpstr>
      <vt:lpstr>Diapositiva 1</vt:lpstr>
    </vt:vector>
  </TitlesOfParts>
  <Company>Kybele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Alvaro Jimenez Rielo</dc:creator>
  <cp:lastModifiedBy>Alvaro Jimenez Rielo</cp:lastModifiedBy>
  <cp:revision>74</cp:revision>
  <dcterms:created xsi:type="dcterms:W3CDTF">2010-09-22T09:05:06Z</dcterms:created>
  <dcterms:modified xsi:type="dcterms:W3CDTF">2011-07-20T10:19:21Z</dcterms:modified>
</cp:coreProperties>
</file>