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0" d="100"/>
          <a:sy n="400" d="100"/>
        </p:scale>
        <p:origin x="-78" y="19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AFE8-0A57-485F-BA7D-3BA5023CD10D}" type="datetimeFigureOut">
              <a:rPr lang="es-ES" smtClean="0"/>
              <a:pPr/>
              <a:t>22/09/2010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ajimenez.GRUPO_KYBELE\Escritorio\Vero\MetagemImages\Hybrid_icons\Oper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152400" cy="152400"/>
          </a:xfrm>
          <a:prstGeom prst="rect">
            <a:avLst/>
          </a:prstGeom>
          <a:noFill/>
        </p:spPr>
      </p:pic>
      <p:pic>
        <p:nvPicPr>
          <p:cNvPr id="1028" name="Picture 4" descr="C:\Documents and Settings\ajimenez.GRUPO_KYBELE\Escritorio\Vero\MetagemImages\Hybrid_icons\Guar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57232"/>
            <a:ext cx="152400" cy="152400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357290" y="1142984"/>
            <a:ext cx="142876" cy="1428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1411264" y="85723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785794"/>
            <a:ext cx="2682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1530720" y="2857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itchFamily="49" charset="0"/>
              </a:rPr>
              <a:t>h</a:t>
            </a:r>
            <a:endParaRPr lang="es-ES" sz="1000" b="1" dirty="0">
              <a:latin typeface="Consolas" pitchFamily="49" charset="0"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1517630" y="785794"/>
            <a:ext cx="268288" cy="255588"/>
            <a:chOff x="1517630" y="785794"/>
            <a:chExt cx="268288" cy="255588"/>
          </a:xfrm>
        </p:grpSpPr>
        <p:sp>
          <p:nvSpPr>
            <p:cNvPr id="13" name="12 Elipse"/>
            <p:cNvSpPr/>
            <p:nvPr/>
          </p:nvSpPr>
          <p:spPr>
            <a:xfrm>
              <a:off x="1571604" y="85723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17630" y="785794"/>
              <a:ext cx="268288" cy="25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785918" y="857232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CuadroTexto"/>
          <p:cNvSpPr txBox="1"/>
          <p:nvPr/>
        </p:nvSpPr>
        <p:spPr>
          <a:xfrm>
            <a:off x="1142976" y="4286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b="1" dirty="0" smtClean="0">
                <a:ln w="3175">
                  <a:noFill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Consolas" pitchFamily="49" charset="0"/>
              </a:rPr>
              <a:t>out</a:t>
            </a:r>
            <a:endParaRPr lang="es-ES" sz="1000" b="1" dirty="0">
              <a:ln w="3175"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  <a:latin typeface="Consolas" pitchFamily="49" charset="0"/>
            </a:endParaRPr>
          </a:p>
        </p:txBody>
      </p:sp>
      <p:grpSp>
        <p:nvGrpSpPr>
          <p:cNvPr id="26" name="25 Grupo"/>
          <p:cNvGrpSpPr/>
          <p:nvPr/>
        </p:nvGrpSpPr>
        <p:grpSpPr>
          <a:xfrm>
            <a:off x="2714612" y="214290"/>
            <a:ext cx="444352" cy="584775"/>
            <a:chOff x="2714612" y="214290"/>
            <a:chExt cx="444352" cy="584775"/>
          </a:xfrm>
        </p:grpSpPr>
        <p:sp>
          <p:nvSpPr>
            <p:cNvPr id="22" name="21 Flecha izquierda y derecha"/>
            <p:cNvSpPr/>
            <p:nvPr/>
          </p:nvSpPr>
          <p:spPr>
            <a:xfrm>
              <a:off x="2714612" y="428603"/>
              <a:ext cx="428628" cy="227585"/>
            </a:xfrm>
            <a:prstGeom prst="leftRightArrow">
              <a:avLst>
                <a:gd name="adj1" fmla="val 38417"/>
                <a:gd name="adj2" fmla="val 3117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714612" y="214290"/>
              <a:ext cx="444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s-ES" sz="3200" b="1" spc="50" dirty="0" smtClean="0">
                  <a:ln w="11430">
                    <a:solidFill>
                      <a:srgbClr val="C00000"/>
                    </a:solidFill>
                  </a:ln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Forte" pitchFamily="66" charset="0"/>
                </a:rPr>
                <a:t>R</a:t>
              </a:r>
              <a:endParaRPr lang="es-ES" sz="3200" b="1" spc="50" dirty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endParaRP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 b="33333"/>
          <a:stretch>
            <a:fillRect/>
          </a:stretch>
        </p:blipFill>
        <p:spPr bwMode="auto">
          <a:xfrm>
            <a:off x="1928794" y="857232"/>
            <a:ext cx="215726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 l="20454" t="24181" r="18185" b="3278"/>
          <a:stretch>
            <a:fillRect/>
          </a:stretch>
        </p:blipFill>
        <p:spPr bwMode="auto">
          <a:xfrm>
            <a:off x="2143108" y="857232"/>
            <a:ext cx="21431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33 Grupo"/>
          <p:cNvGrpSpPr/>
          <p:nvPr/>
        </p:nvGrpSpPr>
        <p:grpSpPr>
          <a:xfrm>
            <a:off x="2357422" y="857232"/>
            <a:ext cx="142876" cy="142876"/>
            <a:chOff x="1714480" y="1142984"/>
            <a:chExt cx="142876" cy="14287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714480" y="1142984"/>
              <a:ext cx="142876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0" cstate="print"/>
            <a:srcRect r="11564" b="15878"/>
            <a:stretch>
              <a:fillRect/>
            </a:stretch>
          </p:blipFill>
          <p:spPr bwMode="auto">
            <a:xfrm>
              <a:off x="1714480" y="1142984"/>
              <a:ext cx="142876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1736" y="857232"/>
            <a:ext cx="142876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71736" y="857232"/>
            <a:ext cx="162623" cy="14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38 Grupo"/>
          <p:cNvGrpSpPr/>
          <p:nvPr/>
        </p:nvGrpSpPr>
        <p:grpSpPr>
          <a:xfrm>
            <a:off x="1860550" y="1073150"/>
            <a:ext cx="133350" cy="85342"/>
            <a:chOff x="1371600" y="1162050"/>
            <a:chExt cx="133350" cy="85342"/>
          </a:xfrm>
        </p:grpSpPr>
        <p:sp>
          <p:nvSpPr>
            <p:cNvPr id="24" name="23 Rectángulo"/>
            <p:cNvSpPr/>
            <p:nvPr/>
          </p:nvSpPr>
          <p:spPr>
            <a:xfrm>
              <a:off x="1371600" y="1162050"/>
              <a:ext cx="71438" cy="85342"/>
            </a:xfrm>
            <a:prstGeom prst="rect">
              <a:avLst/>
            </a:prstGeom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recto de flecha"/>
            <p:cNvCxnSpPr/>
            <p:nvPr/>
          </p:nvCxnSpPr>
          <p:spPr>
            <a:xfrm>
              <a:off x="1416050" y="1206500"/>
              <a:ext cx="88900" cy="1588"/>
            </a:xfrm>
            <a:prstGeom prst="straightConnector1">
              <a:avLst/>
            </a:prstGeom>
            <a:ln w="9525" cap="rnd" cmpd="sng">
              <a:headEnd type="none" w="sm" len="sm"/>
              <a:tailEnd type="triangl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40 Rectángulo"/>
          <p:cNvSpPr/>
          <p:nvPr/>
        </p:nvSpPr>
        <p:spPr>
          <a:xfrm>
            <a:off x="2082800" y="1073150"/>
            <a:ext cx="71438" cy="85342"/>
          </a:xfrm>
          <a:prstGeom prst="rect">
            <a:avLst/>
          </a:prstGeom>
          <a:ln w="9525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2015905" y="1117600"/>
            <a:ext cx="88900" cy="1588"/>
          </a:xfrm>
          <a:prstGeom prst="straightConnector1">
            <a:avLst/>
          </a:prstGeom>
          <a:ln w="9525" cap="rnd" cmpd="sng">
            <a:solidFill>
              <a:schemeClr val="accent4"/>
            </a:solidFill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1416050" y="1428750"/>
            <a:ext cx="129649" cy="85342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Flecha doblada hacia arriba"/>
          <p:cNvSpPr/>
          <p:nvPr/>
        </p:nvSpPr>
        <p:spPr>
          <a:xfrm rot="5400000">
            <a:off x="1437004" y="1494156"/>
            <a:ext cx="90169" cy="45719"/>
          </a:xfrm>
          <a:prstGeom prst="bentUpArrow">
            <a:avLst>
              <a:gd name="adj1" fmla="val 0"/>
              <a:gd name="adj2" fmla="val 12166"/>
              <a:gd name="adj3" fmla="val 2433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Rectángulo"/>
          <p:cNvSpPr/>
          <p:nvPr/>
        </p:nvSpPr>
        <p:spPr>
          <a:xfrm>
            <a:off x="2216150" y="1073150"/>
            <a:ext cx="129649" cy="85342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56 Conector recto de flecha"/>
          <p:cNvCxnSpPr/>
          <p:nvPr/>
        </p:nvCxnSpPr>
        <p:spPr>
          <a:xfrm rot="16200000" flipH="1">
            <a:off x="2260600" y="1117601"/>
            <a:ext cx="88900" cy="88900"/>
          </a:xfrm>
          <a:prstGeom prst="bentConnector3">
            <a:avLst>
              <a:gd name="adj1" fmla="val 102253"/>
            </a:avLst>
          </a:prstGeom>
          <a:ln w="9525" cap="rnd" cmpd="sng">
            <a:solidFill>
              <a:srgbClr val="FFC000"/>
            </a:solidFill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83 Documento"/>
          <p:cNvSpPr/>
          <p:nvPr/>
        </p:nvSpPr>
        <p:spPr>
          <a:xfrm>
            <a:off x="1016000" y="1073150"/>
            <a:ext cx="108000" cy="108000"/>
          </a:xfrm>
          <a:prstGeom prst="flowChartDocument">
            <a:avLst/>
          </a:prstGeom>
          <a:ln w="63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2" cstate="print"/>
          <a:srcRect l="33071" t="25194" r="33858" b="24417"/>
          <a:stretch>
            <a:fillRect/>
          </a:stretch>
        </p:blipFill>
        <p:spPr bwMode="auto">
          <a:xfrm>
            <a:off x="1050900" y="1073150"/>
            <a:ext cx="54000" cy="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Documents and Settings\ajimenez.GRUPO_KYBELE\Escritorio\Vero\MetagemImages\Hybrid_icons\NewMM_Hybrid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93950" y="1206500"/>
            <a:ext cx="714375" cy="628650"/>
          </a:xfrm>
          <a:prstGeom prst="rect">
            <a:avLst/>
          </a:prstGeom>
          <a:noFill/>
        </p:spPr>
      </p:pic>
      <p:pic>
        <p:nvPicPr>
          <p:cNvPr id="35" name="42 Imagen" descr="Filetype-INF-128x128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4800" y="673100"/>
            <a:ext cx="290512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22755" y="1693120"/>
            <a:ext cx="335818" cy="33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2" name="71 Grupo"/>
          <p:cNvGrpSpPr/>
          <p:nvPr/>
        </p:nvGrpSpPr>
        <p:grpSpPr>
          <a:xfrm>
            <a:off x="540547" y="1255723"/>
            <a:ext cx="896938" cy="784900"/>
            <a:chOff x="540547" y="1255723"/>
            <a:chExt cx="896938" cy="784900"/>
          </a:xfrm>
        </p:grpSpPr>
        <p:pic>
          <p:nvPicPr>
            <p:cNvPr id="36" name="82 Imagen" descr="page-128x128.png"/>
            <p:cNvPicPr>
              <a:picLocks noChangeAspect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 flipV="1">
              <a:off x="793750" y="1473200"/>
              <a:ext cx="444500" cy="38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40547" y="1255723"/>
              <a:ext cx="896938" cy="78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3" name="72 Grupo"/>
          <p:cNvGrpSpPr/>
          <p:nvPr/>
        </p:nvGrpSpPr>
        <p:grpSpPr>
          <a:xfrm>
            <a:off x="1243012" y="1054892"/>
            <a:ext cx="355600" cy="311150"/>
            <a:chOff x="540547" y="1255723"/>
            <a:chExt cx="896938" cy="784900"/>
          </a:xfrm>
        </p:grpSpPr>
        <p:pic>
          <p:nvPicPr>
            <p:cNvPr id="74" name="82 Imagen" descr="page-128x128.png"/>
            <p:cNvPicPr>
              <a:picLocks noChangeAspect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 flipV="1">
              <a:off x="793750" y="1473200"/>
              <a:ext cx="444500" cy="38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10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540547" y="1255723"/>
              <a:ext cx="896938" cy="78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Kybele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Alvaro Jimenez Rielo</dc:creator>
  <cp:lastModifiedBy>Alvaro Jimenez Rielo</cp:lastModifiedBy>
  <cp:revision>22</cp:revision>
  <dcterms:created xsi:type="dcterms:W3CDTF">2010-09-22T09:05:06Z</dcterms:created>
  <dcterms:modified xsi:type="dcterms:W3CDTF">2010-09-22T13:06:05Z</dcterms:modified>
</cp:coreProperties>
</file>