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media/image1.jpeg" ContentType="image/jpeg"/>
  <Override PartName="/ppt/media/image9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1715FA6-4B1E-4427-907F-2453B367F32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373400" y="764280"/>
            <a:ext cx="5023800" cy="376992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micro new hello --namespace=com.foo –gopath=false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protoc  --go_out=. --micro_out=. protofajl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1373400" y="764280"/>
            <a:ext cx="5023800" cy="3769920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Name – daje ime servisa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Address – adresa servisa (localhost–default)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RegistarIntevear- vreme obnavljanja statusa u registry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Wrap – kontrolise ponasanje X, moze da bude u vise nivoa gde ide od spolja ka unutra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Action – za command line flegove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Transport – specifra nacin transportovajna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Selector – specifra selctor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Registry – specifira registry koji se koristi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Server – defoltno je rpcServer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Profile – za debagiranje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4880" cy="376776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77240" y="4603320"/>
            <a:ext cx="6213960" cy="563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Micro je ceo ekosistem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API nam daje mogucnost da napravimo skalabilnu mikroservis arhitektur u pozadiini I da je stavimo iza javnog frontend api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Micro bot  nam omogucje ChatOps I daje nam mogucnost da uraidmo sve preko razmene poruka. Daje mogucnost da se izgrade slack komande za servise koje je moguce otkrirti dinamicki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CLI nam daje komande koje nam pomazu da raumemo sta se desava sa nasim mikro servisima.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New nam daje servis template koji nam omogucuje da lakse zapocnemo sa izgradnjom naseg mikroservisa.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Proxy  - dozvoljava nam da oktrijemo servise, load balancing, tolerantost na greske, kodiranje poruka, middleware, nadgledanji i jos mnogo toga sto mozemo da radimo na jedinstvenoj lokacji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Micro tunel nam pruya point to point povezivanje sa vec ugracenim proksijem da bismo pogli da radimo upite  na udaljenim mstima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Web -pruza I CLI za programere koji previraju terminal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4880" cy="3767760"/>
          </a:xfrm>
          <a:prstGeom prst="rect">
            <a:avLst/>
          </a:prstGeom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Servis je naša biznis funkcionalnost koju pruzamo svetu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Server hostuje i implementira servis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Klijent može da se konektuje na servis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Broker nacin na koji se salju poruke izmedju servisa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Codec  pretstavlja nacin kodiranja I dekodiranja poruka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Registry nam omogucuje da nadjemo nas servis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Selector izabrati server sa kojim zelimo da radimo, moguce da je ima vise servisa koji izvrasvaju isti servis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Transport nacin na koji se salju poruke.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Dobra stvar ovoga je da mozemo lako da zamenimo bilo koji deo bez pisanje koda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371600" y="764280"/>
            <a:ext cx="5024880" cy="376776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Blacklist koristi circuit breaker pattern tj ako se neki servis ne odaziva nekoliko puta onda se on izabacuje sa liste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Cache  - random hash chocic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Label  - Mozemo da ih dodamo po nazivu ili brzini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Named se koristi najceste kada imamo neki Queue</a:t>
            </a:r>
            <a:endParaRPr b="0" lang="en-US" sz="2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en-US" sz="2000" spc="-1" strike="noStrike">
                <a:latin typeface="Open Sans"/>
              </a:rPr>
              <a:t>Static je dobar ako imamo balans upstreama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87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29200" y="887760"/>
            <a:ext cx="9064440" cy="569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n-US" sz="7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Go  Micro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03640" y="109440"/>
            <a:ext cx="90644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Transport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3640" y="1769400"/>
            <a:ext cx="90644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Način na koji se razmenjuju poruke</a:t>
            </a:r>
            <a:endParaRPr b="0" lang="en-US" sz="32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Http (default)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Grpc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Nats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RabbitMQ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TCP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UTP (UDP sa BitTorrent protocolom)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503640" y="109440"/>
            <a:ext cx="90644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Instalacija Micro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503640" y="1769400"/>
            <a:ext cx="90644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Jedna komadna linija: </a:t>
            </a:r>
            <a:endParaRPr b="0" lang="en-US" sz="3200" spc="-1" strike="noStrike">
              <a:latin typeface="Arial"/>
            </a:endParaRPr>
          </a:p>
          <a:p>
            <a:pPr lvl="4" marL="1080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go get github/micro/micro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Alterantiva koristiti vec kompalirani binarni fajl:</a:t>
            </a:r>
            <a:endParaRPr b="0" lang="en-US" sz="3200" spc="-1" strike="noStrike">
              <a:latin typeface="Arial"/>
            </a:endParaRPr>
          </a:p>
          <a:p>
            <a:pPr lvl="3" marL="864000" indent="-213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https://github.com/micro/micro/releases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03640" y="301680"/>
            <a:ext cx="90666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"/>
          <p:cNvSpPr/>
          <p:nvPr/>
        </p:nvSpPr>
        <p:spPr>
          <a:xfrm>
            <a:off x="503640" y="1769400"/>
            <a:ext cx="90666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3"/>
          <p:cNvSpPr/>
          <p:nvPr/>
        </p:nvSpPr>
        <p:spPr>
          <a:xfrm>
            <a:off x="503640" y="182880"/>
            <a:ext cx="90666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Kreiranje novog projekta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365760" y="1833120"/>
            <a:ext cx="67186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Komanda: micro new &lt;naziv projekta&gt;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 main fajlu kreira servis, registruje handlere za taj servis, inicira servis I pokrece servis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Servis interfejs se definise u .proto fajlu kao i argumenti funkcija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 handleru je potrebno implemenitrati nas interfejs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7264080" y="2484360"/>
            <a:ext cx="2427120" cy="281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3640" y="301680"/>
            <a:ext cx="90680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Main funkcija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2360" y="1769400"/>
            <a:ext cx="10076400" cy="57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Kreiranje novog servisa: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service:= micro.NewService()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Inicijalziacija serivcsa: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service.Init()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Registrovanje handlera: 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NasServis.RegisterNasServisHangler(service.Server(), new(handler.NasServis))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Pokretanje servisa: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service.Run()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503640" y="301680"/>
            <a:ext cx="90676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Opcije za kreiranje servisa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91440" y="1769400"/>
            <a:ext cx="5393520" cy="49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c9211e"/>
                </a:solidFill>
                <a:latin typeface="Arial"/>
                <a:ea typeface="DejaVu Sans"/>
              </a:rPr>
              <a:t>Micro.Name (n string) Option</a:t>
            </a:r>
            <a:endParaRPr b="0" lang="en-US" sz="17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Micro.Version(v string) Option</a:t>
            </a:r>
            <a:endParaRPr b="0" lang="en-US" sz="17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Micro.Address(addr string) Option</a:t>
            </a:r>
            <a:endParaRPr b="0" lang="en-US" sz="17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Micro.RegisterTTL(t time.Duration) Option</a:t>
            </a:r>
            <a:endParaRPr b="0" lang="en-US" sz="17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Micro.RegisterInterval(t.time.Duration) Option</a:t>
            </a:r>
            <a:endParaRPr b="0" lang="en-US" sz="17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Micro.WrapHandler(w ...server.HandlerWrapper) Option</a:t>
            </a:r>
            <a:endParaRPr b="0" lang="en-US" sz="17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Micro.wrapSubscriber(w… server.SubscriberWrapper) Option</a:t>
            </a:r>
            <a:endParaRPr b="0" lang="en-US" sz="17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Micro.WrapCall(w...client.CallWrapper) Option</a:t>
            </a:r>
            <a:endParaRPr b="0" lang="en-US" sz="17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Micro.WrapClient(w...client.Wrapper) Option</a:t>
            </a:r>
            <a:endParaRPr b="0" lang="en-US" sz="17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Micro.BeforeStart(fn func() error) Option</a:t>
            </a:r>
            <a:endParaRPr b="0" lang="en-US" sz="17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Micro.BeforeStop(fn func() error) Option</a:t>
            </a:r>
            <a:endParaRPr b="0" lang="en-US" sz="17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Micro.AfterStart(fn func() error) Option</a:t>
            </a:r>
            <a:endParaRPr b="0" lang="en-US" sz="17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Micro.Action(a func(*cli.Context)) Option</a:t>
            </a:r>
            <a:endParaRPr b="0" lang="en-US" sz="17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Micro.Flags(flags ..cli.Flag) Option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5577840" y="1769760"/>
            <a:ext cx="4936320" cy="57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Micro.MetaData(md map[string] string) Option</a:t>
            </a:r>
            <a:endParaRPr b="0" lang="en-US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c9211e"/>
                </a:solidFill>
                <a:latin typeface="Arial"/>
                <a:ea typeface="DejaVu Sans"/>
              </a:rPr>
              <a:t>Micro.Transport (t transport.Transport) Option</a:t>
            </a:r>
            <a:endParaRPr b="0" lang="en-US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c9211e"/>
                </a:solidFill>
                <a:latin typeface="Arial"/>
                <a:ea typeface="DejaVu Sans"/>
              </a:rPr>
              <a:t>Micro.Selector( s selector.Selector) Option</a:t>
            </a:r>
            <a:endParaRPr b="0" lang="en-US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c9211e"/>
                </a:solidFill>
                <a:latin typeface="Arial"/>
                <a:ea typeface="DejaVu Sans"/>
              </a:rPr>
              <a:t>Micro.Registry( r registry.Registry) Option</a:t>
            </a:r>
            <a:endParaRPr b="0" lang="en-US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c9211e"/>
                </a:solidFill>
                <a:latin typeface="Arial"/>
                <a:ea typeface="DejaVu Sans"/>
              </a:rPr>
              <a:t>Micro.Server( s Server.Server) Option</a:t>
            </a:r>
            <a:endParaRPr b="0" lang="en-US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Micro.HandleSIgnal(b bool) Option</a:t>
            </a:r>
            <a:endParaRPr b="0" lang="en-US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Micro.Context(ctx context.Context) Option</a:t>
            </a:r>
            <a:endParaRPr b="0" lang="en-US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c9211e"/>
                </a:solidFill>
                <a:latin typeface="Arial"/>
                <a:ea typeface="DejaVu Sans"/>
              </a:rPr>
              <a:t>Micro.Client(c client.Client) Option</a:t>
            </a:r>
            <a:endParaRPr b="0" lang="en-US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Micro.Broker(b broker.Broker) Option</a:t>
            </a:r>
            <a:endParaRPr b="0" lang="en-US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Micro.Tracer(t trace.Tracer) Option</a:t>
            </a:r>
            <a:endParaRPr b="0" lang="en-US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Micro.Auth(a auth.Auth) Option</a:t>
            </a:r>
            <a:endParaRPr b="0" lang="en-US" sz="15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Micro.Cmd(c cmd.Cmd) Option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503640" y="301680"/>
            <a:ext cx="90676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Plugins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0" y="2011680"/>
            <a:ext cx="594252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 bismo zamenili jednu od komponeti moramo da uradimo sledece: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Importujemo odgovrajuci plugin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Kreiramo odgovarajuci plugin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Prosledimo plugin pri kreiranju servisa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5943960" y="2011680"/>
            <a:ext cx="4132080" cy="503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503640" y="301680"/>
            <a:ext cx="90676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Poziv servisa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03640" y="1769400"/>
            <a:ext cx="90676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Preko CLI (list, get, call)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Preko Micro Weba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Kroz kod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helloClient := hello.NewHelloService("com.foo.srv.hello", service.Client())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resp, err := helloClient.Helloo(context.TODO(), &amp;hello.Request { Name: "World"})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5577840" y="1768320"/>
            <a:ext cx="4262040" cy="280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503640" y="301680"/>
            <a:ext cx="90676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Pub Sub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91440" y="1769760"/>
            <a:ext cx="9783360" cy="56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Publisher: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p:= micro.NewEvent(“events”, service.Client())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p.Publish(context.TODO(), &amp;proto.Event { Name: “event”})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Subscriber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func ProcesEvent(ctx context.Context, event *proto.Event) error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micro.RegisterSubscriber(“event”, ProcessEvent)</a:t>
            </a:r>
            <a:endParaRPr b="0" lang="en-US" sz="24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Subscriber je moguce podesiti sledeicm funkcijama:</a:t>
            </a:r>
            <a:endParaRPr b="0" lang="en-US" sz="22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Server.DisableAck() -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gasi povratnu poruku</a:t>
            </a:r>
            <a:endParaRPr b="0" lang="en-US" sz="20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Server.SubscrberContext(context.Context) –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dozvoljava broker SusbscribeOption da se prosledi</a:t>
            </a:r>
            <a:endParaRPr b="0" lang="en-US" sz="20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Server.InternalSubscriber(bool) –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 li je moguce pronaci pomocu discover system</a:t>
            </a:r>
            <a:endParaRPr b="0" lang="en-US" sz="20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Server.SusbcriberQueue(n string) –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deljiv queue za sve subscribere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503640" y="301680"/>
            <a:ext cx="90676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Web service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03640" y="1769400"/>
            <a:ext cx="906768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Kreiranje servisa: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service := web.NewService(“example.com”)</a:t>
            </a: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Svaka funkcija/ stranica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service.HandleFunc(“/func”, funcHangler)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func funcHangler(w http.ResponseWriter, r *httpRequest)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503640" y="301680"/>
            <a:ext cx="90676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Brocker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91440" y="1677960"/>
            <a:ext cx="9783000" cy="56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Kreiranje brockera: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service.Init( micro.AfterStart( func() error {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brk:= service.Options().Broker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brk.Connect() 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}))</a:t>
            </a: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Kreiranje poruke: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msg := &amp;broker.Message { Header:.. Body:…}</a:t>
            </a: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Slanje poruke: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broker.Publish(“topic”, msg)</a:t>
            </a:r>
            <a:endParaRPr b="0" lang="en-US" sz="2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Prijavljivanje na topic/queue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broker.Subscribe(“topic”, func Event, broker.Queue(“topic”))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func Event(p broker.Event) error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03640" y="109440"/>
            <a:ext cx="90644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Micro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503640" y="2103480"/>
            <a:ext cx="9064440" cy="40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Micro pruža ključne stavke za izgradnju mikroservisa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Koristi mikroservis arhitekturni obrazac I pretvara ga u set alata, pomoću kojih je lako izgraditi skalabilnu platformu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Micro skriva kompleksnost distribuiranog sistema i pruža veoma razuman koncept za programere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503640" y="301680"/>
            <a:ext cx="906876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Prednosti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Lak za korišćenje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Visok nivo apstrakcije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Visok nivo skalabilnost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Bez nekih većih ograničenja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Mogućnost korišćena tehnolgije koja nije direktno podržana od strane frameworka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Skriva kompleksnost distribuiranog sistema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503640" y="301680"/>
            <a:ext cx="906876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Mane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Brz razvoj pa često poslednja verzija nije stabilna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Nema dovoljno literature, dokumentacije i uputstva za korišćenje svih funkcionalnosti frameworka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 šalje podrazumevane vrednosti strukture, to malo otežava posao ako klijent nije pisan u programskom jeziku go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29200" y="887760"/>
            <a:ext cx="9064440" cy="569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n-US" sz="7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Pitanja?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533520" y="109440"/>
            <a:ext cx="90644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Micro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503640" y="1769400"/>
            <a:ext cx="9064440" cy="56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Api – jedinstveni ulaz sa dinamičkim rutiranjem zahteva pomoću usluge za oktrivanje servisa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Bot – Slackbot koji radi na našoj platformi I dozvoljava nam da upravljamo apliakcijama iz samog  Slack-a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Cli – interaktivna konzola koja nam sluzi da opišemo, pravimo upite i direktno da komunicramo sa našim servisom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Network – omogćuje nam da izgradimo multi-cloud mrežu sa micro network servisom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New – generator servisnih obrazaca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Proxy – transperatan proxy servis za Go Micro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Tunnel- mrezni tunel koji nam daje pristup servisima u bilo kom okruzenju bez potrebe za vpn-om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Web – web komadna tabla koja nam omogucuje da nadjemo servise, vidimo opise njihovih endpointa, vidimo njihove zahteve (request) i odgovore (response) kao I da vršimo upite direktno nad njima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3640" y="109440"/>
            <a:ext cx="90644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Go micro - apstrakcija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456840" y="1925280"/>
            <a:ext cx="90644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Servic Discovery – automatsko registrovanje servisa i prevodjenje imena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Load Blancing – sa klijentske strane mogući je</a:t>
            </a:r>
            <a:r>
              <a:rPr b="0" i="1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 load balancing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Message Encoding – dinamicko kodiranje poruke prema tipu poruke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Reqeust / Response – RPC baziran request/response sa biderekcionalnim razgovorom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Async Messaging – PublishSubscribe je ugradjen za asinhronu komunikaciju  I event driven arhitekturu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Pluggable Interfaces – Go micrko koristi Go interfejse za svaki apstrakciju distribuiranog sistema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33520" y="182880"/>
            <a:ext cx="90644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Apstrakcija Go Micro frameworka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639720" y="2076480"/>
            <a:ext cx="8849880" cy="4048200"/>
          </a:xfrm>
          <a:prstGeom prst="rect">
            <a:avLst/>
          </a:prstGeom>
          <a:ln>
            <a:noFill/>
          </a:ln>
          <a:effectLst>
            <a:outerShdw dir="5400000" dist="18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503640" y="109440"/>
            <a:ext cx="90644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Broker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82520" y="1920600"/>
            <a:ext cx="9776520" cy="52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Broker predstavlja način kako se razmenjuju poruke i/ili eventovi između servisa</a:t>
            </a:r>
            <a:endParaRPr b="0" lang="en-US" sz="32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HTTP (default)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Google pubsub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Kafka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MQTT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NATS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NSQ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RabbitMQ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Redis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Amazon SQS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03640" y="109440"/>
            <a:ext cx="90644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Codec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503640" y="1769400"/>
            <a:ext cx="90644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Codec predstavlja način na koji se kodiraju tj dekodiraju poruke</a:t>
            </a:r>
            <a:endParaRPr b="0" lang="en-US" sz="32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json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yaml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toml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xml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hcl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503640" y="109440"/>
            <a:ext cx="90644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Registry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273960" y="1769400"/>
            <a:ext cx="9294120" cy="54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Predstavlja način kako mozemo da nadjemo nas servis</a:t>
            </a:r>
            <a:endParaRPr b="0" lang="en-US" sz="32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Consul (default)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Etcd 2 or 3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Eureka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Gossip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Kubernetes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MDNS (multicast DNS)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NATS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Zookeeper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03640" y="109440"/>
            <a:ext cx="906444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4400" spc="-1" strike="noStrike">
                <a:solidFill>
                  <a:srgbClr val="ffffff"/>
                </a:solidFill>
                <a:latin typeface="Open Sans"/>
                <a:ea typeface="DejaVu Sans"/>
              </a:rPr>
              <a:t>Selector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503640" y="1769400"/>
            <a:ext cx="90644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DejaVu Sans"/>
              </a:rPr>
              <a:t>Omogućuje nam da izaberemo sa kojim serverom zelimo da komuniciramo</a:t>
            </a:r>
            <a:endParaRPr b="0" lang="en-US" sz="32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Blacklist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Cache (default)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Label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Named</a:t>
            </a:r>
            <a:endParaRPr b="0" lang="en-US" sz="2800" spc="-1" strike="noStrike"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Static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Application>LibreOffice/6.4.0.3$Windows_X86_64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2020-04-09T20:10:41Z</dcterms:created>
  <dc:creator/>
  <dc:description>A clean and simple presentation template loosely based on Google's Material Design guidelines.</dc:description>
  <dc:language>en-US</dc:language>
  <cp:lastModifiedBy/>
  <dcterms:modified xsi:type="dcterms:W3CDTF">2020-04-21T22:28:45Z</dcterms:modified>
  <cp:revision>32</cp:revision>
  <dc:subject/>
  <dc:title>material-blue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MIT</vt:lpwstr>
  </property>
</Properties>
</file>