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57FF0D0-A2EC-4E73-A649-7D7A359EDE4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6680" cy="376956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77240" y="4603320"/>
            <a:ext cx="6215760" cy="563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je ceo ekosistem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API nam daje mogucnost da napravimo skalabilnu mikroservis arhitektur u pozadiini I da je stavimo iza javnog frontend api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bot  nam omogucje ChatOps I daje nam mogucnost da uraidmo sve preko razmene poruka. Daje mogucnost da se izgrade slack komande za servise koje je moguce otkrirti dinamicki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CLI nam daje komande koje nam pomazu da raumemo sta se desava sa nasim mikro servisima.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New nam daje servis template koji nam omogucuje da lakse zapocnemo sa izgradnjom naseg mikroservisa.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Proxy  - dozvoljava nam da oktrijemo servise, load balancing, tolerantost na greske, kodiranje poruka, middleware, nadgledanji i jos mnogo toga sto mozemo da radimo na jedinstvenoj lokacji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tunel nam pruya point to point povezivanje sa vec ugracenim proksijem da bismo pogli da radimo upite  na udaljenim mstima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Web -pruza I CLI za programere koji previraju terminal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6680" cy="376956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760" cy="4524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Servis je naša biznis funkcionalnost koju pruzamo svetu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Server hostuje i implementira servis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Klijent može da se konektuje na servis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Broker nacin na koji se salju poruke izmedju servisa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Codec  pretstavlja nacin kodiranja I dekodiranja poruka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Registry nam omogucuje da nadjemo nas servis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Selector izabrati server sa kojim zelimo da radimo, moguce da je ima vise servisa koji izvrasvaju isti servis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Transport nacin na koji se salju poruke.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Dobra stvar ovoga je da mozemo lako da zamenimo bilo koji deo bez pisanje koda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6680" cy="37695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760" cy="4524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Blacklist koristi circuit breaker pattern tj ako se neki servis ne odaziva nekoliko puta onda se on izabacuje sa liste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Cache  - random hash chocic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Label  - Mozemo da ih dodamo po nazivu ili brzini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Named se koristi najceste kada imamo neki Queue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Static je dobar ako imamo balans upstreama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84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84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84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84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4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9200" y="887760"/>
            <a:ext cx="9066240" cy="56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Go  Micro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Transport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3640" y="1769400"/>
            <a:ext cx="90662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Način na koji se razmenjuju poruke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Grpc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TCP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UTP (UDP sa BitTorrent protocolom)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Instalacija 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3640" y="1769400"/>
            <a:ext cx="90662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Jedna komadna linija: </a:t>
            </a:r>
            <a:endParaRPr b="0" lang="en-US" sz="3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go get github/micro/micro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Alterantiva koristiti vec kompalirani binarni fajl:</a:t>
            </a:r>
            <a:endParaRPr b="0" lang="en-US" sz="3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https://github.com/micro/micro/releases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503640" y="301680"/>
            <a:ext cx="90684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Kreiranje novog projekta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Komanda: micro new &lt;naziv projekta&gt;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 main fajlu kreira servis, registruje handlere za taj servis, inicira servis I pokrece servis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Servis interfejs se definise u .proto fajlu kao i argumenti funkcija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 handleru je potrebno implemenitrati nas interfejs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640" y="2103480"/>
            <a:ext cx="9066240" cy="40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Micro pruža ključne stavke za izgradnju mikroservisa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Koristi mikroservis arhitekturni obrazac I pretvara ga u set alatki, pomoću kojih je lako izgraditi skalabilnu platformu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Micro skriva kompleksnost distribuiranog sistema i pruža veoma razuman koncept za programere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352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640" y="1769400"/>
            <a:ext cx="906624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Api – jedinstevni ulaz sa dinamičkim rutiranjem zahteva pomoću usluge za oktrivanje servisa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Bot – Slackbot koji radi na našoj platformi I dozvoljava nam da upravljamo apliakcijama iz samog  Slacka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Cli – interaktivna konzola koja nam sluzi da opisemo, pravimo upite i direktno da komunicramo sa nasim servisom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Network – omogcuje nam da izgradimo multi-cloud mrezu sa micro network servisom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New – generator servisnih obrazaca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Proxy – transperatan proxy servis za Go Micro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Tunnel- mrezni tunel koji nam daje pristup servisima u bilo km okruzenju bez potrebe vpn-a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Web – web komadna tabla koja nam omogucuje da nadjemo servise, vidimo opise njihovih endpointa, vidimo njihove request i response kao I da vršimo upite direktno nad njima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Go micro - apstrakcija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6840" y="1925280"/>
            <a:ext cx="90662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 Discovery – automatsko registrovanje servisa i prevodjenje imena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Load Blancing – sa clijentse strane mogući je load balancing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Message Encoding – dinamicko kodiranje poruke prema tipu poruke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Reqeust / Response – RPC baziran request/response sa biderekcionalnim razgovorom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Async Messaging – PublishSubscribe je ugradjen za asinhronu komunikaciju  I event driven arhitekturu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Pluggable Interfaces – Go micrko koristi Go interfejse za svaki apstrakciju distribuiranog sistema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3520" y="18288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Apstrakcija Go Micro frameworka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639720" y="2076480"/>
            <a:ext cx="8851680" cy="4050000"/>
          </a:xfrm>
          <a:prstGeom prst="rect">
            <a:avLst/>
          </a:prstGeom>
          <a:ln>
            <a:noFill/>
          </a:ln>
          <a:effectLst>
            <a:outerShdw dir="5400000" dist="18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Broker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82520" y="1920600"/>
            <a:ext cx="9778320" cy="52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Broker predstavlja način kako se razmenjuju poruke i/ili eventovi između servisa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pubsub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Kafka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MQTT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NSQ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Redis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Amazon SQS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Codec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3640" y="1769400"/>
            <a:ext cx="90662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Codec predstavlja način na koji se kodiraju tj dekodiraju poruke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Json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Zaml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Toml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Hcl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Registry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73960" y="1769400"/>
            <a:ext cx="9295920" cy="54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Predstavlja način kako mozemo da nadjemo nas servis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Consul (default)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Etcd 2 or 3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Eureka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Gossip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Kubernetes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MDNS (multicast DNS)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Zookeeper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640" y="10944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Selector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640" y="1769400"/>
            <a:ext cx="90662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Omogućuje nam da izaberemo sa kojim serverom zelimo da komuniciramo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Blacklist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Cache (default)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Label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Named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Static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2020-04-09T20:10:41Z</dcterms:created>
  <dc:creator/>
  <dc:description>A clean and simple presentation template loosely based on Google's Material Design guidelines.</dc:description>
  <dc:language>en-US</dc:language>
  <cp:lastModifiedBy/>
  <dcterms:modified xsi:type="dcterms:W3CDTF">2020-04-11T22:14:00Z</dcterms:modified>
  <cp:revision>10</cp:revision>
  <dc:subject/>
  <dc:title>material-blue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MIT</vt:lpwstr>
  </property>
</Properties>
</file>