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0E5-208D-4CB1-82BA-EBAD8ACD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3537E-B47F-4166-AD0F-E84297002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3D1E-111C-4B18-90BA-E5463CB5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A185-094F-4264-9BA2-4EC57F07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6736-E04A-4E65-B944-F17DFC6E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21-B873-4BAA-8238-656E1E8C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3410-CA15-4A02-A885-1B1F2133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1F1D-6405-4E1F-9E87-44BB2E0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4BF7-2E82-470F-BAAB-AFDBFEEC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75EAC-AFB3-4FB3-902F-A5A7ADD4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28E7B-013F-4A01-91A7-85D1D09B3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011D-99ED-4A81-9486-7F7C098A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ACF0B-7F4E-4897-91C1-1785256A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2F27-2FD6-454F-8582-AED31FE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09C22-2A0D-494B-B6D0-5355FAF6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79FF-89C8-4E94-A252-036FF91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EF67-9839-47E4-88C5-27812956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5BD6-5F38-4BF2-9C80-55199FF1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F4EB-8785-4E81-A635-674961A4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538B-C623-401B-A696-C39D15F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6671-6DF1-4D1B-9E62-5B500B15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B440-4F1B-4A7A-B4CA-7B1AEFEAA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269D-304E-4996-9104-AE6D899D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16D3-CD23-4C91-8624-2749D39D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B209-CDED-4E19-9293-62F20B30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2BEF-9F26-41B4-B04D-61860123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87A1-7F47-4084-88A0-4C53843F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33932-391E-4107-8891-98A50B8C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2AAB-90F4-4488-AEB4-E02F958A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7D454-E9B6-470D-98CD-90E4F43C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81260-F64E-47F6-AE87-F4F27500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48B3-2D87-44CC-8306-51E84BE1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CD17-F766-440D-A926-D7E88A85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E394B-64A6-45C4-AC4D-5936EBF3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EBD48-267F-461F-A740-A3174127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61FF6-10E0-41CD-8119-A98DD28E7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6F17B-0CC5-4832-B95E-107B3FFD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B90E-4FD3-42DF-A917-7E16ADB8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F699F-9A20-49A8-839B-B7D0027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F50B-EE8B-44C7-A2BC-726A073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9E4E7-D33A-4DCA-A6ED-30129751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D472-7DC5-4D25-9628-9B5D95C3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F2983-B54B-4BCB-8734-3A506AA7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B1217-A52E-4BB1-BD48-8955F419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537B1-D4C7-4072-802B-9ACFA03B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97D6-1B58-4EC2-AEFE-19F22F70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3940-E928-4E1D-A46C-AC7AF946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681A-76DB-48D1-8D56-62951D0B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E08F6-E3B1-4D4A-B420-0CA5AF83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8804-360D-492E-81AC-60BE184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52A6-7826-483C-AD52-6BA290D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4576-50FE-4373-80D7-7279EE5F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9284-7CC0-463D-B1EC-06F462A6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A87FC-5FE1-4211-87C1-BA36C0F8B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B2693-FDCA-43B5-9F54-8F98D93E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DB0D-214B-4C6D-9D20-6CC2715E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D316-49CB-40E2-85CD-EB6D95A4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44BC-19B5-4C43-B1ED-4CC7AAE9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8735E-6E1C-4E04-947F-3DCB14C7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7D5F-F34D-4B91-99B7-4C53D14C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5BF9-E8BD-42A6-9EA5-2E56A39F8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BF75-245C-4196-B4F6-04D583222AB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83AB-7F3B-44AD-90E3-B8AA6ED7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AA86-8654-4EBF-990E-08126BB78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5B3D-105C-4BFF-A9AC-938B8E12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3499-2A46-4810-B175-90F46648E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56F08-D9F0-49B6-BC5F-32FEB65EA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4A580-6E4E-43FA-A22D-53E49D59D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1931139"/>
            <a:ext cx="1093839" cy="1093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338AF-2706-4128-947F-1716360D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217716"/>
            <a:ext cx="995442" cy="995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23B94-F0AC-47B4-9097-DA566D4FD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5" y="3671396"/>
            <a:ext cx="1039906" cy="1039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3A911-5065-4C2E-AF4A-FB4E881B80D8}"/>
              </a:ext>
            </a:extLst>
          </p:cNvPr>
          <p:cNvSpPr txBox="1"/>
          <p:nvPr/>
        </p:nvSpPr>
        <p:spPr>
          <a:xfrm>
            <a:off x="7659176" y="3791421"/>
            <a:ext cx="200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Grid Topic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4BD72-B41A-4EBB-95DC-284352071672}"/>
              </a:ext>
            </a:extLst>
          </p:cNvPr>
          <p:cNvSpPr txBox="1"/>
          <p:nvPr/>
        </p:nvSpPr>
        <p:spPr>
          <a:xfrm>
            <a:off x="9837519" y="109245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Notification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C216CC-83E5-4A2B-AE17-AAE1E12076BC}"/>
              </a:ext>
            </a:extLst>
          </p:cNvPr>
          <p:cNvSpPr txBox="1"/>
          <p:nvPr/>
        </p:nvSpPr>
        <p:spPr>
          <a:xfrm>
            <a:off x="9837519" y="2957450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SignalR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B4A87-9BF8-4743-BABE-828BA34165C6}"/>
              </a:ext>
            </a:extLst>
          </p:cNvPr>
          <p:cNvSpPr txBox="1"/>
          <p:nvPr/>
        </p:nvSpPr>
        <p:spPr>
          <a:xfrm>
            <a:off x="9909237" y="4642786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PowerBI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11BD78-47C9-4457-96EE-C1CF0DBB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15" y="2761007"/>
            <a:ext cx="1093839" cy="1093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277D5F-3E32-4AF1-A4D7-3570ECFC35ED}"/>
              </a:ext>
            </a:extLst>
          </p:cNvPr>
          <p:cNvSpPr txBox="1"/>
          <p:nvPr/>
        </p:nvSpPr>
        <p:spPr>
          <a:xfrm>
            <a:off x="541584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Durable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&amp; Monitor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C69000-B0A0-42CF-A40F-6DCD6E6BC5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022854" y="3307926"/>
            <a:ext cx="10440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1F54650-7F3E-4FAA-B9DF-8AF3F7A0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4" y="1153335"/>
            <a:ext cx="1093839" cy="10938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425711-7A03-4204-B4E3-2390ED1F63AF}"/>
              </a:ext>
            </a:extLst>
          </p:cNvPr>
          <p:cNvSpPr txBox="1"/>
          <p:nvPr/>
        </p:nvSpPr>
        <p:spPr>
          <a:xfrm>
            <a:off x="3180723" y="218374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3125A1-42F4-44C9-9E0E-5ED97858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2761007"/>
            <a:ext cx="1093839" cy="10938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0FECEB-7112-41EE-AE1A-E29675DAD74E}"/>
              </a:ext>
            </a:extLst>
          </p:cNvPr>
          <p:cNvSpPr txBox="1"/>
          <p:nvPr/>
        </p:nvSpPr>
        <p:spPr>
          <a:xfrm>
            <a:off x="3163441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404A34-C4FB-49A2-AE8E-C11DDA0D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12" y="4590011"/>
            <a:ext cx="1093839" cy="10938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F39F3D-6B8C-4D43-BE5D-9869C3E91A96}"/>
              </a:ext>
            </a:extLst>
          </p:cNvPr>
          <p:cNvSpPr txBox="1"/>
          <p:nvPr/>
        </p:nvSpPr>
        <p:spPr>
          <a:xfrm>
            <a:off x="3163441" y="5620425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Passengers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24F56D-F9A5-4EB8-A75A-22E29A986F3D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>
            <a:off x="4770451" y="3307927"/>
            <a:ext cx="11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60C55C-3586-4FCB-8DF6-51E9AC8D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68" y="2761007"/>
            <a:ext cx="1093839" cy="1093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B908AF-5829-4939-9DB1-714DAC014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8" y="2761006"/>
            <a:ext cx="1093839" cy="10938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284786-77D2-4830-A041-9FA612976EBB}"/>
              </a:ext>
            </a:extLst>
          </p:cNvPr>
          <p:cNvSpPr txBox="1"/>
          <p:nvPr/>
        </p:nvSpPr>
        <p:spPr>
          <a:xfrm>
            <a:off x="9962660" y="6383364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Archiver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640C9-80D4-4A28-BCED-BB3F7F4B1504}"/>
              </a:ext>
            </a:extLst>
          </p:cNvPr>
          <p:cNvSpPr txBox="1"/>
          <p:nvPr/>
        </p:nvSpPr>
        <p:spPr>
          <a:xfrm>
            <a:off x="-289274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A8C495-FC1D-4D02-83EC-994420EC02E1}"/>
              </a:ext>
            </a:extLst>
          </p:cNvPr>
          <p:cNvSpPr txBox="1"/>
          <p:nvPr/>
        </p:nvSpPr>
        <p:spPr>
          <a:xfrm>
            <a:off x="1403728" y="3791421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Manager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CD241A-BDB1-47CA-9612-0D3911BE670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160761" y="715437"/>
            <a:ext cx="1160484" cy="2592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D919CE3-DA20-4250-9834-CCA757E398A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160761" y="2478059"/>
            <a:ext cx="1160484" cy="82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97A1F7B-9F04-4196-A994-7443FF00EBE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60761" y="3307926"/>
            <a:ext cx="1160484" cy="883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14C40BB-C5BA-4DF7-A6B5-17DD646580EF}"/>
              </a:ext>
            </a:extLst>
          </p:cNvPr>
          <p:cNvCxnSpPr>
            <a:cxnSpLocks/>
          </p:cNvCxnSpPr>
          <p:nvPr/>
        </p:nvCxnSpPr>
        <p:spPr>
          <a:xfrm>
            <a:off x="9160761" y="3307926"/>
            <a:ext cx="1160484" cy="2619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8E6899F-71F1-4A37-BD77-9A5A715E34B2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2968907" y="1700255"/>
            <a:ext cx="724987" cy="160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BE696AB-28C1-451B-9B5B-61CC0864DF31}"/>
              </a:ext>
            </a:extLst>
          </p:cNvPr>
          <p:cNvCxnSpPr>
            <a:cxnSpLocks/>
          </p:cNvCxnSpPr>
          <p:nvPr/>
        </p:nvCxnSpPr>
        <p:spPr>
          <a:xfrm>
            <a:off x="2924082" y="3307927"/>
            <a:ext cx="810798" cy="1829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C023C4-F0BE-4CCF-9EEB-32FCDAE1B47B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1336127" y="3307926"/>
            <a:ext cx="53894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36A4999E-92A9-4239-83D6-0E6F18DBA7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1" y="1006018"/>
            <a:ext cx="913631" cy="913631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549493-F39E-43D7-BA75-B00BD45BA42E}"/>
              </a:ext>
            </a:extLst>
          </p:cNvPr>
          <p:cNvCxnSpPr>
            <a:stCxn id="14" idx="0"/>
            <a:endCxn id="68" idx="2"/>
          </p:cNvCxnSpPr>
          <p:nvPr/>
        </p:nvCxnSpPr>
        <p:spPr>
          <a:xfrm flipH="1" flipV="1">
            <a:off x="786397" y="1919649"/>
            <a:ext cx="2811" cy="841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02BE014-7DB5-4490-B9E8-A7FF0FBD804F}"/>
              </a:ext>
            </a:extLst>
          </p:cNvPr>
          <p:cNvSpPr txBox="1"/>
          <p:nvPr/>
        </p:nvSpPr>
        <p:spPr>
          <a:xfrm>
            <a:off x="-235934" y="574139"/>
            <a:ext cx="200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RideShare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B2C AD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402E41D-9EEA-4515-BDCA-C94AB07C0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622" y="5385404"/>
            <a:ext cx="1099137" cy="109913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B39E8DE-133C-45B0-A05D-32D574F44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55" y="2802700"/>
            <a:ext cx="978060" cy="989354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8C36E9A-9E69-476A-B033-DEFC0E588D55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>
            <a:off x="2968907" y="3307927"/>
            <a:ext cx="707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E7CA97-53BC-4ECC-B647-AED24FA5328F}"/>
              </a:ext>
            </a:extLst>
          </p:cNvPr>
          <p:cNvSpPr/>
          <p:nvPr/>
        </p:nvSpPr>
        <p:spPr>
          <a:xfrm>
            <a:off x="4602533" y="1517837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HTTP APIs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09530-CC99-4BBE-9F83-A46F794D098B}"/>
              </a:ext>
            </a:extLst>
          </p:cNvPr>
          <p:cNvSpPr/>
          <p:nvPr/>
        </p:nvSpPr>
        <p:spPr>
          <a:xfrm>
            <a:off x="4602533" y="2826694"/>
            <a:ext cx="2686334" cy="6611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Persistence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DF825-0F39-458D-B0C0-FF7026B75301}"/>
              </a:ext>
            </a:extLst>
          </p:cNvPr>
          <p:cNvSpPr/>
          <p:nvPr/>
        </p:nvSpPr>
        <p:spPr>
          <a:xfrm>
            <a:off x="4629425" y="4113129"/>
            <a:ext cx="2686333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Cosmos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1A787BF-97EB-45F8-BEDA-982CF9B782DC}"/>
              </a:ext>
            </a:extLst>
          </p:cNvPr>
          <p:cNvSpPr/>
          <p:nvPr/>
        </p:nvSpPr>
        <p:spPr>
          <a:xfrm>
            <a:off x="5634309" y="230000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E54A9D0-7002-4A0B-9943-C0C0F37FEBFC}"/>
              </a:ext>
            </a:extLst>
          </p:cNvPr>
          <p:cNvSpPr/>
          <p:nvPr/>
        </p:nvSpPr>
        <p:spPr>
          <a:xfrm>
            <a:off x="5665683" y="3579737"/>
            <a:ext cx="555812" cy="461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EB8-0D4F-4D46-88F1-B234ADD734B5}"/>
              </a:ext>
            </a:extLst>
          </p:cNvPr>
          <p:cNvSpPr/>
          <p:nvPr/>
        </p:nvSpPr>
        <p:spPr>
          <a:xfrm>
            <a:off x="1278878" y="4113129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SQL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CAD5BD9-E08F-4384-AE4C-AEE9F39868C8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V="1">
            <a:off x="2528055" y="3157267"/>
            <a:ext cx="2074478" cy="955862"/>
          </a:xfrm>
          <a:prstGeom prst="bentConnector2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4CD73-5A28-41DD-824F-4E072B8B1939}"/>
              </a:ext>
            </a:extLst>
          </p:cNvPr>
          <p:cNvSpPr/>
          <p:nvPr/>
        </p:nvSpPr>
        <p:spPr>
          <a:xfrm>
            <a:off x="8361840" y="2858068"/>
            <a:ext cx="2498354" cy="571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8A9A02-4C71-48B3-B16B-8C20BDFB248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7288867" y="3143818"/>
            <a:ext cx="1072973" cy="1344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6657070-ECD1-417B-9967-0D7255AB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93" y="4184531"/>
            <a:ext cx="566244" cy="428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3AC210-A999-46FB-B3A6-F786FDDD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41" y="4148575"/>
            <a:ext cx="500605" cy="5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78621" y="698191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9001" y="2487563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Notify Drivers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until a timer expires or driver accepts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Assign a driver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Enqueue the trip code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80E9B7-519E-4821-8F4B-1379D65354A2}"/>
              </a:ext>
            </a:extLst>
          </p:cNvPr>
          <p:cNvCxnSpPr>
            <a:cxnSpLocks/>
          </p:cNvCxnSpPr>
          <p:nvPr/>
        </p:nvCxnSpPr>
        <p:spPr>
          <a:xfrm flipH="1">
            <a:off x="2738723" y="3751729"/>
            <a:ext cx="1766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749542-DA9D-48EF-8269-5BD15D1A636D}"/>
              </a:ext>
            </a:extLst>
          </p:cNvPr>
          <p:cNvSpPr txBox="1"/>
          <p:nvPr/>
        </p:nvSpPr>
        <p:spPr>
          <a:xfrm>
            <a:off x="2708982" y="3452320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 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8C0380-49B6-4ABE-9CD4-B6C01071114E}"/>
              </a:ext>
            </a:extLst>
          </p:cNvPr>
          <p:cNvGrpSpPr/>
          <p:nvPr/>
        </p:nvGrpSpPr>
        <p:grpSpPr>
          <a:xfrm>
            <a:off x="1599363" y="3429000"/>
            <a:ext cx="1139360" cy="632977"/>
            <a:chOff x="2284831" y="1701"/>
            <a:chExt cx="1139360" cy="63297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3B663AD-A7C9-478D-A573-DF93F3D38F20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A643ED4D-9C58-4C1F-BC5B-D0A453845D61}"/>
                </a:ext>
              </a:extLst>
            </p:cNvPr>
            <p:cNvSpPr txBox="1"/>
            <p:nvPr/>
          </p:nvSpPr>
          <p:spPr>
            <a:xfrm>
              <a:off x="2303370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4BB5ED0-BC8D-4402-AF78-BBBF7A9CEFEC}"/>
              </a:ext>
            </a:extLst>
          </p:cNvPr>
          <p:cNvSpPr/>
          <p:nvPr/>
        </p:nvSpPr>
        <p:spPr>
          <a:xfrm>
            <a:off x="6272228" y="3466234"/>
            <a:ext cx="1287801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Orchestrator Trigger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A0BBBA-2741-419A-AAEC-F7359994FB36}"/>
              </a:ext>
            </a:extLst>
          </p:cNvPr>
          <p:cNvGrpSpPr/>
          <p:nvPr/>
        </p:nvGrpSpPr>
        <p:grpSpPr>
          <a:xfrm>
            <a:off x="8568721" y="2481380"/>
            <a:ext cx="1139360" cy="3481377"/>
            <a:chOff x="5380943" y="2487563"/>
            <a:chExt cx="1139360" cy="348137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C6F94C-A504-4FAB-A75A-FE64CD3989F6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Start Trip</a:t>
              </a: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12D6D94-B7CE-40F7-83C8-1F2A9238E521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59416B-FD7D-40D2-954C-B4A4FD3C62EE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1B60A6-9303-4623-9EF3-A37D8475C401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373C85-4207-4283-872B-5E52331770F4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37C721-8309-4E97-821D-B3DB77D79837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879F680-2FE5-42C8-A1E0-97204EDDF4DD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Recycle Driver &amp; Complete Trip</a:t>
              </a: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BEDADB2-5DF4-46A0-8722-5EE2883AEB4D}"/>
              </a:ext>
            </a:extLst>
          </p:cNvPr>
          <p:cNvSpPr/>
          <p:nvPr/>
        </p:nvSpPr>
        <p:spPr>
          <a:xfrm>
            <a:off x="8510699" y="712778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Monitor Instance</a:t>
            </a:r>
          </a:p>
        </p:txBody>
      </p:sp>
      <p:sp>
        <p:nvSpPr>
          <p:cNvPr id="49" name="Arrow: Circular 48">
            <a:extLst>
              <a:ext uri="{FF2B5EF4-FFF2-40B4-BE49-F238E27FC236}">
                <a16:creationId xmlns:a16="http://schemas.microsoft.com/office/drawing/2014/main" id="{D2B59CD2-E76E-44CD-B6DA-0BE2C75C7C24}"/>
              </a:ext>
            </a:extLst>
          </p:cNvPr>
          <p:cNvSpPr/>
          <p:nvPr/>
        </p:nvSpPr>
        <p:spPr>
          <a:xfrm>
            <a:off x="8058091" y="159860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22587C-50CA-4C43-B86B-9D9B2BA20175}"/>
              </a:ext>
            </a:extLst>
          </p:cNvPr>
          <p:cNvSpPr txBox="1"/>
          <p:nvPr/>
        </p:nvSpPr>
        <p:spPr>
          <a:xfrm>
            <a:off x="5258910" y="569407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Queue Trigger</a:t>
            </a: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7961274" y="3608747"/>
            <a:ext cx="488577" cy="11071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B72748A-9E90-421C-B039-7FF8AE12C365}"/>
              </a:ext>
            </a:extLst>
          </p:cNvPr>
          <p:cNvCxnSpPr>
            <a:cxnSpLocks/>
            <a:endCxn id="48" idx="25"/>
          </p:cNvCxnSpPr>
          <p:nvPr/>
        </p:nvCxnSpPr>
        <p:spPr>
          <a:xfrm rot="5400000" flipH="1" flipV="1">
            <a:off x="6602290" y="1560120"/>
            <a:ext cx="2285938" cy="1542859"/>
          </a:xfrm>
          <a:prstGeom prst="bentConnector4">
            <a:avLst>
              <a:gd name="adj1" fmla="val 37354"/>
              <a:gd name="adj2" fmla="val 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08305" y="1171504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4AEF7F4-EEEC-46B5-A262-BB2CB8A10F3A}"/>
              </a:ext>
            </a:extLst>
          </p:cNvPr>
          <p:cNvGrpSpPr/>
          <p:nvPr/>
        </p:nvGrpSpPr>
        <p:grpSpPr>
          <a:xfrm>
            <a:off x="10824043" y="4376795"/>
            <a:ext cx="1139360" cy="632977"/>
            <a:chOff x="2284831" y="1701"/>
            <a:chExt cx="1139360" cy="632977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AD1D036-9720-4618-BB6D-F10C0E8A5C88}"/>
                </a:ext>
              </a:extLst>
            </p:cNvPr>
            <p:cNvSpPr/>
            <p:nvPr/>
          </p:nvSpPr>
          <p:spPr>
            <a:xfrm>
              <a:off x="2284831" y="1701"/>
              <a:ext cx="1139360" cy="6329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79" name="Rectangle: Rounded Corners 4">
              <a:extLst>
                <a:ext uri="{FF2B5EF4-FFF2-40B4-BE49-F238E27FC236}">
                  <a16:creationId xmlns:a16="http://schemas.microsoft.com/office/drawing/2014/main" id="{05B63EDD-A824-404C-8DC9-2DE8E021489E}"/>
                </a:ext>
              </a:extLst>
            </p:cNvPr>
            <p:cNvSpPr txBox="1"/>
            <p:nvPr/>
          </p:nvSpPr>
          <p:spPr>
            <a:xfrm>
              <a:off x="2298888" y="20240"/>
              <a:ext cx="1102282" cy="595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Abort Trip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2D1CA07-E7DA-4571-8EA6-AD364D2860D8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9698740" y="4693284"/>
            <a:ext cx="11393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8180AA5-024B-4A43-A892-5396CB2E4A23}"/>
              </a:ext>
            </a:extLst>
          </p:cNvPr>
          <p:cNvSpPr txBox="1"/>
          <p:nvPr/>
        </p:nvSpPr>
        <p:spPr>
          <a:xfrm>
            <a:off x="9465273" y="4213976"/>
            <a:ext cx="147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Iterations 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Exhausted</a:t>
            </a:r>
          </a:p>
        </p:txBody>
      </p:sp>
      <p:sp>
        <p:nvSpPr>
          <p:cNvPr id="88" name="Arrow: Chevron 87">
            <a:extLst>
              <a:ext uri="{FF2B5EF4-FFF2-40B4-BE49-F238E27FC236}">
                <a16:creationId xmlns:a16="http://schemas.microsoft.com/office/drawing/2014/main" id="{9AD4E40B-8C68-40A6-9415-0803B576F8DC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Arrow: Chevron 88">
            <a:extLst>
              <a:ext uri="{FF2B5EF4-FFF2-40B4-BE49-F238E27FC236}">
                <a16:creationId xmlns:a16="http://schemas.microsoft.com/office/drawing/2014/main" id="{53428572-11E4-45FA-B8C9-A701B9B464DF}"/>
              </a:ext>
            </a:extLst>
          </p:cNvPr>
          <p:cNvSpPr/>
          <p:nvPr/>
        </p:nvSpPr>
        <p:spPr>
          <a:xfrm rot="5400000">
            <a:off x="897208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27A9097-E197-4DD1-9110-EAE86BF93B12}"/>
              </a:ext>
            </a:extLst>
          </p:cNvPr>
          <p:cNvCxnSpPr>
            <a:endCxn id="31" idx="2"/>
          </p:cNvCxnSpPr>
          <p:nvPr/>
        </p:nvCxnSpPr>
        <p:spPr>
          <a:xfrm rot="5400000" flipH="1" flipV="1">
            <a:off x="5255905" y="4033851"/>
            <a:ext cx="1663063" cy="1657385"/>
          </a:xfrm>
          <a:prstGeom prst="bentConnector3">
            <a:avLst>
              <a:gd name="adj1" fmla="val -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5C00DAB-0D0F-413B-B18D-E8CDF6A305EE}"/>
              </a:ext>
            </a:extLst>
          </p:cNvPr>
          <p:cNvSpPr txBox="1"/>
          <p:nvPr/>
        </p:nvSpPr>
        <p:spPr>
          <a:xfrm>
            <a:off x="7033153" y="1171504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</p:spTree>
    <p:extLst>
      <p:ext uri="{BB962C8B-B14F-4D97-AF65-F5344CB8AC3E}">
        <p14:creationId xmlns:p14="http://schemas.microsoft.com/office/powerpoint/2010/main" val="324995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3207574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Manager Orchestrator Trigger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4BEAB2-C525-40FC-94C3-8AE3DE2B7164}"/>
              </a:ext>
            </a:extLst>
          </p:cNvPr>
          <p:cNvSpPr/>
          <p:nvPr/>
        </p:nvSpPr>
        <p:spPr>
          <a:xfrm>
            <a:off x="3207574" y="1847286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D7134D-9151-45C8-9F28-30E46156F3C8}"/>
              </a:ext>
            </a:extLst>
          </p:cNvPr>
          <p:cNvCxnSpPr>
            <a:stCxn id="14" idx="2"/>
            <a:endCxn id="50" idx="1"/>
          </p:cNvCxnSpPr>
          <p:nvPr/>
        </p:nvCxnSpPr>
        <p:spPr>
          <a:xfrm rot="16200000" flipH="1">
            <a:off x="1829132" y="751233"/>
            <a:ext cx="641536" cy="2115347"/>
          </a:xfrm>
          <a:prstGeom prst="bentConnector2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65F659-5614-4307-86D9-8048230C8C7F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1734668" y="1205750"/>
            <a:ext cx="1472906" cy="1"/>
          </a:xfrm>
          <a:prstGeom prst="straightConnector1">
            <a:avLst/>
          </a:prstGeom>
          <a:ln w="6667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0389BB-156D-412E-A8E7-808D32E8AB1E}"/>
              </a:ext>
            </a:extLst>
          </p:cNvPr>
          <p:cNvSpPr/>
          <p:nvPr/>
        </p:nvSpPr>
        <p:spPr>
          <a:xfrm>
            <a:off x="449785" y="923362"/>
            <a:ext cx="1284883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Notifier Service</a:t>
            </a:r>
          </a:p>
          <a:p>
            <a:pPr algn="ctr"/>
            <a:r>
              <a:rPr lang="en-US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E7458-C215-4D65-96D7-0A8919575DE9}"/>
              </a:ext>
            </a:extLst>
          </p:cNvPr>
          <p:cNvSpPr/>
          <p:nvPr/>
        </p:nvSpPr>
        <p:spPr>
          <a:xfrm>
            <a:off x="2274116" y="923361"/>
            <a:ext cx="1284882" cy="564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Orchestrator Trigger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352B5B-A5AB-4BD5-A459-F4E8497DE330}"/>
              </a:ext>
            </a:extLst>
          </p:cNvPr>
          <p:cNvSpPr/>
          <p:nvPr/>
        </p:nvSpPr>
        <p:spPr>
          <a:xfrm>
            <a:off x="4099001" y="703252"/>
            <a:ext cx="1180123" cy="1053966"/>
          </a:xfrm>
          <a:custGeom>
            <a:avLst/>
            <a:gdLst>
              <a:gd name="connsiteX0" fmla="*/ 844273 w 1180123"/>
              <a:gd name="connsiteY0" fmla="*/ 168043 h 1053966"/>
              <a:gd name="connsiteX1" fmla="*/ 921419 w 1180123"/>
              <a:gd name="connsiteY1" fmla="*/ 93866 h 1053966"/>
              <a:gd name="connsiteX2" fmla="*/ 999423 w 1180123"/>
              <a:gd name="connsiteY2" fmla="*/ 150800 h 1053966"/>
              <a:gd name="connsiteX3" fmla="*/ 952295 w 1180123"/>
              <a:gd name="connsiteY3" fmla="*/ 246887 h 1053966"/>
              <a:gd name="connsiteX4" fmla="*/ 1050043 w 1180123"/>
              <a:gd name="connsiteY4" fmla="*/ 394157 h 1053966"/>
              <a:gd name="connsiteX5" fmla="*/ 1157030 w 1180123"/>
              <a:gd name="connsiteY5" fmla="*/ 391428 h 1053966"/>
              <a:gd name="connsiteX6" fmla="*/ 1174133 w 1180123"/>
              <a:gd name="connsiteY6" fmla="*/ 475802 h 1053966"/>
              <a:gd name="connsiteX7" fmla="*/ 1074529 w 1180123"/>
              <a:gd name="connsiteY7" fmla="*/ 514952 h 1053966"/>
              <a:gd name="connsiteX8" fmla="*/ 1040581 w 1180123"/>
              <a:gd name="connsiteY8" fmla="*/ 682421 h 1053966"/>
              <a:gd name="connsiteX9" fmla="*/ 1118120 w 1180123"/>
              <a:gd name="connsiteY9" fmla="*/ 756188 h 1053966"/>
              <a:gd name="connsiteX10" fmla="*/ 1068165 w 1180123"/>
              <a:gd name="connsiteY10" fmla="*/ 831450 h 1053966"/>
              <a:gd name="connsiteX11" fmla="*/ 970076 w 1180123"/>
              <a:gd name="connsiteY11" fmla="*/ 788647 h 1053966"/>
              <a:gd name="connsiteX12" fmla="*/ 820317 w 1180123"/>
              <a:gd name="connsiteY12" fmla="*/ 897954 h 1053966"/>
              <a:gd name="connsiteX13" fmla="*/ 834415 w 1180123"/>
              <a:gd name="connsiteY13" fmla="*/ 1004044 h 1053966"/>
              <a:gd name="connsiteX14" fmla="*/ 737337 w 1180123"/>
              <a:gd name="connsiteY14" fmla="*/ 1034779 h 1053966"/>
              <a:gd name="connsiteX15" fmla="*/ 687809 w 1180123"/>
              <a:gd name="connsiteY15" fmla="*/ 939906 h 1053966"/>
              <a:gd name="connsiteX16" fmla="*/ 492313 w 1180123"/>
              <a:gd name="connsiteY16" fmla="*/ 939906 h 1053966"/>
              <a:gd name="connsiteX17" fmla="*/ 442786 w 1180123"/>
              <a:gd name="connsiteY17" fmla="*/ 1034779 h 1053966"/>
              <a:gd name="connsiteX18" fmla="*/ 345708 w 1180123"/>
              <a:gd name="connsiteY18" fmla="*/ 1004044 h 1053966"/>
              <a:gd name="connsiteX19" fmla="*/ 359806 w 1180123"/>
              <a:gd name="connsiteY19" fmla="*/ 897954 h 1053966"/>
              <a:gd name="connsiteX20" fmla="*/ 210047 w 1180123"/>
              <a:gd name="connsiteY20" fmla="*/ 788647 h 1053966"/>
              <a:gd name="connsiteX21" fmla="*/ 111958 w 1180123"/>
              <a:gd name="connsiteY21" fmla="*/ 831450 h 1053966"/>
              <a:gd name="connsiteX22" fmla="*/ 62003 w 1180123"/>
              <a:gd name="connsiteY22" fmla="*/ 756188 h 1053966"/>
              <a:gd name="connsiteX23" fmla="*/ 139542 w 1180123"/>
              <a:gd name="connsiteY23" fmla="*/ 682421 h 1053966"/>
              <a:gd name="connsiteX24" fmla="*/ 105594 w 1180123"/>
              <a:gd name="connsiteY24" fmla="*/ 514952 h 1053966"/>
              <a:gd name="connsiteX25" fmla="*/ 5990 w 1180123"/>
              <a:gd name="connsiteY25" fmla="*/ 475802 h 1053966"/>
              <a:gd name="connsiteX26" fmla="*/ 23093 w 1180123"/>
              <a:gd name="connsiteY26" fmla="*/ 391428 h 1053966"/>
              <a:gd name="connsiteX27" fmla="*/ 130080 w 1180123"/>
              <a:gd name="connsiteY27" fmla="*/ 394156 h 1053966"/>
              <a:gd name="connsiteX28" fmla="*/ 227828 w 1180123"/>
              <a:gd name="connsiteY28" fmla="*/ 246886 h 1053966"/>
              <a:gd name="connsiteX29" fmla="*/ 180700 w 1180123"/>
              <a:gd name="connsiteY29" fmla="*/ 150800 h 1053966"/>
              <a:gd name="connsiteX30" fmla="*/ 258704 w 1180123"/>
              <a:gd name="connsiteY30" fmla="*/ 93866 h 1053966"/>
              <a:gd name="connsiteX31" fmla="*/ 335850 w 1180123"/>
              <a:gd name="connsiteY31" fmla="*/ 168043 h 1053966"/>
              <a:gd name="connsiteX32" fmla="*/ 519556 w 1180123"/>
              <a:gd name="connsiteY32" fmla="*/ 109882 h 1053966"/>
              <a:gd name="connsiteX33" fmla="*/ 538137 w 1180123"/>
              <a:gd name="connsiteY33" fmla="*/ 4485 h 1053966"/>
              <a:gd name="connsiteX34" fmla="*/ 641986 w 1180123"/>
              <a:gd name="connsiteY34" fmla="*/ 4485 h 1053966"/>
              <a:gd name="connsiteX35" fmla="*/ 660567 w 1180123"/>
              <a:gd name="connsiteY35" fmla="*/ 109881 h 1053966"/>
              <a:gd name="connsiteX36" fmla="*/ 844273 w 1180123"/>
              <a:gd name="connsiteY36" fmla="*/ 168042 h 1053966"/>
              <a:gd name="connsiteX37" fmla="*/ 844273 w 1180123"/>
              <a:gd name="connsiteY37" fmla="*/ 168043 h 10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80123" h="1053966">
                <a:moveTo>
                  <a:pt x="844273" y="168043"/>
                </a:moveTo>
                <a:lnTo>
                  <a:pt x="921419" y="93866"/>
                </a:lnTo>
                <a:lnTo>
                  <a:pt x="999423" y="150800"/>
                </a:lnTo>
                <a:lnTo>
                  <a:pt x="952295" y="246887"/>
                </a:lnTo>
                <a:cubicBezTo>
                  <a:pt x="996039" y="289692"/>
                  <a:pt x="1029299" y="339801"/>
                  <a:pt x="1050043" y="394157"/>
                </a:cubicBezTo>
                <a:lnTo>
                  <a:pt x="1157030" y="391428"/>
                </a:lnTo>
                <a:lnTo>
                  <a:pt x="1174133" y="475802"/>
                </a:lnTo>
                <a:lnTo>
                  <a:pt x="1074529" y="514952"/>
                </a:lnTo>
                <a:cubicBezTo>
                  <a:pt x="1076408" y="572201"/>
                  <a:pt x="1064857" y="629183"/>
                  <a:pt x="1040581" y="682421"/>
                </a:cubicBezTo>
                <a:lnTo>
                  <a:pt x="1118120" y="756188"/>
                </a:lnTo>
                <a:lnTo>
                  <a:pt x="1068165" y="831450"/>
                </a:lnTo>
                <a:lnTo>
                  <a:pt x="970076" y="788647"/>
                </a:lnTo>
                <a:cubicBezTo>
                  <a:pt x="929210" y="833553"/>
                  <a:pt x="878254" y="870745"/>
                  <a:pt x="820317" y="897954"/>
                </a:cubicBezTo>
                <a:lnTo>
                  <a:pt x="834415" y="1004044"/>
                </a:lnTo>
                <a:lnTo>
                  <a:pt x="737337" y="1034779"/>
                </a:lnTo>
                <a:lnTo>
                  <a:pt x="687809" y="939906"/>
                </a:lnTo>
                <a:cubicBezTo>
                  <a:pt x="623320" y="951457"/>
                  <a:pt x="556802" y="951457"/>
                  <a:pt x="492313" y="939906"/>
                </a:cubicBezTo>
                <a:lnTo>
                  <a:pt x="442786" y="1034779"/>
                </a:lnTo>
                <a:lnTo>
                  <a:pt x="345708" y="1004044"/>
                </a:lnTo>
                <a:lnTo>
                  <a:pt x="359806" y="897954"/>
                </a:lnTo>
                <a:cubicBezTo>
                  <a:pt x="301869" y="870745"/>
                  <a:pt x="250913" y="833553"/>
                  <a:pt x="210047" y="788647"/>
                </a:cubicBezTo>
                <a:lnTo>
                  <a:pt x="111958" y="831450"/>
                </a:lnTo>
                <a:lnTo>
                  <a:pt x="62003" y="756188"/>
                </a:lnTo>
                <a:lnTo>
                  <a:pt x="139542" y="682421"/>
                </a:lnTo>
                <a:cubicBezTo>
                  <a:pt x="115266" y="629183"/>
                  <a:pt x="103715" y="572201"/>
                  <a:pt x="105594" y="514952"/>
                </a:cubicBezTo>
                <a:lnTo>
                  <a:pt x="5990" y="475802"/>
                </a:lnTo>
                <a:lnTo>
                  <a:pt x="23093" y="391428"/>
                </a:lnTo>
                <a:lnTo>
                  <a:pt x="130080" y="394156"/>
                </a:lnTo>
                <a:cubicBezTo>
                  <a:pt x="150824" y="339800"/>
                  <a:pt x="184084" y="289691"/>
                  <a:pt x="227828" y="246886"/>
                </a:cubicBezTo>
                <a:lnTo>
                  <a:pt x="180700" y="150800"/>
                </a:lnTo>
                <a:lnTo>
                  <a:pt x="258704" y="93866"/>
                </a:lnTo>
                <a:lnTo>
                  <a:pt x="335850" y="168043"/>
                </a:lnTo>
                <a:cubicBezTo>
                  <a:pt x="391908" y="138003"/>
                  <a:pt x="454415" y="118213"/>
                  <a:pt x="519556" y="109882"/>
                </a:cubicBezTo>
                <a:lnTo>
                  <a:pt x="538137" y="4485"/>
                </a:lnTo>
                <a:lnTo>
                  <a:pt x="641986" y="4485"/>
                </a:lnTo>
                <a:lnTo>
                  <a:pt x="660567" y="109881"/>
                </a:lnTo>
                <a:cubicBezTo>
                  <a:pt x="725708" y="118213"/>
                  <a:pt x="788215" y="138002"/>
                  <a:pt x="844273" y="168042"/>
                </a:cubicBezTo>
                <a:lnTo>
                  <a:pt x="844273" y="1680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798" tIns="260857" rIns="241798" bIns="279289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Trip Demo Instance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3B5C0563-8BFF-4C4A-8479-C8AC3BB58EE7}"/>
              </a:ext>
            </a:extLst>
          </p:cNvPr>
          <p:cNvSpPr/>
          <p:nvPr/>
        </p:nvSpPr>
        <p:spPr>
          <a:xfrm>
            <a:off x="3856299" y="140791"/>
            <a:ext cx="2345071" cy="2345071"/>
          </a:xfrm>
          <a:prstGeom prst="circularArrow">
            <a:avLst>
              <a:gd name="adj1" fmla="val 4878"/>
              <a:gd name="adj2" fmla="val 312630"/>
              <a:gd name="adj3" fmla="val 3082293"/>
              <a:gd name="adj4" fmla="val 15305530"/>
              <a:gd name="adj5" fmla="val 5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074FA2-72DA-44F8-81D2-26266BF7ED32}"/>
              </a:ext>
            </a:extLst>
          </p:cNvPr>
          <p:cNvGrpSpPr/>
          <p:nvPr/>
        </p:nvGrpSpPr>
        <p:grpSpPr>
          <a:xfrm>
            <a:off x="4093872" y="2503975"/>
            <a:ext cx="1139360" cy="3481377"/>
            <a:chOff x="5380943" y="2487563"/>
            <a:chExt cx="1139360" cy="3481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5976D02-22CD-4328-99B4-A5770C0EF25A}"/>
                </a:ext>
              </a:extLst>
            </p:cNvPr>
            <p:cNvSpPr/>
            <p:nvPr/>
          </p:nvSpPr>
          <p:spPr>
            <a:xfrm>
              <a:off x="5380943" y="24875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Retrieve Route Locations &amp; Assign a Driver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C400AB-7A4A-4E9C-BC15-46305E8FCF32}"/>
                </a:ext>
              </a:extLst>
            </p:cNvPr>
            <p:cNvSpPr/>
            <p:nvPr/>
          </p:nvSpPr>
          <p:spPr>
            <a:xfrm>
              <a:off x="5808203" y="3160102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EDBC330-1873-4808-A438-B17332E75F80}"/>
                </a:ext>
              </a:extLst>
            </p:cNvPr>
            <p:cNvSpPr/>
            <p:nvPr/>
          </p:nvSpPr>
          <p:spPr>
            <a:xfrm>
              <a:off x="5380943" y="3437030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Wait for configurable seconds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11CCA-EA9A-4A73-B17D-F79CB5D2C9FC}"/>
                </a:ext>
              </a:extLst>
            </p:cNvPr>
            <p:cNvSpPr/>
            <p:nvPr/>
          </p:nvSpPr>
          <p:spPr>
            <a:xfrm>
              <a:off x="5808203" y="4109569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C667B4-5A11-4CF3-8140-66183EE4A241}"/>
                </a:ext>
              </a:extLst>
            </p:cNvPr>
            <p:cNvSpPr/>
            <p:nvPr/>
          </p:nvSpPr>
          <p:spPr>
            <a:xfrm>
              <a:off x="5380943" y="4386496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Navigate to a new location </a:t>
              </a:r>
              <a:endParaRPr lang="en-US" sz="1000" kern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53E826-CE00-4F0B-A58A-5EE21F9C7E48}"/>
                </a:ext>
              </a:extLst>
            </p:cNvPr>
            <p:cNvSpPr/>
            <p:nvPr/>
          </p:nvSpPr>
          <p:spPr>
            <a:xfrm>
              <a:off x="5808203" y="5059036"/>
              <a:ext cx="284840" cy="237366"/>
            </a:xfrm>
            <a:custGeom>
              <a:avLst/>
              <a:gdLst>
                <a:gd name="connsiteX0" fmla="*/ 0 w 237366"/>
                <a:gd name="connsiteY0" fmla="*/ 56968 h 284840"/>
                <a:gd name="connsiteX1" fmla="*/ 118683 w 237366"/>
                <a:gd name="connsiteY1" fmla="*/ 56968 h 284840"/>
                <a:gd name="connsiteX2" fmla="*/ 118683 w 237366"/>
                <a:gd name="connsiteY2" fmla="*/ 0 h 284840"/>
                <a:gd name="connsiteX3" fmla="*/ 237366 w 237366"/>
                <a:gd name="connsiteY3" fmla="*/ 142420 h 284840"/>
                <a:gd name="connsiteX4" fmla="*/ 118683 w 237366"/>
                <a:gd name="connsiteY4" fmla="*/ 284840 h 284840"/>
                <a:gd name="connsiteX5" fmla="*/ 118683 w 237366"/>
                <a:gd name="connsiteY5" fmla="*/ 227872 h 284840"/>
                <a:gd name="connsiteX6" fmla="*/ 0 w 237366"/>
                <a:gd name="connsiteY6" fmla="*/ 227872 h 284840"/>
                <a:gd name="connsiteX7" fmla="*/ 0 w 237366"/>
                <a:gd name="connsiteY7" fmla="*/ 56968 h 28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366" h="284840">
                  <a:moveTo>
                    <a:pt x="189893" y="1"/>
                  </a:moveTo>
                  <a:lnTo>
                    <a:pt x="189893" y="142420"/>
                  </a:lnTo>
                  <a:lnTo>
                    <a:pt x="237366" y="142420"/>
                  </a:lnTo>
                  <a:lnTo>
                    <a:pt x="118683" y="284839"/>
                  </a:lnTo>
                  <a:lnTo>
                    <a:pt x="0" y="142420"/>
                  </a:lnTo>
                  <a:lnTo>
                    <a:pt x="47473" y="142420"/>
                  </a:lnTo>
                  <a:lnTo>
                    <a:pt x="47473" y="1"/>
                  </a:lnTo>
                  <a:lnTo>
                    <a:pt x="189893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968" tIns="0" rIns="56968" bIns="7121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2DEB14-92FD-4562-9D5D-5962840DB1A7}"/>
                </a:ext>
              </a:extLst>
            </p:cNvPr>
            <p:cNvSpPr/>
            <p:nvPr/>
          </p:nvSpPr>
          <p:spPr>
            <a:xfrm>
              <a:off x="5380943" y="5335963"/>
              <a:ext cx="1139360" cy="632977"/>
            </a:xfrm>
            <a:custGeom>
              <a:avLst/>
              <a:gdLst>
                <a:gd name="connsiteX0" fmla="*/ 0 w 1139360"/>
                <a:gd name="connsiteY0" fmla="*/ 63298 h 632977"/>
                <a:gd name="connsiteX1" fmla="*/ 63298 w 1139360"/>
                <a:gd name="connsiteY1" fmla="*/ 0 h 632977"/>
                <a:gd name="connsiteX2" fmla="*/ 1076062 w 1139360"/>
                <a:gd name="connsiteY2" fmla="*/ 0 h 632977"/>
                <a:gd name="connsiteX3" fmla="*/ 1139360 w 1139360"/>
                <a:gd name="connsiteY3" fmla="*/ 63298 h 632977"/>
                <a:gd name="connsiteX4" fmla="*/ 1139360 w 1139360"/>
                <a:gd name="connsiteY4" fmla="*/ 569679 h 632977"/>
                <a:gd name="connsiteX5" fmla="*/ 1076062 w 1139360"/>
                <a:gd name="connsiteY5" fmla="*/ 632977 h 632977"/>
                <a:gd name="connsiteX6" fmla="*/ 63298 w 1139360"/>
                <a:gd name="connsiteY6" fmla="*/ 632977 h 632977"/>
                <a:gd name="connsiteX7" fmla="*/ 0 w 1139360"/>
                <a:gd name="connsiteY7" fmla="*/ 569679 h 632977"/>
                <a:gd name="connsiteX8" fmla="*/ 0 w 1139360"/>
                <a:gd name="connsiteY8" fmla="*/ 63298 h 63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9360" h="632977">
                  <a:moveTo>
                    <a:pt x="0" y="63298"/>
                  </a:moveTo>
                  <a:cubicBezTo>
                    <a:pt x="0" y="28339"/>
                    <a:pt x="28339" y="0"/>
                    <a:pt x="63298" y="0"/>
                  </a:cubicBezTo>
                  <a:lnTo>
                    <a:pt x="1076062" y="0"/>
                  </a:lnTo>
                  <a:cubicBezTo>
                    <a:pt x="1111021" y="0"/>
                    <a:pt x="1139360" y="28339"/>
                    <a:pt x="1139360" y="63298"/>
                  </a:cubicBezTo>
                  <a:lnTo>
                    <a:pt x="1139360" y="569679"/>
                  </a:lnTo>
                  <a:cubicBezTo>
                    <a:pt x="1139360" y="604638"/>
                    <a:pt x="1111021" y="632977"/>
                    <a:pt x="1076062" y="632977"/>
                  </a:cubicBezTo>
                  <a:lnTo>
                    <a:pt x="63298" y="632977"/>
                  </a:lnTo>
                  <a:cubicBezTo>
                    <a:pt x="28339" y="632977"/>
                    <a:pt x="0" y="604638"/>
                    <a:pt x="0" y="569679"/>
                  </a:cubicBezTo>
                  <a:lnTo>
                    <a:pt x="0" y="6329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639" tIns="56639" rIns="56639" bIns="56639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Check for completion</a:t>
              </a:r>
            </a:p>
          </p:txBody>
        </p:sp>
      </p:grp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092A3FA4-529E-4E2D-AC24-26B574F9307F}"/>
              </a:ext>
            </a:extLst>
          </p:cNvPr>
          <p:cNvSpPr/>
          <p:nvPr/>
        </p:nvSpPr>
        <p:spPr>
          <a:xfrm rot="10800000">
            <a:off x="3142353" y="3637189"/>
            <a:ext cx="833289" cy="20769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5756F5DB-6F05-4F2C-85F6-2150EACBB068}"/>
              </a:ext>
            </a:extLst>
          </p:cNvPr>
          <p:cNvSpPr/>
          <p:nvPr/>
        </p:nvSpPr>
        <p:spPr>
          <a:xfrm rot="16200000">
            <a:off x="1792803" y="1069283"/>
            <a:ext cx="427504" cy="34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EE49A8-7FAC-45A1-A243-F5182F79CCBA}"/>
              </a:ext>
            </a:extLst>
          </p:cNvPr>
          <p:cNvCxnSpPr>
            <a:cxnSpLocks/>
            <a:endCxn id="20" idx="25"/>
          </p:cNvCxnSpPr>
          <p:nvPr/>
        </p:nvCxnSpPr>
        <p:spPr>
          <a:xfrm>
            <a:off x="3628685" y="1176565"/>
            <a:ext cx="476306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3339C26-A218-4DCB-A504-C4251471713B}"/>
              </a:ext>
            </a:extLst>
          </p:cNvPr>
          <p:cNvSpPr txBox="1"/>
          <p:nvPr/>
        </p:nvSpPr>
        <p:spPr>
          <a:xfrm>
            <a:off x="3091236" y="1197167"/>
            <a:ext cx="14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Starts</a:t>
            </a: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E6989E98-A856-4A67-89EB-E46C0EC6EAE7}"/>
              </a:ext>
            </a:extLst>
          </p:cNvPr>
          <p:cNvSpPr/>
          <p:nvPr/>
        </p:nvSpPr>
        <p:spPr>
          <a:xfrm rot="5400000">
            <a:off x="4502366" y="1908941"/>
            <a:ext cx="332630" cy="384736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6102A4-229A-4796-99BF-D141EF438B91}"/>
              </a:ext>
            </a:extLst>
          </p:cNvPr>
          <p:cNvSpPr/>
          <p:nvPr/>
        </p:nvSpPr>
        <p:spPr>
          <a:xfrm>
            <a:off x="4602533" y="1517837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0A099-065E-48C4-9C4F-8041DA15CA97}"/>
              </a:ext>
            </a:extLst>
          </p:cNvPr>
          <p:cNvSpPr/>
          <p:nvPr/>
        </p:nvSpPr>
        <p:spPr>
          <a:xfrm>
            <a:off x="6583733" y="2727511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Drivers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7DBE4-DA90-4101-8E3F-BC262CFA98A2}"/>
              </a:ext>
            </a:extLst>
          </p:cNvPr>
          <p:cNvSpPr/>
          <p:nvPr/>
        </p:nvSpPr>
        <p:spPr>
          <a:xfrm>
            <a:off x="6583733" y="3785346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Trips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22A8BD-CDD7-4D72-B093-5FC3F070E143}"/>
              </a:ext>
            </a:extLst>
          </p:cNvPr>
          <p:cNvSpPr/>
          <p:nvPr/>
        </p:nvSpPr>
        <p:spPr>
          <a:xfrm>
            <a:off x="6583733" y="4843181"/>
            <a:ext cx="2686334" cy="701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Passengers API</a:t>
            </a:r>
            <a:endParaRPr lang="en-US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24710D2-C989-47F9-991B-8BC3CF43FE43}"/>
              </a:ext>
            </a:extLst>
          </p:cNvPr>
          <p:cNvCxnSpPr>
            <a:stCxn id="2" idx="2"/>
            <a:endCxn id="13" idx="1"/>
          </p:cNvCxnSpPr>
          <p:nvPr/>
        </p:nvCxnSpPr>
        <p:spPr>
          <a:xfrm rot="16200000" flipH="1">
            <a:off x="5835251" y="2329774"/>
            <a:ext cx="858930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8B7B222-0C7F-45DB-9E92-16F24C184C10}"/>
              </a:ext>
            </a:extLst>
          </p:cNvPr>
          <p:cNvCxnSpPr>
            <a:stCxn id="2" idx="2"/>
            <a:endCxn id="14" idx="1"/>
          </p:cNvCxnSpPr>
          <p:nvPr/>
        </p:nvCxnSpPr>
        <p:spPr>
          <a:xfrm rot="16200000" flipH="1">
            <a:off x="5306334" y="2858691"/>
            <a:ext cx="1916765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D10EB5-22E1-403A-8ACA-08AA6E769BE4}"/>
              </a:ext>
            </a:extLst>
          </p:cNvPr>
          <p:cNvCxnSpPr>
            <a:stCxn id="2" idx="2"/>
            <a:endCxn id="15" idx="1"/>
          </p:cNvCxnSpPr>
          <p:nvPr/>
        </p:nvCxnSpPr>
        <p:spPr>
          <a:xfrm rot="16200000" flipH="1">
            <a:off x="4777416" y="3387609"/>
            <a:ext cx="2974600" cy="638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5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157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Hikmat</dc:creator>
  <cp:lastModifiedBy>Khaled Hikmat</cp:lastModifiedBy>
  <cp:revision>56</cp:revision>
  <dcterms:created xsi:type="dcterms:W3CDTF">2018-08-19T05:28:40Z</dcterms:created>
  <dcterms:modified xsi:type="dcterms:W3CDTF">2018-08-27T05:00:46Z</dcterms:modified>
</cp:coreProperties>
</file>