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39326-52F2-4C17-82F9-14CED7EEAEB2}" v="734" dt="2018-09-08T11:28:5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Hikmat" userId="6eb524be913898f5" providerId="LiveId" clId="{E7039326-52F2-4C17-82F9-14CED7EEAEB2}"/>
    <pc:docChg chg="undo custSel addSld modSld">
      <pc:chgData name="Khaled Hikmat" userId="6eb524be913898f5" providerId="LiveId" clId="{E7039326-52F2-4C17-82F9-14CED7EEAEB2}" dt="2018-09-08T11:28:59.422" v="731" actId="1076"/>
      <pc:docMkLst>
        <pc:docMk/>
      </pc:docMkLst>
      <pc:sldChg chg="addSp delSp modSp add">
        <pc:chgData name="Khaled Hikmat" userId="6eb524be913898f5" providerId="LiveId" clId="{E7039326-52F2-4C17-82F9-14CED7EEAEB2}" dt="2018-09-08T11:28:59.422" v="731" actId="1076"/>
        <pc:sldMkLst>
          <pc:docMk/>
          <pc:sldMk cId="2547119592" sldId="263"/>
        </pc:sldMkLst>
        <pc:spChg chg="add mod">
          <ac:chgData name="Khaled Hikmat" userId="6eb524be913898f5" providerId="LiveId" clId="{E7039326-52F2-4C17-82F9-14CED7EEAEB2}" dt="2018-09-08T11:17:13.902" v="700" actId="1035"/>
          <ac:spMkLst>
            <pc:docMk/>
            <pc:sldMk cId="2547119592" sldId="263"/>
            <ac:spMk id="2" creationId="{A4C3FAC5-6374-436A-B019-378AA525E3A0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6" creationId="{4E946830-3A83-4DEB-B29E-88DA2BE22E7D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11" creationId="{E418794F-A7D6-4E60-9C79-68351EA445E9}"/>
          </ac:spMkLst>
        </pc:spChg>
        <pc:spChg chg="add mod">
          <ac:chgData name="Khaled Hikmat" userId="6eb524be913898f5" providerId="LiveId" clId="{E7039326-52F2-4C17-82F9-14CED7EEAEB2}" dt="2018-09-08T11:17:50.402" v="703" actId="1035"/>
          <ac:spMkLst>
            <pc:docMk/>
            <pc:sldMk cId="2547119592" sldId="263"/>
            <ac:spMk id="15" creationId="{5DC54626-E07B-4327-8D20-77066B8D2106}"/>
          </ac:spMkLst>
        </pc:spChg>
        <pc:spChg chg="add del mod">
          <ac:chgData name="Khaled Hikmat" userId="6eb524be913898f5" providerId="LiveId" clId="{E7039326-52F2-4C17-82F9-14CED7EEAEB2}" dt="2018-09-08T09:52:41.445" v="569" actId="478"/>
          <ac:spMkLst>
            <pc:docMk/>
            <pc:sldMk cId="2547119592" sldId="263"/>
            <ac:spMk id="20" creationId="{62E85A7A-4950-4FB8-A2A1-6535836E5E3E}"/>
          </ac:spMkLst>
        </pc:spChg>
        <pc:spChg chg="add mo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22" creationId="{A8B5718A-2C4D-4AC9-9697-835F284B5CC3}"/>
          </ac:spMkLst>
        </pc:spChg>
        <pc:spChg chg="add del mod">
          <ac:chgData name="Khaled Hikmat" userId="6eb524be913898f5" providerId="LiveId" clId="{E7039326-52F2-4C17-82F9-14CED7EEAEB2}" dt="2018-09-08T09:50:15.707" v="494" actId="478"/>
          <ac:spMkLst>
            <pc:docMk/>
            <pc:sldMk cId="2547119592" sldId="263"/>
            <ac:spMk id="29" creationId="{E6A87331-162A-4135-B657-CE7DE9C45838}"/>
          </ac:spMkLst>
        </pc:spChg>
        <pc:spChg chg="add del mod">
          <ac:chgData name="Khaled Hikmat" userId="6eb524be913898f5" providerId="LiveId" clId="{E7039326-52F2-4C17-82F9-14CED7EEAEB2}" dt="2018-09-08T09:52:00.856" v="560" actId="478"/>
          <ac:spMkLst>
            <pc:docMk/>
            <pc:sldMk cId="2547119592" sldId="263"/>
            <ac:spMk id="34" creationId="{362C0845-053E-4073-B268-3E87C8587177}"/>
          </ac:spMkLst>
        </pc:spChg>
        <pc:spChg chg="add mod">
          <ac:chgData name="Khaled Hikmat" userId="6eb524be913898f5" providerId="LiveId" clId="{E7039326-52F2-4C17-82F9-14CED7EEAEB2}" dt="2018-09-08T09:24:59.680" v="227" actId="571"/>
          <ac:spMkLst>
            <pc:docMk/>
            <pc:sldMk cId="2547119592" sldId="263"/>
            <ac:spMk id="37" creationId="{73164A33-80E5-417C-9656-4C5974B9722C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39" creationId="{79D54F6B-2F00-4957-9C51-A2A039CA55F5}"/>
          </ac:spMkLst>
        </pc:spChg>
        <pc:spChg chg="add del">
          <ac:chgData name="Khaled Hikmat" userId="6eb524be913898f5" providerId="LiveId" clId="{E7039326-52F2-4C17-82F9-14CED7EEAEB2}" dt="2018-09-08T09:25:51.804" v="231"/>
          <ac:spMkLst>
            <pc:docMk/>
            <pc:sldMk cId="2547119592" sldId="263"/>
            <ac:spMk id="43" creationId="{928B3461-9AE8-4ADA-9E2A-3A195D014B8D}"/>
          </ac:spMkLst>
        </pc:spChg>
        <pc:spChg chg="add mod">
          <ac:chgData name="Khaled Hikmat" userId="6eb524be913898f5" providerId="LiveId" clId="{E7039326-52F2-4C17-82F9-14CED7EEAEB2}" dt="2018-09-08T09:47:21.947" v="463" actId="207"/>
          <ac:spMkLst>
            <pc:docMk/>
            <pc:sldMk cId="2547119592" sldId="263"/>
            <ac:spMk id="47" creationId="{654B87CC-0DB4-474F-B488-55D92BE2D483}"/>
          </ac:spMkLst>
        </pc:spChg>
        <pc:spChg chg="add del">
          <ac:chgData name="Khaled Hikmat" userId="6eb524be913898f5" providerId="LiveId" clId="{E7039326-52F2-4C17-82F9-14CED7EEAEB2}" dt="2018-09-08T09:26:50.060" v="266" actId="478"/>
          <ac:spMkLst>
            <pc:docMk/>
            <pc:sldMk cId="2547119592" sldId="263"/>
            <ac:spMk id="48" creationId="{5BDF3DC1-58DE-4A10-81D2-6B2917E779DF}"/>
          </ac:spMkLst>
        </pc:spChg>
        <pc:spChg chg="add mod">
          <ac:chgData name="Khaled Hikmat" userId="6eb524be913898f5" providerId="LiveId" clId="{E7039326-52F2-4C17-82F9-14CED7EEAEB2}" dt="2018-09-08T10:14:18.150" v="686" actId="20577"/>
          <ac:spMkLst>
            <pc:docMk/>
            <pc:sldMk cId="2547119592" sldId="263"/>
            <ac:spMk id="49" creationId="{C769A4FF-3FB7-4160-BC4C-03A88D991591}"/>
          </ac:spMkLst>
        </pc:spChg>
        <pc:spChg chg="add mod">
          <ac:chgData name="Khaled Hikmat" userId="6eb524be913898f5" providerId="LiveId" clId="{E7039326-52F2-4C17-82F9-14CED7EEAEB2}" dt="2018-09-08T10:14:23.108" v="696" actId="20577"/>
          <ac:spMkLst>
            <pc:docMk/>
            <pc:sldMk cId="2547119592" sldId="263"/>
            <ac:spMk id="50" creationId="{02CC22E0-26E2-4377-8C2D-36B359CC48F8}"/>
          </ac:spMkLst>
        </pc:spChg>
        <pc:spChg chg="add mod">
          <ac:chgData name="Khaled Hikmat" userId="6eb524be913898f5" providerId="LiveId" clId="{E7039326-52F2-4C17-82F9-14CED7EEAEB2}" dt="2018-09-08T09:57:53.145" v="643" actId="1035"/>
          <ac:spMkLst>
            <pc:docMk/>
            <pc:sldMk cId="2547119592" sldId="263"/>
            <ac:spMk id="51" creationId="{9CD94937-464E-4804-9887-6FD9C8567A39}"/>
          </ac:spMkLst>
        </pc:spChg>
        <pc:spChg chg="add mod or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55" creationId="{7B13606B-16DA-4E7D-9356-1DB11770EFFC}"/>
          </ac:spMkLst>
        </pc:spChg>
        <pc:spChg chg="add mod or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57" creationId="{118814E0-44F0-4428-965F-779C72F728AF}"/>
          </ac:spMkLst>
        </pc:spChg>
        <pc:spChg chg="add mo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62" creationId="{D479E31F-6002-4AB2-8260-1EDA9DFA1853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1" creationId="{0F28C666-5D19-4D58-B11C-181DE162A30C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2" creationId="{BDD3024D-01A7-4A82-8932-92570EAE8791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3" creationId="{B07F96C0-52DF-4E67-AC1E-E70A48378B6D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4" creationId="{59DEC83B-AE64-4248-9AD1-49F3FE6DCF8B}"/>
          </ac:spMkLst>
        </pc:sp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" creationId="{4D9CADDD-610F-4F7B-8BEC-517B1651C5D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5" creationId="{494D0774-E9A7-472E-9541-8DDFEDC4FF98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7" creationId="{B9B10F0C-5881-451B-A414-E138E409573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8" creationId="{BCE7F492-CAA8-47E4-81AC-E456E4256365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0" creationId="{5F6853CF-E321-4AA2-888C-E3E95BB9D98E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2" creationId="{0B7B7EA5-83D6-4661-AA3E-9EC2B67F123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3" creationId="{E6F85EB2-91B5-4137-B2AF-4E73FEA21FCA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4" creationId="{06D1BABB-3FCD-4B63-9E32-5A522C05D828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16" creationId="{72E93150-C282-4F44-AB5C-16CDB5B6DF4C}"/>
          </ac:picMkLst>
        </pc:picChg>
        <pc:picChg chg="add del mod">
          <ac:chgData name="Khaled Hikmat" userId="6eb524be913898f5" providerId="LiveId" clId="{E7039326-52F2-4C17-82F9-14CED7EEAEB2}" dt="2018-09-08T09:19:49.905" v="105" actId="478"/>
          <ac:picMkLst>
            <pc:docMk/>
            <pc:sldMk cId="2547119592" sldId="263"/>
            <ac:picMk id="17" creationId="{4605F0ED-81FE-4214-9F24-100EB5105BAE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18" creationId="{EB895E9D-BD00-47FA-85B9-3A8F4089C7E7}"/>
          </ac:picMkLst>
        </pc:picChg>
        <pc:picChg chg="add mod">
          <ac:chgData name="Khaled Hikmat" userId="6eb524be913898f5" providerId="LiveId" clId="{E7039326-52F2-4C17-82F9-14CED7EEAEB2}" dt="2018-09-08T10:05:23.731" v="667" actId="1035"/>
          <ac:picMkLst>
            <pc:docMk/>
            <pc:sldMk cId="2547119592" sldId="263"/>
            <ac:picMk id="19" creationId="{E27EC875-55FB-49CF-969C-9098EF5F151D}"/>
          </ac:picMkLst>
        </pc:picChg>
        <pc:picChg chg="add del mod">
          <ac:chgData name="Khaled Hikmat" userId="6eb524be913898f5" providerId="LiveId" clId="{E7039326-52F2-4C17-82F9-14CED7EEAEB2}" dt="2018-09-08T09:52:41.445" v="569" actId="478"/>
          <ac:picMkLst>
            <pc:docMk/>
            <pc:sldMk cId="2547119592" sldId="263"/>
            <ac:picMk id="21" creationId="{581A1D52-CB6B-4F42-B95D-4520811D9F06}"/>
          </ac:picMkLst>
        </pc:picChg>
        <pc:picChg chg="add mod">
          <ac:chgData name="Khaled Hikmat" userId="6eb524be913898f5" providerId="LiveId" clId="{E7039326-52F2-4C17-82F9-14CED7EEAEB2}" dt="2018-09-08T09:52:18.634" v="562" actId="1076"/>
          <ac:picMkLst>
            <pc:docMk/>
            <pc:sldMk cId="2547119592" sldId="263"/>
            <ac:picMk id="23" creationId="{BCE23D8A-4916-4D3A-9A2B-0263C8889806}"/>
          </ac:picMkLst>
        </pc:picChg>
        <pc:picChg chg="add del mod">
          <ac:chgData name="Khaled Hikmat" userId="6eb524be913898f5" providerId="LiveId" clId="{E7039326-52F2-4C17-82F9-14CED7EEAEB2}" dt="2018-09-08T09:32:39.740" v="417" actId="478"/>
          <ac:picMkLst>
            <pc:docMk/>
            <pc:sldMk cId="2547119592" sldId="263"/>
            <ac:picMk id="25" creationId="{EB67F6F9-B873-4743-A97E-02FE88D157C3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27" creationId="{07890601-3EBB-4033-8800-8F083795EEC1}"/>
          </ac:picMkLst>
        </pc:picChg>
        <pc:picChg chg="add del mod">
          <ac:chgData name="Khaled Hikmat" userId="6eb524be913898f5" providerId="LiveId" clId="{E7039326-52F2-4C17-82F9-14CED7EEAEB2}" dt="2018-09-08T11:28:41.749" v="727" actId="478"/>
          <ac:picMkLst>
            <pc:docMk/>
            <pc:sldMk cId="2547119592" sldId="263"/>
            <ac:picMk id="28" creationId="{31ABBE86-80CC-492E-8E48-E8C74FE3B376}"/>
          </ac:picMkLst>
        </pc:picChg>
        <pc:picChg chg="add mod">
          <ac:chgData name="Khaled Hikmat" userId="6eb524be913898f5" providerId="LiveId" clId="{E7039326-52F2-4C17-82F9-14CED7EEAEB2}" dt="2018-09-08T09:52:55.287" v="571" actId="1076"/>
          <ac:picMkLst>
            <pc:docMk/>
            <pc:sldMk cId="2547119592" sldId="263"/>
            <ac:picMk id="30" creationId="{4E663854-43A8-4DC5-B1B6-E3FAC90ECAD9}"/>
          </ac:picMkLst>
        </pc:picChg>
        <pc:picChg chg="add del mod">
          <ac:chgData name="Khaled Hikmat" userId="6eb524be913898f5" providerId="LiveId" clId="{E7039326-52F2-4C17-82F9-14CED7EEAEB2}" dt="2018-09-08T09:53:31.726" v="576" actId="478"/>
          <ac:picMkLst>
            <pc:docMk/>
            <pc:sldMk cId="2547119592" sldId="263"/>
            <ac:picMk id="31" creationId="{4A4981A3-14D9-4041-AD82-114B9DBDF122}"/>
          </ac:picMkLst>
        </pc:picChg>
        <pc:picChg chg="add del mod">
          <ac:chgData name="Khaled Hikmat" userId="6eb524be913898f5" providerId="LiveId" clId="{E7039326-52F2-4C17-82F9-14CED7EEAEB2}" dt="2018-09-08T09:53:32.734" v="577" actId="478"/>
          <ac:picMkLst>
            <pc:docMk/>
            <pc:sldMk cId="2547119592" sldId="263"/>
            <ac:picMk id="33" creationId="{C8B64B2F-CC9A-49D4-9275-5631D122F805}"/>
          </ac:picMkLst>
        </pc:picChg>
        <pc:picChg chg="add del mod">
          <ac:chgData name="Khaled Hikmat" userId="6eb524be913898f5" providerId="LiveId" clId="{E7039326-52F2-4C17-82F9-14CED7EEAEB2}" dt="2018-09-08T09:52:00.856" v="560" actId="478"/>
          <ac:picMkLst>
            <pc:docMk/>
            <pc:sldMk cId="2547119592" sldId="263"/>
            <ac:picMk id="35" creationId="{30BE33A9-03EC-4914-97FF-91B4DCB43CB6}"/>
          </ac:picMkLst>
        </pc:picChg>
        <pc:picChg chg="add del mod">
          <ac:chgData name="Khaled Hikmat" userId="6eb524be913898f5" providerId="LiveId" clId="{E7039326-52F2-4C17-82F9-14CED7EEAEB2}" dt="2018-09-08T09:53:34.382" v="578" actId="478"/>
          <ac:picMkLst>
            <pc:docMk/>
            <pc:sldMk cId="2547119592" sldId="263"/>
            <ac:picMk id="36" creationId="{8755FA1C-EA9C-482A-8F60-2E79461B5B58}"/>
          </ac:picMkLst>
        </pc:picChg>
        <pc:picChg chg="add mod">
          <ac:chgData name="Khaled Hikmat" userId="6eb524be913898f5" providerId="LiveId" clId="{E7039326-52F2-4C17-82F9-14CED7EEAEB2}" dt="2018-09-08T09:24:59.680" v="227" actId="571"/>
          <ac:picMkLst>
            <pc:docMk/>
            <pc:sldMk cId="2547119592" sldId="263"/>
            <ac:picMk id="38" creationId="{1EDB67A4-E5CA-4918-BDF3-E5C14AA9D08B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0" creationId="{1FD04BA0-4642-4B93-AA93-913D8E3B1239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1" creationId="{9E4FC6EA-A10C-48CF-9B11-3B61D3214E0B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2" creationId="{69AD8C5C-55DB-4260-95C4-9FFF17702F27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4" creationId="{2AC9C078-6246-4C3B-915E-D9B8BB79EAFC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5" creationId="{2AF45669-97BF-4B21-AA3F-66296DA15299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6" creationId="{700C173E-851F-4E47-A29E-65A0CD1B4219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53" creationId="{8C11FCC8-6CFA-418C-AA7A-D26C6A825CB4}"/>
          </ac:picMkLst>
        </pc:picChg>
        <pc:picChg chg="add mod">
          <ac:chgData name="Khaled Hikmat" userId="6eb524be913898f5" providerId="LiveId" clId="{E7039326-52F2-4C17-82F9-14CED7EEAEB2}" dt="2018-09-08T09:52:18.634" v="562" actId="1076"/>
          <ac:picMkLst>
            <pc:docMk/>
            <pc:sldMk cId="2547119592" sldId="263"/>
            <ac:picMk id="54" creationId="{C2AD3AF0-5FA7-41C2-AE01-8F06448D3D06}"/>
          </ac:picMkLst>
        </pc:picChg>
        <pc:picChg chg="add mod">
          <ac:chgData name="Khaled Hikmat" userId="6eb524be913898f5" providerId="LiveId" clId="{E7039326-52F2-4C17-82F9-14CED7EEAEB2}" dt="2018-09-08T09:52:55.287" v="571" actId="1076"/>
          <ac:picMkLst>
            <pc:docMk/>
            <pc:sldMk cId="2547119592" sldId="263"/>
            <ac:picMk id="56" creationId="{6B37633B-0E03-4DB3-9623-66CA481947E1}"/>
          </ac:picMkLst>
        </pc:picChg>
        <pc:picChg chg="add mod">
          <ac:chgData name="Khaled Hikmat" userId="6eb524be913898f5" providerId="LiveId" clId="{E7039326-52F2-4C17-82F9-14CED7EEAEB2}" dt="2018-09-08T09:53:01.079" v="572" actId="1076"/>
          <ac:picMkLst>
            <pc:docMk/>
            <pc:sldMk cId="2547119592" sldId="263"/>
            <ac:picMk id="58" creationId="{69407B88-7814-416D-BE52-E0508D79533E}"/>
          </ac:picMkLst>
        </pc:picChg>
        <pc:picChg chg="add del mod">
          <ac:chgData name="Khaled Hikmat" userId="6eb524be913898f5" providerId="LiveId" clId="{E7039326-52F2-4C17-82F9-14CED7EEAEB2}" dt="2018-09-08T09:51:42.918" v="556" actId="478"/>
          <ac:picMkLst>
            <pc:docMk/>
            <pc:sldMk cId="2547119592" sldId="263"/>
            <ac:picMk id="59" creationId="{5BA6E02D-DCFA-4A4C-8094-C8B9C03F4CCE}"/>
          </ac:picMkLst>
        </pc:picChg>
        <pc:picChg chg="add del mod">
          <ac:chgData name="Khaled Hikmat" userId="6eb524be913898f5" providerId="LiveId" clId="{E7039326-52F2-4C17-82F9-14CED7EEAEB2}" dt="2018-09-08T09:51:42.918" v="556" actId="478"/>
          <ac:picMkLst>
            <pc:docMk/>
            <pc:sldMk cId="2547119592" sldId="263"/>
            <ac:picMk id="60" creationId="{20CF6F7F-1CFA-4A67-A5A4-5E5B8A3C31B9}"/>
          </ac:picMkLst>
        </pc:picChg>
        <pc:picChg chg="add mod">
          <ac:chgData name="Khaled Hikmat" userId="6eb524be913898f5" providerId="LiveId" clId="{E7039326-52F2-4C17-82F9-14CED7EEAEB2}" dt="2018-09-08T09:53:01.079" v="572" actId="1076"/>
          <ac:picMkLst>
            <pc:docMk/>
            <pc:sldMk cId="2547119592" sldId="263"/>
            <ac:picMk id="61" creationId="{A54215CF-824E-4A0B-9FD1-C80E2AF84641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3" creationId="{D20BFC6B-882E-48B4-BF31-563E7103E776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4" creationId="{7AE87A63-4D56-4B4B-8420-EA171F1CE82A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5" creationId="{AABA5944-5E4E-45D0-B896-988EFF5E1DDC}"/>
          </ac:picMkLst>
        </pc:picChg>
        <pc:picChg chg="add mod">
          <ac:chgData name="Khaled Hikmat" userId="6eb524be913898f5" providerId="LiveId" clId="{E7039326-52F2-4C17-82F9-14CED7EEAEB2}" dt="2018-09-08T11:18:14.304" v="721" actId="1036"/>
          <ac:picMkLst>
            <pc:docMk/>
            <pc:sldMk cId="2547119592" sldId="263"/>
            <ac:picMk id="66" creationId="{B2F31721-DD80-4EF6-9A0E-0A7A07427837}"/>
          </ac:picMkLst>
        </pc:picChg>
        <pc:picChg chg="add del mod">
          <ac:chgData name="Khaled Hikmat" userId="6eb524be913898f5" providerId="LiveId" clId="{E7039326-52F2-4C17-82F9-14CED7EEAEB2}" dt="2018-09-08T11:28:40.201" v="726" actId="478"/>
          <ac:picMkLst>
            <pc:docMk/>
            <pc:sldMk cId="2547119592" sldId="263"/>
            <ac:picMk id="67" creationId="{8B5BBD9B-4480-4BA4-9BC9-16B7B5604A3B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68" creationId="{3D0554FC-7CE2-47A5-821F-8688C8D16216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69" creationId="{54BCABE1-2478-46E7-A73E-553F0358E05B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70" creationId="{765A52F5-B5FB-43A2-9A50-6ED95DEEEAA4}"/>
          </ac:picMkLst>
        </pc:picChg>
        <pc:picChg chg="add mod">
          <ac:chgData name="Khaled Hikmat" userId="6eb524be913898f5" providerId="LiveId" clId="{E7039326-52F2-4C17-82F9-14CED7EEAEB2}" dt="2018-09-08T11:28:59.422" v="731" actId="1076"/>
          <ac:picMkLst>
            <pc:docMk/>
            <pc:sldMk cId="2547119592" sldId="263"/>
            <ac:picMk id="105" creationId="{BB323913-39C7-43E9-9C87-6734966E4B1B}"/>
          </ac:picMkLst>
        </pc:pic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76" creationId="{56E9ACCB-C193-4D2F-B9C2-9BB0E5641813}"/>
          </ac:cxnSpMkLst>
        </pc:cxn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78" creationId="{DDA8FAA7-F927-463F-B544-388F299AB8C3}"/>
          </ac:cxnSpMkLst>
        </pc:cxn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80" creationId="{AC117495-1F2C-42D8-A2B3-0C9D37386E9C}"/>
          </ac:cxnSpMkLst>
        </pc:cxnChg>
        <pc:cxnChg chg="add mod">
          <ac:chgData name="Khaled Hikmat" userId="6eb524be913898f5" providerId="LiveId" clId="{E7039326-52F2-4C17-82F9-14CED7EEAEB2}" dt="2018-09-08T11:17:50.402" v="703" actId="1035"/>
          <ac:cxnSpMkLst>
            <pc:docMk/>
            <pc:sldMk cId="2547119592" sldId="263"/>
            <ac:cxnSpMk id="82" creationId="{25E4BDA7-2A18-4370-A84D-B8AC52AC27C0}"/>
          </ac:cxnSpMkLst>
        </pc:cxnChg>
        <pc:cxnChg chg="add mod">
          <ac:chgData name="Khaled Hikmat" userId="6eb524be913898f5" providerId="LiveId" clId="{E7039326-52F2-4C17-82F9-14CED7EEAEB2}" dt="2018-09-08T11:17:39.817" v="702" actId="14100"/>
          <ac:cxnSpMkLst>
            <pc:docMk/>
            <pc:sldMk cId="2547119592" sldId="263"/>
            <ac:cxnSpMk id="84" creationId="{D08DEA6B-1E70-49B4-8F2F-A2E1499A6816}"/>
          </ac:cxnSpMkLst>
        </pc:cxnChg>
        <pc:cxnChg chg="add del mod">
          <ac:chgData name="Khaled Hikmat" userId="6eb524be913898f5" providerId="LiveId" clId="{E7039326-52F2-4C17-82F9-14CED7EEAEB2}" dt="2018-09-08T10:05:18.169" v="650" actId="478"/>
          <ac:cxnSpMkLst>
            <pc:docMk/>
            <pc:sldMk cId="2547119592" sldId="263"/>
            <ac:cxnSpMk id="89" creationId="{DE850722-3676-4C29-9FA0-86696AB4DA37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3" creationId="{B6243A1C-E4B7-458C-BD1C-4163F2FCD06D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5" creationId="{BCFD0A14-E684-443D-896C-40870C040C2E}"/>
          </ac:cxnSpMkLst>
        </pc:cxnChg>
        <pc:cxnChg chg="add del mod">
          <ac:chgData name="Khaled Hikmat" userId="6eb524be913898f5" providerId="LiveId" clId="{E7039326-52F2-4C17-82F9-14CED7EEAEB2}" dt="2018-09-08T10:06:33.388" v="674" actId="478"/>
          <ac:cxnSpMkLst>
            <pc:docMk/>
            <pc:sldMk cId="2547119592" sldId="263"/>
            <ac:cxnSpMk id="97" creationId="{04F3BD69-8A71-4793-B40D-2BEAD06C30F6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9" creationId="{8DD53BB6-1770-4E26-8F06-7BDDAD724BAB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101" creationId="{06833FC5-3C7B-4EBB-8FC0-6EA91C7CBA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E5-208D-4CB1-82BA-EBAD8ACD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537E-B47F-4166-AD0F-E8429700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D1E-111C-4B18-90BA-E5463CB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A185-094F-4264-9BA2-4EC57F0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6736-E04A-4E65-B944-F17DFC6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21-B873-4BAA-8238-656E1E8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3410-CA15-4A02-A885-1B1F2133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F1D-6405-4E1F-9E87-44BB2E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BF7-2E82-470F-BAAB-AFDBFEE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EAC-AFB3-4FB3-902F-A5A7ADD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28E7B-013F-4A01-91A7-85D1D09B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011D-99ED-4A81-9486-7F7C098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CF0B-7F4E-4897-91C1-1785256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27-2FD6-454F-8582-AED31F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C22-2A0D-494B-B6D0-5355FAF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9FF-89C8-4E94-A252-036FF91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EF67-9839-47E4-88C5-2781295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BD6-5F38-4BF2-9C80-55199FF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4EB-8785-4E81-A635-674961A4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538B-C623-401B-A696-C39D15F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671-6DF1-4D1B-9E62-5B500B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B440-4F1B-4A7A-B4CA-7B1AEFEA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69D-304E-4996-9104-AE6D899D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6D3-CD23-4C91-8624-2749D39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209-CDED-4E19-9293-62F20B3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BEF-9F26-41B4-B04D-6186012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7A1-7F47-4084-88A0-4C53843F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3932-391E-4107-8891-98A50B8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2AAB-90F4-4488-AEB4-E02F958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454-E9B6-470D-98CD-90E4F4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260-F64E-47F6-AE87-F4F2750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B3-2D87-44CC-8306-51E84BE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D17-F766-440D-A926-D7E88A8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394B-64A6-45C4-AC4D-5936EBF3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D48-267F-461F-A740-A3174127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1FF6-10E0-41CD-8119-A98DD28E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F17B-0CC5-4832-B95E-107B3F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B90E-4FD3-42DF-A917-7E16ADB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699F-9A20-49A8-839B-B7D002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50B-EE8B-44C7-A2BC-726A07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E4E7-D33A-4DCA-A6ED-3012975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D472-7DC5-4D25-9628-9B5D95C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983-B54B-4BCB-8734-3A506A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1217-A52E-4BB1-BD48-8955F419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37B1-D4C7-4072-802B-9ACFA03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97D6-1B58-4EC2-AEFE-19F22F70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40-E928-4E1D-A46C-AC7AF94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81A-76DB-48D1-8D56-62951D0B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08F6-E3B1-4D4A-B420-0CA5AF83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804-360D-492E-81AC-60BE184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52A6-7826-483C-AD52-6BA290D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4576-50FE-4373-80D7-7279EE5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284-7CC0-463D-B1EC-06F462A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87FC-5FE1-4211-87C1-BA36C0F8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93-FDCA-43B5-9F54-8F98D93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DB0D-214B-4C6D-9D20-6CC2715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D316-49CB-40E2-85CD-EB6D95A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44BC-19B5-4C43-B1ED-4CC7AAE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735E-6E1C-4E04-947F-3DCB14C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7D5F-F34D-4B91-99B7-4C53D14C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F9-E8BD-42A6-9EA5-2E56A39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BF75-245C-4196-B4F6-04D583222AB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3AB-7F3B-44AD-90E3-B8AA6ED7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AA86-8654-4EBF-990E-08126BB7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499-2A46-4810-B175-90F46648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6F08-D9F0-49B6-BC5F-32FEB65E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4A580-6E4E-43FA-A22D-53E49D59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1931139"/>
            <a:ext cx="1093839" cy="109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338AF-2706-4128-947F-1716360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217716"/>
            <a:ext cx="995442" cy="99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23B94-F0AC-47B4-9097-DA566D4F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3671396"/>
            <a:ext cx="1039906" cy="1039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3A911-5065-4C2E-AF4A-FB4E881B80D8}"/>
              </a:ext>
            </a:extLst>
          </p:cNvPr>
          <p:cNvSpPr txBox="1"/>
          <p:nvPr/>
        </p:nvSpPr>
        <p:spPr>
          <a:xfrm>
            <a:off x="7659176" y="3791421"/>
            <a:ext cx="20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4BD72-B41A-4EBB-95DC-284352071672}"/>
              </a:ext>
            </a:extLst>
          </p:cNvPr>
          <p:cNvSpPr txBox="1"/>
          <p:nvPr/>
        </p:nvSpPr>
        <p:spPr>
          <a:xfrm>
            <a:off x="9837519" y="109245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216CC-83E5-4A2B-AE17-AAE1E12076BC}"/>
              </a:ext>
            </a:extLst>
          </p:cNvPr>
          <p:cNvSpPr txBox="1"/>
          <p:nvPr/>
        </p:nvSpPr>
        <p:spPr>
          <a:xfrm>
            <a:off x="9837519" y="2957450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4A87-9BF8-4743-BABE-828BA34165C6}"/>
              </a:ext>
            </a:extLst>
          </p:cNvPr>
          <p:cNvSpPr txBox="1"/>
          <p:nvPr/>
        </p:nvSpPr>
        <p:spPr>
          <a:xfrm>
            <a:off x="9909237" y="464278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11BD78-47C9-4457-96EE-C1CF0DB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15" y="2761007"/>
            <a:ext cx="1093839" cy="1093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277D5F-3E32-4AF1-A4D7-3570ECFC35ED}"/>
              </a:ext>
            </a:extLst>
          </p:cNvPr>
          <p:cNvSpPr txBox="1"/>
          <p:nvPr/>
        </p:nvSpPr>
        <p:spPr>
          <a:xfrm>
            <a:off x="541584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Durable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&amp; Monitor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69000-B0A0-42CF-A40F-6DCD6E6BC5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022854" y="3307926"/>
            <a:ext cx="1044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F54650-7F3E-4FAA-B9DF-8AF3F7A0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4" y="1153335"/>
            <a:ext cx="1093839" cy="10938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425711-7A03-4204-B4E3-2390ED1F63AF}"/>
              </a:ext>
            </a:extLst>
          </p:cNvPr>
          <p:cNvSpPr txBox="1"/>
          <p:nvPr/>
        </p:nvSpPr>
        <p:spPr>
          <a:xfrm>
            <a:off x="3180723" y="218374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3125A1-42F4-44C9-9E0E-5ED978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761007"/>
            <a:ext cx="1093839" cy="10938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0FECEB-7112-41EE-AE1A-E29675DAD74E}"/>
              </a:ext>
            </a:extLst>
          </p:cNvPr>
          <p:cNvSpPr txBox="1"/>
          <p:nvPr/>
        </p:nvSpPr>
        <p:spPr>
          <a:xfrm>
            <a:off x="3163441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404A34-C4FB-49A2-AE8E-C11DDA0D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4590011"/>
            <a:ext cx="1093839" cy="1093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F39F3D-6B8C-4D43-BE5D-9869C3E91A96}"/>
              </a:ext>
            </a:extLst>
          </p:cNvPr>
          <p:cNvSpPr txBox="1"/>
          <p:nvPr/>
        </p:nvSpPr>
        <p:spPr>
          <a:xfrm>
            <a:off x="3163441" y="5620425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Passengers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4F56D-F9A5-4EB8-A75A-22E29A986F3D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4770451" y="3307927"/>
            <a:ext cx="11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0C55C-3586-4FCB-8DF6-51E9AC8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8" y="2761007"/>
            <a:ext cx="1093839" cy="1093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908AF-5829-4939-9DB1-714DAC014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" y="2761006"/>
            <a:ext cx="1093839" cy="1093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84786-77D2-4830-A041-9FA612976EBB}"/>
              </a:ext>
            </a:extLst>
          </p:cNvPr>
          <p:cNvSpPr txBox="1"/>
          <p:nvPr/>
        </p:nvSpPr>
        <p:spPr>
          <a:xfrm>
            <a:off x="9962660" y="6383364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Archiver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640C9-80D4-4A28-BCED-BB3F7F4B1504}"/>
              </a:ext>
            </a:extLst>
          </p:cNvPr>
          <p:cNvSpPr txBox="1"/>
          <p:nvPr/>
        </p:nvSpPr>
        <p:spPr>
          <a:xfrm>
            <a:off x="-28927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8C495-FC1D-4D02-83EC-994420EC02E1}"/>
              </a:ext>
            </a:extLst>
          </p:cNvPr>
          <p:cNvSpPr txBox="1"/>
          <p:nvPr/>
        </p:nvSpPr>
        <p:spPr>
          <a:xfrm>
            <a:off x="1403728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Manager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CD241A-BDB1-47CA-9612-0D3911BE67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160761" y="715437"/>
            <a:ext cx="1160484" cy="2592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919CE3-DA20-4250-9834-CCA757E39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0761" y="2478059"/>
            <a:ext cx="1160484" cy="82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7A1F7B-9F04-4196-A994-7443FF00EBE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60761" y="3307926"/>
            <a:ext cx="1160484" cy="88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4C40BB-C5BA-4DF7-A6B5-17DD646580EF}"/>
              </a:ext>
            </a:extLst>
          </p:cNvPr>
          <p:cNvCxnSpPr>
            <a:cxnSpLocks/>
          </p:cNvCxnSpPr>
          <p:nvPr/>
        </p:nvCxnSpPr>
        <p:spPr>
          <a:xfrm>
            <a:off x="9160761" y="3307926"/>
            <a:ext cx="1160484" cy="2619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E6899F-71F1-4A37-BD77-9A5A715E34B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2968907" y="1700255"/>
            <a:ext cx="724987" cy="160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E696AB-28C1-451B-9B5B-61CC0864DF31}"/>
              </a:ext>
            </a:extLst>
          </p:cNvPr>
          <p:cNvCxnSpPr>
            <a:cxnSpLocks/>
          </p:cNvCxnSpPr>
          <p:nvPr/>
        </p:nvCxnSpPr>
        <p:spPr>
          <a:xfrm>
            <a:off x="2924082" y="3307927"/>
            <a:ext cx="810798" cy="1829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023C4-F0BE-4CCF-9EEB-32FCDAE1B47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36127" y="3307926"/>
            <a:ext cx="5389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A4999E-92A9-4239-83D6-0E6F18DBA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" y="1006018"/>
            <a:ext cx="913631" cy="91363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9493-F39E-43D7-BA75-B00BD45BA42E}"/>
              </a:ext>
            </a:extLst>
          </p:cNvPr>
          <p:cNvCxnSpPr>
            <a:stCxn id="14" idx="0"/>
            <a:endCxn id="68" idx="2"/>
          </p:cNvCxnSpPr>
          <p:nvPr/>
        </p:nvCxnSpPr>
        <p:spPr>
          <a:xfrm flipH="1" flipV="1">
            <a:off x="786397" y="1919649"/>
            <a:ext cx="2811" cy="84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2BE014-7DB5-4490-B9E8-A7FF0FBD804F}"/>
              </a:ext>
            </a:extLst>
          </p:cNvPr>
          <p:cNvSpPr txBox="1"/>
          <p:nvPr/>
        </p:nvSpPr>
        <p:spPr>
          <a:xfrm>
            <a:off x="-235934" y="57413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B2C AD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402E41D-9EEA-4515-BDCA-C94AB07C0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2" y="5385404"/>
            <a:ext cx="1099137" cy="10991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39E8DE-133C-45B0-A05D-32D574F44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5" y="2802700"/>
            <a:ext cx="978060" cy="98935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C36E9A-9E69-476A-B033-DEFC0E588D5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968907" y="3307927"/>
            <a:ext cx="707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7CA97-53BC-4ECC-B647-AED24FA5328F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HTTP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09530-CC99-4BBE-9F83-A46F794D098B}"/>
              </a:ext>
            </a:extLst>
          </p:cNvPr>
          <p:cNvSpPr/>
          <p:nvPr/>
        </p:nvSpPr>
        <p:spPr>
          <a:xfrm>
            <a:off x="4602533" y="2826694"/>
            <a:ext cx="2686334" cy="661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F825-0F39-458D-B0C0-FF7026B75301}"/>
              </a:ext>
            </a:extLst>
          </p:cNvPr>
          <p:cNvSpPr/>
          <p:nvPr/>
        </p:nvSpPr>
        <p:spPr>
          <a:xfrm>
            <a:off x="4629425" y="4113129"/>
            <a:ext cx="2686333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A787BF-97EB-45F8-BEDA-982CF9B782DC}"/>
              </a:ext>
            </a:extLst>
          </p:cNvPr>
          <p:cNvSpPr/>
          <p:nvPr/>
        </p:nvSpPr>
        <p:spPr>
          <a:xfrm>
            <a:off x="5634309" y="230000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E54A9D0-7002-4A0B-9943-C0C0F37FEBFC}"/>
              </a:ext>
            </a:extLst>
          </p:cNvPr>
          <p:cNvSpPr/>
          <p:nvPr/>
        </p:nvSpPr>
        <p:spPr>
          <a:xfrm>
            <a:off x="5665683" y="357973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EB8-0D4F-4D46-88F1-B234ADD734B5}"/>
              </a:ext>
            </a:extLst>
          </p:cNvPr>
          <p:cNvSpPr/>
          <p:nvPr/>
        </p:nvSpPr>
        <p:spPr>
          <a:xfrm>
            <a:off x="1278878" y="4113129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D5BD9-E08F-4384-AE4C-AEE9F39868C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528055" y="3157267"/>
            <a:ext cx="2074478" cy="955862"/>
          </a:xfrm>
          <a:prstGeom prst="bentConnector2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4CD73-5A28-41DD-824F-4E072B8B1939}"/>
              </a:ext>
            </a:extLst>
          </p:cNvPr>
          <p:cNvSpPr/>
          <p:nvPr/>
        </p:nvSpPr>
        <p:spPr>
          <a:xfrm>
            <a:off x="8361840" y="2858068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A9A02-4C71-48B3-B16B-8C20BDFB24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288867" y="3143818"/>
            <a:ext cx="1072973" cy="13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6657070-ECD1-417B-9967-0D7255AB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3" y="4184531"/>
            <a:ext cx="566244" cy="42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AC210-A999-46FB-B3A6-F786FDDD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1" y="4148575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78621" y="698191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9001" y="2487563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Notify Drivers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until a timer expires or driver accepts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Assign a driver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Enqueue the trip code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0E9B7-519E-4821-8F4B-1379D65354A2}"/>
              </a:ext>
            </a:extLst>
          </p:cNvPr>
          <p:cNvCxnSpPr>
            <a:cxnSpLocks/>
          </p:cNvCxnSpPr>
          <p:nvPr/>
        </p:nvCxnSpPr>
        <p:spPr>
          <a:xfrm flipH="1">
            <a:off x="2738723" y="3751729"/>
            <a:ext cx="176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49542-DA9D-48EF-8269-5BD15D1A636D}"/>
              </a:ext>
            </a:extLst>
          </p:cNvPr>
          <p:cNvSpPr txBox="1"/>
          <p:nvPr/>
        </p:nvSpPr>
        <p:spPr>
          <a:xfrm>
            <a:off x="2708982" y="3452320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C0380-49B6-4ABE-9CD4-B6C01071114E}"/>
              </a:ext>
            </a:extLst>
          </p:cNvPr>
          <p:cNvGrpSpPr/>
          <p:nvPr/>
        </p:nvGrpSpPr>
        <p:grpSpPr>
          <a:xfrm>
            <a:off x="1599363" y="3429000"/>
            <a:ext cx="1139360" cy="632977"/>
            <a:chOff x="2284831" y="1701"/>
            <a:chExt cx="1139360" cy="6329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B663AD-A7C9-478D-A573-DF93F3D38F20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A643ED4D-9C58-4C1F-BC5B-D0A453845D61}"/>
                </a:ext>
              </a:extLst>
            </p:cNvPr>
            <p:cNvSpPr txBox="1"/>
            <p:nvPr/>
          </p:nvSpPr>
          <p:spPr>
            <a:xfrm>
              <a:off x="2303370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B5ED0-BC8D-4402-AF78-BBBF7A9CEFEC}"/>
              </a:ext>
            </a:extLst>
          </p:cNvPr>
          <p:cNvSpPr/>
          <p:nvPr/>
        </p:nvSpPr>
        <p:spPr>
          <a:xfrm>
            <a:off x="6272228" y="3466234"/>
            <a:ext cx="1287801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Orchestrator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0BBBA-2741-419A-AAEC-F7359994FB36}"/>
              </a:ext>
            </a:extLst>
          </p:cNvPr>
          <p:cNvGrpSpPr/>
          <p:nvPr/>
        </p:nvGrpSpPr>
        <p:grpSpPr>
          <a:xfrm>
            <a:off x="8568721" y="2481380"/>
            <a:ext cx="1139360" cy="3481377"/>
            <a:chOff x="5380943" y="2487563"/>
            <a:chExt cx="1139360" cy="34813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C6F94C-A504-4FAB-A75A-FE64CD3989F6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Start Trip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2D6D94-B7CE-40F7-83C8-1F2A9238E521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59416B-FD7D-40D2-954C-B4A4FD3C62EE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1B60A6-9303-4623-9EF3-A37D8475C401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373C85-4207-4283-872B-5E52331770F4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37C721-8309-4E97-821D-B3DB77D79837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79F680-2FE5-42C8-A1E0-97204EDDF4DD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Recycle Driver &amp; Complete Trip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EDADB2-5DF4-46A0-8722-5EE2883AEB4D}"/>
              </a:ext>
            </a:extLst>
          </p:cNvPr>
          <p:cNvSpPr/>
          <p:nvPr/>
        </p:nvSpPr>
        <p:spPr>
          <a:xfrm>
            <a:off x="8510699" y="712778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Instance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D2B59CD2-E76E-44CD-B6DA-0BE2C75C7C24}"/>
              </a:ext>
            </a:extLst>
          </p:cNvPr>
          <p:cNvSpPr/>
          <p:nvPr/>
        </p:nvSpPr>
        <p:spPr>
          <a:xfrm>
            <a:off x="8058091" y="159860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2587C-50CA-4C43-B86B-9D9B2BA20175}"/>
              </a:ext>
            </a:extLst>
          </p:cNvPr>
          <p:cNvSpPr txBox="1"/>
          <p:nvPr/>
        </p:nvSpPr>
        <p:spPr>
          <a:xfrm>
            <a:off x="5258910" y="569407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Trigger</a:t>
            </a: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7961274" y="3608747"/>
            <a:ext cx="488577" cy="11071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B72748A-9E90-421C-B039-7FF8AE12C365}"/>
              </a:ext>
            </a:extLst>
          </p:cNvPr>
          <p:cNvCxnSpPr>
            <a:cxnSpLocks/>
            <a:endCxn id="48" idx="25"/>
          </p:cNvCxnSpPr>
          <p:nvPr/>
        </p:nvCxnSpPr>
        <p:spPr>
          <a:xfrm rot="5400000" flipH="1" flipV="1">
            <a:off x="6602290" y="1560120"/>
            <a:ext cx="2285938" cy="1542859"/>
          </a:xfrm>
          <a:prstGeom prst="bentConnector4">
            <a:avLst>
              <a:gd name="adj1" fmla="val 37354"/>
              <a:gd name="adj2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08305" y="1171504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AEF7F4-EEEC-46B5-A262-BB2CB8A10F3A}"/>
              </a:ext>
            </a:extLst>
          </p:cNvPr>
          <p:cNvGrpSpPr/>
          <p:nvPr/>
        </p:nvGrpSpPr>
        <p:grpSpPr>
          <a:xfrm>
            <a:off x="10824043" y="4376795"/>
            <a:ext cx="1139360" cy="632977"/>
            <a:chOff x="2284831" y="1701"/>
            <a:chExt cx="1139360" cy="63297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AD1D036-9720-4618-BB6D-F10C0E8A5C88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05B63EDD-A824-404C-8DC9-2DE8E021489E}"/>
                </a:ext>
              </a:extLst>
            </p:cNvPr>
            <p:cNvSpPr txBox="1"/>
            <p:nvPr/>
          </p:nvSpPr>
          <p:spPr>
            <a:xfrm>
              <a:off x="2298888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D1CA07-E7DA-4571-8EA6-AD364D2860D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698740" y="4693284"/>
            <a:ext cx="1139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180AA5-024B-4A43-A892-5396CB2E4A23}"/>
              </a:ext>
            </a:extLst>
          </p:cNvPr>
          <p:cNvSpPr txBox="1"/>
          <p:nvPr/>
        </p:nvSpPr>
        <p:spPr>
          <a:xfrm>
            <a:off x="9465273" y="4213976"/>
            <a:ext cx="14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Iterations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Exhausted</a:t>
            </a: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9AD4E40B-8C68-40A6-9415-0803B576F8DC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53428572-11E4-45FA-B8C9-A701B9B464DF}"/>
              </a:ext>
            </a:extLst>
          </p:cNvPr>
          <p:cNvSpPr/>
          <p:nvPr/>
        </p:nvSpPr>
        <p:spPr>
          <a:xfrm rot="5400000">
            <a:off x="897208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27A9097-E197-4DD1-9110-EAE86BF93B12}"/>
              </a:ext>
            </a:extLst>
          </p:cNvPr>
          <p:cNvCxnSpPr>
            <a:endCxn id="31" idx="2"/>
          </p:cNvCxnSpPr>
          <p:nvPr/>
        </p:nvCxnSpPr>
        <p:spPr>
          <a:xfrm rot="5400000" flipH="1" flipV="1">
            <a:off x="5255905" y="4033851"/>
            <a:ext cx="1663063" cy="1657385"/>
          </a:xfrm>
          <a:prstGeom prst="bentConnector3">
            <a:avLst>
              <a:gd name="adj1" fmla="val -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C00DAB-0D0F-413B-B18D-E8CDF6A305EE}"/>
              </a:ext>
            </a:extLst>
          </p:cNvPr>
          <p:cNvSpPr txBox="1"/>
          <p:nvPr/>
        </p:nvSpPr>
        <p:spPr>
          <a:xfrm>
            <a:off x="7033153" y="117150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32499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3207574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4BEAB2-C525-40FC-94C3-8AE3DE2B7164}"/>
              </a:ext>
            </a:extLst>
          </p:cNvPr>
          <p:cNvSpPr/>
          <p:nvPr/>
        </p:nvSpPr>
        <p:spPr>
          <a:xfrm>
            <a:off x="3207574" y="1847286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D7134D-9151-45C8-9F28-30E46156F3C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16200000" flipH="1">
            <a:off x="1829132" y="751233"/>
            <a:ext cx="641536" cy="2115347"/>
          </a:xfrm>
          <a:prstGeom prst="bentConnector2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5F659-5614-4307-86D9-8048230C8C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734668" y="1205750"/>
            <a:ext cx="1472906" cy="1"/>
          </a:xfrm>
          <a:prstGeom prst="straightConnector1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99001" y="703252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3872" y="2503975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Retrieve Route Locations &amp; Assign a Driver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Navigate to a new location </a:t>
              </a:r>
              <a:endParaRPr lang="en-US" sz="1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</p:grp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3142353" y="3637189"/>
            <a:ext cx="833289" cy="2076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28685" y="1176565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6989E98-A856-4A67-89EB-E46C0EC6EAE7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102A4-229A-4796-99BF-D141EF438B91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0A099-065E-48C4-9C4F-8041DA15CA97}"/>
              </a:ext>
            </a:extLst>
          </p:cNvPr>
          <p:cNvSpPr/>
          <p:nvPr/>
        </p:nvSpPr>
        <p:spPr>
          <a:xfrm>
            <a:off x="6583733" y="272751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Drivers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7DBE4-DA90-4101-8E3F-BC262CFA98A2}"/>
              </a:ext>
            </a:extLst>
          </p:cNvPr>
          <p:cNvSpPr/>
          <p:nvPr/>
        </p:nvSpPr>
        <p:spPr>
          <a:xfrm>
            <a:off x="6583733" y="3785346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Trips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2A8BD-CDD7-4D72-B093-5FC3F070E143}"/>
              </a:ext>
            </a:extLst>
          </p:cNvPr>
          <p:cNvSpPr/>
          <p:nvPr/>
        </p:nvSpPr>
        <p:spPr>
          <a:xfrm>
            <a:off x="6583733" y="484318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Passengers API</a:t>
            </a:r>
            <a:endParaRPr lang="en-US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4710D2-C989-47F9-991B-8BC3CF43FE43}"/>
              </a:ext>
            </a:extLst>
          </p:cNvPr>
          <p:cNvCxnSpPr>
            <a:stCxn id="2" idx="2"/>
            <a:endCxn id="13" idx="1"/>
          </p:cNvCxnSpPr>
          <p:nvPr/>
        </p:nvCxnSpPr>
        <p:spPr>
          <a:xfrm rot="16200000" flipH="1">
            <a:off x="5835251" y="2329774"/>
            <a:ext cx="85893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7B222-0C7F-45DB-9E92-16F24C184C10}"/>
              </a:ext>
            </a:extLst>
          </p:cNvPr>
          <p:cNvCxnSpPr>
            <a:stCxn id="2" idx="2"/>
            <a:endCxn id="14" idx="1"/>
          </p:cNvCxnSpPr>
          <p:nvPr/>
        </p:nvCxnSpPr>
        <p:spPr>
          <a:xfrm rot="16200000" flipH="1">
            <a:off x="5306334" y="2858691"/>
            <a:ext cx="1916765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D10EB5-22E1-403A-8ACA-08AA6E769BE4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4777416" y="3387609"/>
            <a:ext cx="297460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18814E0-44F0-4428-965F-779C72F728AF}"/>
              </a:ext>
            </a:extLst>
          </p:cNvPr>
          <p:cNvSpPr/>
          <p:nvPr/>
        </p:nvSpPr>
        <p:spPr>
          <a:xfrm>
            <a:off x="7864682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3606B-16DA-4E7D-9356-1DB11770EFFC}"/>
              </a:ext>
            </a:extLst>
          </p:cNvPr>
          <p:cNvSpPr/>
          <p:nvPr/>
        </p:nvSpPr>
        <p:spPr>
          <a:xfrm>
            <a:off x="5417756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3FAC5-6374-436A-B019-378AA525E3A0}"/>
              </a:ext>
            </a:extLst>
          </p:cNvPr>
          <p:cNvSpPr/>
          <p:nvPr/>
        </p:nvSpPr>
        <p:spPr>
          <a:xfrm>
            <a:off x="268944" y="1165425"/>
            <a:ext cx="2702858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ADDD-610F-4F7B-8BEC-517B1651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3" y="1259561"/>
            <a:ext cx="879661" cy="742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D0774-E9A7-472E-9541-8DDFEDC4F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18" y="1259561"/>
            <a:ext cx="679873" cy="679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946830-3A83-4DEB-B29E-88DA2BE22E7D}"/>
              </a:ext>
            </a:extLst>
          </p:cNvPr>
          <p:cNvSpPr/>
          <p:nvPr/>
        </p:nvSpPr>
        <p:spPr>
          <a:xfrm>
            <a:off x="3437971" y="94134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10F0C-5881-451B-A414-E138E4095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181359"/>
            <a:ext cx="770530" cy="77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7F492-CAA8-47E4-81AC-E456E4256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181359"/>
            <a:ext cx="770531" cy="583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853CF-E321-4AA2-888C-E3E95BB9D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181359"/>
            <a:ext cx="697187" cy="697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18794F-A7D6-4E60-9C79-68351EA445E9}"/>
              </a:ext>
            </a:extLst>
          </p:cNvPr>
          <p:cNvSpPr/>
          <p:nvPr/>
        </p:nvSpPr>
        <p:spPr>
          <a:xfrm>
            <a:off x="3437971" y="1165430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7B7EA5-83D6-4661-AA3E-9EC2B67F1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1259561"/>
            <a:ext cx="770530" cy="770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85EB2-91B5-4137-B2AF-4E73FEA21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1259561"/>
            <a:ext cx="770531" cy="58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1BABB-3FCD-4B63-9E32-5A522C05D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1259561"/>
            <a:ext cx="697187" cy="6971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54626-E07B-4327-8D20-77066B8D2106}"/>
              </a:ext>
            </a:extLst>
          </p:cNvPr>
          <p:cNvSpPr/>
          <p:nvPr/>
        </p:nvSpPr>
        <p:spPr>
          <a:xfrm>
            <a:off x="7853674" y="1156185"/>
            <a:ext cx="4025152" cy="977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E93150-C282-4F44-AB5C-16CDB5B6D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20" y="1235985"/>
            <a:ext cx="770530" cy="770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895E9D-BD00-47FA-85B9-3A8F4089C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97" y="1254798"/>
            <a:ext cx="697187" cy="697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7EC875-55FB-49CF-969C-9098EF5F1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38" y="3379296"/>
            <a:ext cx="978060" cy="9893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B5718A-2C4D-4AC9-9697-835F284B5CC3}"/>
              </a:ext>
            </a:extLst>
          </p:cNvPr>
          <p:cNvSpPr/>
          <p:nvPr/>
        </p:nvSpPr>
        <p:spPr>
          <a:xfrm>
            <a:off x="3023170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E23D8A-4916-4D3A-9A2B-0263C8889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07" y="4786626"/>
            <a:ext cx="682931" cy="6829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890601-3EBB-4033-8800-8F083795E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8" y="1193746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663854-43A8-4DC5-B1B6-E3FAC90EC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24" y="4765955"/>
            <a:ext cx="682931" cy="68293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9D54F6B-2F00-4957-9C51-A2A039CA55F5}"/>
              </a:ext>
            </a:extLst>
          </p:cNvPr>
          <p:cNvSpPr/>
          <p:nvPr/>
        </p:nvSpPr>
        <p:spPr>
          <a:xfrm>
            <a:off x="3437971" y="2258026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D04BA0-4642-4B93-AA93-913D8E3B1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2345251"/>
            <a:ext cx="770530" cy="7705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E4FC6EA-A10C-48CF-9B11-3B61D3214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2345251"/>
            <a:ext cx="770531" cy="5833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AD8C5C-55DB-4260-95C4-9FFF17702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2345251"/>
            <a:ext cx="697187" cy="6971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4B87CC-0DB4-474F-B488-55D92BE2D483}"/>
              </a:ext>
            </a:extLst>
          </p:cNvPr>
          <p:cNvSpPr txBox="1"/>
          <p:nvPr/>
        </p:nvSpPr>
        <p:spPr>
          <a:xfrm>
            <a:off x="3375210" y="838037"/>
            <a:ext cx="186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 API Microservice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69A4FF-3FB7-4160-BC4C-03A88D991591}"/>
              </a:ext>
            </a:extLst>
          </p:cNvPr>
          <p:cNvSpPr txBox="1"/>
          <p:nvPr/>
        </p:nvSpPr>
        <p:spPr>
          <a:xfrm>
            <a:off x="3377581" y="1900671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Trips API Microservice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CC22E0-26E2-4377-8C2D-36B359CC48F8}"/>
              </a:ext>
            </a:extLst>
          </p:cNvPr>
          <p:cNvSpPr txBox="1"/>
          <p:nvPr/>
        </p:nvSpPr>
        <p:spPr>
          <a:xfrm>
            <a:off x="3418520" y="2968992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Passengers API Microservice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4937-464E-4804-9887-6FD9C8567A39}"/>
              </a:ext>
            </a:extLst>
          </p:cNvPr>
          <p:cNvSpPr txBox="1"/>
          <p:nvPr/>
        </p:nvSpPr>
        <p:spPr>
          <a:xfrm>
            <a:off x="7802310" y="1909353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Orchestrators Microservice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11FCC8-6CFA-418C-AA7A-D26C6A825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78" y="1235985"/>
            <a:ext cx="780290" cy="78029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AD3AF0-5FA7-41C2-AE01-8F06448D3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24" y="4791972"/>
            <a:ext cx="697187" cy="6971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B37633B-0E03-4DB3-9623-66CA48194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52" y="4814190"/>
            <a:ext cx="697187" cy="6971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9407B88-7814-416D-BE52-E0508D795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50" y="4768975"/>
            <a:ext cx="682931" cy="6829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4215CF-824E-4A0B-9FD1-C80E2AF84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78" y="4817210"/>
            <a:ext cx="697187" cy="69718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479E31F-6002-4AB2-8260-1EDA9DFA1853}"/>
              </a:ext>
            </a:extLst>
          </p:cNvPr>
          <p:cNvSpPr/>
          <p:nvPr/>
        </p:nvSpPr>
        <p:spPr>
          <a:xfrm>
            <a:off x="581779" y="4696038"/>
            <a:ext cx="1961585" cy="20812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2F31721-DD80-4EF6-9A0E-0A7A07427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1" y="5169324"/>
            <a:ext cx="1049639" cy="104963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0554FC-7CE2-47A5-821F-8688C8D162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9" y="5769544"/>
            <a:ext cx="500605" cy="50060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4BCABE1-2478-46E7-A73E-553F0358E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23" y="5769544"/>
            <a:ext cx="603376" cy="6033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5A52F5-B5FB-43A2-9A50-6ED95DEE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7" y="5769544"/>
            <a:ext cx="770531" cy="58335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F28C666-5D19-4D58-B11C-181DE162A30C}"/>
              </a:ext>
            </a:extLst>
          </p:cNvPr>
          <p:cNvSpPr txBox="1"/>
          <p:nvPr/>
        </p:nvSpPr>
        <p:spPr>
          <a:xfrm>
            <a:off x="581779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 Microservice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D3024D-01A7-4A82-8932-92570EAE8791}"/>
              </a:ext>
            </a:extLst>
          </p:cNvPr>
          <p:cNvSpPr txBox="1"/>
          <p:nvPr/>
        </p:nvSpPr>
        <p:spPr>
          <a:xfrm>
            <a:off x="2999767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Handler Microservice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F96C0-52DF-4E67-AC1E-E70A48378B6D}"/>
              </a:ext>
            </a:extLst>
          </p:cNvPr>
          <p:cNvSpPr txBox="1"/>
          <p:nvPr/>
        </p:nvSpPr>
        <p:spPr>
          <a:xfrm>
            <a:off x="5404468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 Handler Microservice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EC83B-AE64-4248-9AD1-49F3FE6DCF8B}"/>
              </a:ext>
            </a:extLst>
          </p:cNvPr>
          <p:cNvSpPr txBox="1"/>
          <p:nvPr/>
        </p:nvSpPr>
        <p:spPr>
          <a:xfrm>
            <a:off x="7802310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Archiver Handler Microservice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6E9ACCB-C193-4D2F-B9C2-9BB0E5641813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971802" y="571505"/>
            <a:ext cx="466169" cy="1071291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DA8FAA7-F927-463F-B544-388F299AB8C3}"/>
              </a:ext>
            </a:extLst>
          </p:cNvPr>
          <p:cNvCxnSpPr>
            <a:stCxn id="2" idx="3"/>
            <a:endCxn id="39" idx="1"/>
          </p:cNvCxnSpPr>
          <p:nvPr/>
        </p:nvCxnSpPr>
        <p:spPr>
          <a:xfrm>
            <a:off x="2971802" y="1642796"/>
            <a:ext cx="466169" cy="1092601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C117495-1F2C-42D8-A2B3-0C9D37386E9C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971802" y="1642796"/>
            <a:ext cx="466169" cy="5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E4BDA7-2A18-4370-A84D-B8AC52AC27C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463123" y="1642801"/>
            <a:ext cx="390551" cy="1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08DEA6B-1E70-49B4-8F2F-A2E1499A6816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5893499" y="2128913"/>
            <a:ext cx="3932769" cy="1745060"/>
          </a:xfrm>
          <a:prstGeom prst="bentConnector3">
            <a:avLst>
              <a:gd name="adj1" fmla="val 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6243A1C-E4B7-458C-BD1C-4163F2FCD06D}"/>
              </a:ext>
            </a:extLst>
          </p:cNvPr>
          <p:cNvCxnSpPr>
            <a:stCxn id="19" idx="2"/>
            <a:endCxn id="57" idx="0"/>
          </p:cNvCxnSpPr>
          <p:nvPr/>
        </p:nvCxnSpPr>
        <p:spPr>
          <a:xfrm rot="16200000" flipH="1">
            <a:off x="6961277" y="2811840"/>
            <a:ext cx="327388" cy="3441007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CFD0A14-E684-443D-896C-40870C040C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1103" y="4035304"/>
            <a:ext cx="327388" cy="99408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DD53BB6-1770-4E26-8F06-7BDDAD724BAB}"/>
              </a:ext>
            </a:extLst>
          </p:cNvPr>
          <p:cNvCxnSpPr>
            <a:cxnSpLocks/>
          </p:cNvCxnSpPr>
          <p:nvPr/>
        </p:nvCxnSpPr>
        <p:spPr>
          <a:xfrm rot="5400000">
            <a:off x="3333115" y="2611397"/>
            <a:ext cx="327388" cy="3841896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833FC5-3C7B-4EBB-8FC0-6EA91C7CBA98}"/>
              </a:ext>
            </a:extLst>
          </p:cNvPr>
          <p:cNvCxnSpPr>
            <a:cxnSpLocks/>
          </p:cNvCxnSpPr>
          <p:nvPr/>
        </p:nvCxnSpPr>
        <p:spPr>
          <a:xfrm rot="5400000">
            <a:off x="4553811" y="3832093"/>
            <a:ext cx="327388" cy="1400505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B323913-39C7-43E9-9C87-6734966E4B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16" y="5577093"/>
            <a:ext cx="806602" cy="8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179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56</cp:revision>
  <dcterms:created xsi:type="dcterms:W3CDTF">2018-08-19T05:28:40Z</dcterms:created>
  <dcterms:modified xsi:type="dcterms:W3CDTF">2018-09-08T11:29:00Z</dcterms:modified>
</cp:coreProperties>
</file>