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B1A10-1264-42D3-8206-E7694782EB3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ACA1-BA8E-48FB-B0CD-656BD9C7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 for whiteboard design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8492D-B0BA-4F4E-8A71-D3C4740078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21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9157-724D-4169-9DD9-5D9A37465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EFB9B-29B2-475C-BC06-0798A07D1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E96E2-3D13-49DA-AB6E-5DC071E5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D3D-1F22-46C2-915C-30FF4E99B3E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4D438-12D3-40CB-A67D-9843BD04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E0BCE-DA90-4A0D-A6D4-2CDB26D3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FB3A-8E07-4F8C-8C45-F865B8C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3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C311-3AFF-4844-ADE0-5558A09F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6960D-008E-49E3-8E45-6E21C7A4D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9F2F-817E-40A0-9069-8939EB6F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D3D-1F22-46C2-915C-30FF4E99B3E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9176-E3B3-42DA-931E-F441B9B2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F61A-1331-4F6F-821D-CC65D462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FB3A-8E07-4F8C-8C45-F865B8C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6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51675-4E52-4F1B-B86B-9B0D46780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54E8-D15E-4DC8-A70E-1BE2D1908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0F25-CE0C-4E4C-82DE-8AB01897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D3D-1F22-46C2-915C-30FF4E99B3E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7DDB-62DC-412D-AE61-ED9354D0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95A5-00DA-44D2-A339-825020A8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FB3A-8E07-4F8C-8C45-F865B8C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9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FE6E-9F63-4E5A-AF82-FBA4420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1CA3-077F-4CD1-840D-1DAE1DF0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5065-3928-4860-9A8C-2B5524C3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D3D-1F22-46C2-915C-30FF4E99B3E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8CCE-9CAF-4410-B57D-2C48A32C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768FB-4065-4C06-BA7B-4BE5CD60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FB3A-8E07-4F8C-8C45-F865B8C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8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8D8F-E5DA-413D-8AA9-C7FF26DE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D21E8-EC21-4BEE-B468-07C236217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10C82-2347-45F7-8BB2-3896A844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D3D-1F22-46C2-915C-30FF4E99B3E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76DD2-ACD2-4A3D-BE2E-26CBD713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0CFCB-1AB8-4D8D-B33F-1D0099AE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FB3A-8E07-4F8C-8C45-F865B8C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9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922-4CD5-43AA-8D52-A25A5CCB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51CF-6936-4683-872B-0D8EB6688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3CB88-3E37-45A9-9B11-ACB739257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BCA93-24F9-4C05-9901-41131EB4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D3D-1F22-46C2-915C-30FF4E99B3E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E5B7F-52DB-45BC-B037-D6EEE0DC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74CB-35D7-403E-BEA7-60C078AF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FB3A-8E07-4F8C-8C45-F865B8C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4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C908-15C4-4647-A325-6B9B98E4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90CAB-A4CF-4D82-9D1C-2B7F042B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132A-F922-4775-942A-078F4A217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D8BBA-8E1A-4CDC-87AF-6B8B71EAA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C4FAE-D98A-4D5C-88FB-5DAD88D70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0D2E0-8DB4-45C7-8265-6032D340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D3D-1F22-46C2-915C-30FF4E99B3E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14E1F-1F5A-439D-8A9A-D6291CB8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DB297-BCB4-4BD9-B42C-2189FBF7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FB3A-8E07-4F8C-8C45-F865B8C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07F9-F412-49DC-9C49-6342989C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9BEC9-0B5E-4CD5-92BE-C95B8C8F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D3D-1F22-46C2-915C-30FF4E99B3E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4D972-5BB9-41C1-B0A7-4BD5643F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50BEE-6347-4835-85BA-C841BD9F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FB3A-8E07-4F8C-8C45-F865B8C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C37DD-1A79-4877-A695-0B9E4DD0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D3D-1F22-46C2-915C-30FF4E99B3E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4DD5E-D15F-4BD2-AE12-02120F85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D3977-2FE5-4199-AA50-86A8C1D5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FB3A-8E07-4F8C-8C45-F865B8C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1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E29A-6D38-45A0-ADF0-490BA242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C704-90C3-4A53-93D9-7C9FD76DC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745A-38F2-4A58-8844-DB9DD045D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507C8-28E7-49FA-B3FC-868A1F10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D3D-1F22-46C2-915C-30FF4E99B3E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3AAF7-1E9D-4B50-A904-DB10F65B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B7E60-82E0-4BEE-98C2-9D0AB83E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FB3A-8E07-4F8C-8C45-F865B8C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8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E046-768E-4CBF-92CF-36E5D8C9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1416E-F8B8-4ABD-8098-D046AD594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13E29-296E-473D-8AE7-CE9B96A6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0D1B5-652D-42F4-86A6-661A34B3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D3D-1F22-46C2-915C-30FF4E99B3E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81F34-ABC7-4BB2-A67C-170FFF67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F208B-1CDE-4467-8B37-FE9F7F29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FB3A-8E07-4F8C-8C45-F865B8C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674E7-60BF-418D-A71F-936E5E85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2C1B-D261-4954-9CFD-A7A2DF2C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1325-1A49-4466-ADD5-DDBCDE153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19D3D-1F22-46C2-915C-30FF4E99B3E1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56B92-10B1-45FC-955E-0E6E32208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EC6DB-DE63-4680-AD90-905283DF8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FB3A-8E07-4F8C-8C45-F865B8C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2A2C0FB-C65C-408D-96F2-22EC607243E7}"/>
              </a:ext>
            </a:extLst>
          </p:cNvPr>
          <p:cNvGrpSpPr/>
          <p:nvPr/>
        </p:nvGrpSpPr>
        <p:grpSpPr>
          <a:xfrm>
            <a:off x="391187" y="537882"/>
            <a:ext cx="650349" cy="454755"/>
            <a:chOff x="1300697" y="718806"/>
            <a:chExt cx="650349" cy="4547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55C4F5-27E6-4821-888F-03D826FF818B}"/>
                </a:ext>
              </a:extLst>
            </p:cNvPr>
            <p:cNvSpPr/>
            <p:nvPr/>
          </p:nvSpPr>
          <p:spPr>
            <a:xfrm>
              <a:off x="1300697" y="718806"/>
              <a:ext cx="650349" cy="45475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Graphic 21" descr="Car">
              <a:extLst>
                <a:ext uri="{FF2B5EF4-FFF2-40B4-BE49-F238E27FC236}">
                  <a16:creationId xmlns:a16="http://schemas.microsoft.com/office/drawing/2014/main" id="{44B6B1A5-15DD-48A6-926C-CC3C4D7C7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2879" y="727577"/>
              <a:ext cx="445984" cy="4459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5A3AA6-6279-4F34-8FD0-B9AC288DB0B8}"/>
              </a:ext>
            </a:extLst>
          </p:cNvPr>
          <p:cNvGrpSpPr/>
          <p:nvPr/>
        </p:nvGrpSpPr>
        <p:grpSpPr>
          <a:xfrm>
            <a:off x="543587" y="690282"/>
            <a:ext cx="650349" cy="454755"/>
            <a:chOff x="1300697" y="718806"/>
            <a:chExt cx="650349" cy="4547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921ABC-92E4-4D58-95B7-EB7D681C8C3E}"/>
                </a:ext>
              </a:extLst>
            </p:cNvPr>
            <p:cNvSpPr/>
            <p:nvPr/>
          </p:nvSpPr>
          <p:spPr>
            <a:xfrm>
              <a:off x="1300697" y="718806"/>
              <a:ext cx="650349" cy="45475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6" name="Graphic 25" descr="Car">
              <a:extLst>
                <a:ext uri="{FF2B5EF4-FFF2-40B4-BE49-F238E27FC236}">
                  <a16:creationId xmlns:a16="http://schemas.microsoft.com/office/drawing/2014/main" id="{3BF476B0-B2A2-4196-AB61-577DEF65C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2879" y="727577"/>
              <a:ext cx="445984" cy="445984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124E4C-4B6F-4C68-8F72-FFA265623300}"/>
              </a:ext>
            </a:extLst>
          </p:cNvPr>
          <p:cNvGrpSpPr/>
          <p:nvPr/>
        </p:nvGrpSpPr>
        <p:grpSpPr>
          <a:xfrm>
            <a:off x="695987" y="842682"/>
            <a:ext cx="650349" cy="454755"/>
            <a:chOff x="1300697" y="718806"/>
            <a:chExt cx="650349" cy="45475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C12A4F-435F-44D0-A445-A6458FB707E8}"/>
                </a:ext>
              </a:extLst>
            </p:cNvPr>
            <p:cNvSpPr/>
            <p:nvPr/>
          </p:nvSpPr>
          <p:spPr>
            <a:xfrm>
              <a:off x="1300697" y="718806"/>
              <a:ext cx="650349" cy="45475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Graphic 28" descr="Car">
              <a:extLst>
                <a:ext uri="{FF2B5EF4-FFF2-40B4-BE49-F238E27FC236}">
                  <a16:creationId xmlns:a16="http://schemas.microsoft.com/office/drawing/2014/main" id="{D245B0EA-7644-4645-BE42-A1A765D5A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2879" y="727577"/>
              <a:ext cx="445984" cy="445984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7D3726F-D31B-44C3-86D3-C9C8DA3E0032}"/>
              </a:ext>
            </a:extLst>
          </p:cNvPr>
          <p:cNvSpPr/>
          <p:nvPr/>
        </p:nvSpPr>
        <p:spPr>
          <a:xfrm>
            <a:off x="848387" y="995082"/>
            <a:ext cx="650349" cy="45475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199B91-C073-4438-8C3C-9A7B9FE76F7A}"/>
              </a:ext>
            </a:extLst>
          </p:cNvPr>
          <p:cNvSpPr txBox="1"/>
          <p:nvPr/>
        </p:nvSpPr>
        <p:spPr>
          <a:xfrm>
            <a:off x="329314" y="1438427"/>
            <a:ext cx="172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 Photos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Captured at toll booths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0410D4-863A-4A60-91BE-DC0538402991}"/>
              </a:ext>
            </a:extLst>
          </p:cNvPr>
          <p:cNvGrpSpPr/>
          <p:nvPr/>
        </p:nvGrpSpPr>
        <p:grpSpPr>
          <a:xfrm>
            <a:off x="6395237" y="2346854"/>
            <a:ext cx="2054484" cy="1390680"/>
            <a:chOff x="4724414" y="2209574"/>
            <a:chExt cx="2054484" cy="1390680"/>
          </a:xfrm>
        </p:grpSpPr>
        <p:pic>
          <p:nvPicPr>
            <p:cNvPr id="41" name="Picture 40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703D6777-C6F6-47EA-BF29-8F6F1F493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629" y="2209574"/>
              <a:ext cx="668052" cy="66805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599360-8039-4F61-907F-A5C02E67E6B7}"/>
                </a:ext>
              </a:extLst>
            </p:cNvPr>
            <p:cNvSpPr txBox="1"/>
            <p:nvPr/>
          </p:nvSpPr>
          <p:spPr>
            <a:xfrm>
              <a:off x="4724414" y="2861590"/>
              <a:ext cx="20544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Event Grid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Serverless intelligent event routing service</a:t>
              </a:r>
            </a:p>
          </p:txBody>
        </p: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7D7833E-3EE4-4B8A-9FD8-1ACF33E8BFBC}"/>
              </a:ext>
            </a:extLst>
          </p:cNvPr>
          <p:cNvCxnSpPr>
            <a:cxnSpLocks/>
          </p:cNvCxnSpPr>
          <p:nvPr/>
        </p:nvCxnSpPr>
        <p:spPr>
          <a:xfrm>
            <a:off x="5037363" y="3789468"/>
            <a:ext cx="1852237" cy="1124523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close up of a sign&#10;&#10;Description generated with high confidence">
            <a:extLst>
              <a:ext uri="{FF2B5EF4-FFF2-40B4-BE49-F238E27FC236}">
                <a16:creationId xmlns:a16="http://schemas.microsoft.com/office/drawing/2014/main" id="{631B2D37-72F6-42AE-928C-9755633440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92" y="2867797"/>
            <a:ext cx="780290" cy="78029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C0E6ED-68E8-432E-BF1E-B3E61C09A23E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2618282" y="3164033"/>
            <a:ext cx="1862850" cy="9390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DF45C4B-2013-42F5-A9C7-44A459B68685}"/>
              </a:ext>
            </a:extLst>
          </p:cNvPr>
          <p:cNvSpPr txBox="1"/>
          <p:nvPr/>
        </p:nvSpPr>
        <p:spPr>
          <a:xfrm>
            <a:off x="1200895" y="3623850"/>
            <a:ext cx="20544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Functions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incoming photos to extract license plate data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9B4BE8-2640-4DBA-B0BF-A45325B0B183}"/>
              </a:ext>
            </a:extLst>
          </p:cNvPr>
          <p:cNvGrpSpPr/>
          <p:nvPr/>
        </p:nvGrpSpPr>
        <p:grpSpPr>
          <a:xfrm>
            <a:off x="1143659" y="4773243"/>
            <a:ext cx="2168955" cy="1518954"/>
            <a:chOff x="1143659" y="4797034"/>
            <a:chExt cx="2168955" cy="1518954"/>
          </a:xfrm>
        </p:grpSpPr>
        <p:pic>
          <p:nvPicPr>
            <p:cNvPr id="57" name="Picture 56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A71890E2-9270-48B1-9BC2-6AB4E4511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992" y="4797034"/>
              <a:ext cx="780290" cy="78029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76080F3-D8D4-49F2-892B-09A3D63F688B}"/>
                </a:ext>
              </a:extLst>
            </p:cNvPr>
            <p:cNvSpPr txBox="1"/>
            <p:nvPr/>
          </p:nvSpPr>
          <p:spPr>
            <a:xfrm>
              <a:off x="1143659" y="5577324"/>
              <a:ext cx="21689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Computer Vision API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Extracts license plate number using OCR</a:t>
              </a:r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5FB88F3-C9EF-490B-BFF2-F3BF09CD0FAC}"/>
              </a:ext>
            </a:extLst>
          </p:cNvPr>
          <p:cNvCxnSpPr>
            <a:stCxn id="50" idx="1"/>
            <a:endCxn id="57" idx="1"/>
          </p:cNvCxnSpPr>
          <p:nvPr/>
        </p:nvCxnSpPr>
        <p:spPr>
          <a:xfrm rot="10800000" flipV="1">
            <a:off x="1837992" y="3257942"/>
            <a:ext cx="12700" cy="1905446"/>
          </a:xfrm>
          <a:prstGeom prst="bentConnector3">
            <a:avLst>
              <a:gd name="adj1" fmla="val 715187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5AB71F-DABD-4B4F-8811-11A8C678391B}"/>
              </a:ext>
            </a:extLst>
          </p:cNvPr>
          <p:cNvCxnSpPr>
            <a:cxnSpLocks/>
            <a:stCxn id="3" idx="3"/>
            <a:endCxn id="62" idx="1"/>
          </p:cNvCxnSpPr>
          <p:nvPr/>
        </p:nvCxnSpPr>
        <p:spPr>
          <a:xfrm flipV="1">
            <a:off x="3865178" y="895676"/>
            <a:ext cx="1708158" cy="11095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BD61E15-4368-40B1-9180-8C482C1F28DC}"/>
              </a:ext>
            </a:extLst>
          </p:cNvPr>
          <p:cNvGrpSpPr/>
          <p:nvPr/>
        </p:nvGrpSpPr>
        <p:grpSpPr>
          <a:xfrm>
            <a:off x="4936239" y="505531"/>
            <a:ext cx="2054484" cy="1255992"/>
            <a:chOff x="8409334" y="692004"/>
            <a:chExt cx="2054484" cy="1255992"/>
          </a:xfrm>
        </p:grpSpPr>
        <p:pic>
          <p:nvPicPr>
            <p:cNvPr id="62" name="Picture 61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13D545BE-6DEC-4804-AB49-D76355839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431" y="692004"/>
              <a:ext cx="780290" cy="78029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062890-369D-436B-890F-7ADB4931ECAC}"/>
                </a:ext>
              </a:extLst>
            </p:cNvPr>
            <p:cNvSpPr txBox="1"/>
            <p:nvPr/>
          </p:nvSpPr>
          <p:spPr>
            <a:xfrm>
              <a:off x="8409334" y="1393998"/>
              <a:ext cx="20544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Function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</a:rPr>
                <a:t>“</a:t>
              </a:r>
              <a:r>
                <a:rPr lang="en-US" sz="1200" dirty="0" err="1">
                  <a:solidFill>
                    <a:prstClr val="black"/>
                  </a:solidFill>
                  <a:latin typeface="Calibri" panose="020F0502020204030204"/>
                </a:rPr>
                <a:t>startmyride</a:t>
              </a: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</a:rPr>
                <a:t>” endpoint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5601808-5E8F-4E4E-AA6F-093527024DB5}"/>
              </a:ext>
            </a:extLst>
          </p:cNvPr>
          <p:cNvGrpSpPr/>
          <p:nvPr/>
        </p:nvGrpSpPr>
        <p:grpSpPr>
          <a:xfrm>
            <a:off x="7922866" y="3756091"/>
            <a:ext cx="2054484" cy="1278169"/>
            <a:chOff x="8409334" y="3582224"/>
            <a:chExt cx="2054484" cy="1278169"/>
          </a:xfrm>
        </p:grpSpPr>
        <p:pic>
          <p:nvPicPr>
            <p:cNvPr id="66" name="Picture 65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F4DB860E-4B2C-48CE-9488-2AE069F34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431" y="3582224"/>
              <a:ext cx="780290" cy="78029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A23146-7A11-4C39-AE30-644C0EDD3A7E}"/>
                </a:ext>
              </a:extLst>
            </p:cNvPr>
            <p:cNvSpPr txBox="1"/>
            <p:nvPr/>
          </p:nvSpPr>
          <p:spPr>
            <a:xfrm>
              <a:off x="8409334" y="4306395"/>
              <a:ext cx="20544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Function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Save trip request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4F5039A-D3A7-4859-A03E-BA659D34D6DA}"/>
              </a:ext>
            </a:extLst>
          </p:cNvPr>
          <p:cNvCxnSpPr>
            <a:cxnSpLocks/>
            <a:stCxn id="42" idx="2"/>
            <a:endCxn id="66" idx="1"/>
          </p:cNvCxnSpPr>
          <p:nvPr/>
        </p:nvCxnSpPr>
        <p:spPr>
          <a:xfrm>
            <a:off x="7422479" y="3737534"/>
            <a:ext cx="1137484" cy="40870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1DA4A9A-4A66-423D-87D7-A56F7EE3CA23}"/>
              </a:ext>
            </a:extLst>
          </p:cNvPr>
          <p:cNvGrpSpPr/>
          <p:nvPr/>
        </p:nvGrpSpPr>
        <p:grpSpPr>
          <a:xfrm>
            <a:off x="4667178" y="4839003"/>
            <a:ext cx="2168955" cy="1426445"/>
            <a:chOff x="4667178" y="4790827"/>
            <a:chExt cx="2168955" cy="1426445"/>
          </a:xfrm>
        </p:grpSpPr>
        <p:pic>
          <p:nvPicPr>
            <p:cNvPr id="73" name="Picture 72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9BC5AEFD-E96D-4497-9E66-04D83FEA0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1511" y="4790827"/>
              <a:ext cx="780290" cy="78029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B1323C1-339E-4168-B7C8-8F2625F14BB3}"/>
                </a:ext>
              </a:extLst>
            </p:cNvPr>
            <p:cNvSpPr txBox="1"/>
            <p:nvPr/>
          </p:nvSpPr>
          <p:spPr>
            <a:xfrm>
              <a:off x="4667178" y="5478608"/>
              <a:ext cx="21689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Logic Apps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License plate data export and notification workflow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ADF53C2-362D-4FC5-9445-D9043E34FD61}"/>
              </a:ext>
            </a:extLst>
          </p:cNvPr>
          <p:cNvGrpSpPr/>
          <p:nvPr/>
        </p:nvGrpSpPr>
        <p:grpSpPr>
          <a:xfrm>
            <a:off x="9827213" y="2126455"/>
            <a:ext cx="2168955" cy="1491188"/>
            <a:chOff x="10249909" y="2132662"/>
            <a:chExt cx="2168955" cy="1491188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8FE5A501-84A7-484A-93EF-4C2138DCF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944242" y="2132662"/>
              <a:ext cx="780290" cy="716593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86107CF-AF75-4098-9706-0D61666C1A33}"/>
                </a:ext>
              </a:extLst>
            </p:cNvPr>
            <p:cNvSpPr txBox="1"/>
            <p:nvPr/>
          </p:nvSpPr>
          <p:spPr>
            <a:xfrm>
              <a:off x="10249909" y="2885186"/>
              <a:ext cx="21689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Cosmos DB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License plate data and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manual verification queue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CB5C325-D51D-42B4-8124-781405AD58C7}"/>
              </a:ext>
            </a:extLst>
          </p:cNvPr>
          <p:cNvCxnSpPr>
            <a:cxnSpLocks/>
            <a:stCxn id="66" idx="3"/>
            <a:endCxn id="75" idx="1"/>
          </p:cNvCxnSpPr>
          <p:nvPr/>
        </p:nvCxnSpPr>
        <p:spPr>
          <a:xfrm flipV="1">
            <a:off x="9340253" y="2484752"/>
            <a:ext cx="1181293" cy="1661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2478660-712F-4F06-B71F-50178767FFE9}"/>
              </a:ext>
            </a:extLst>
          </p:cNvPr>
          <p:cNvGrpSpPr/>
          <p:nvPr/>
        </p:nvGrpSpPr>
        <p:grpSpPr>
          <a:xfrm>
            <a:off x="8559963" y="5378825"/>
            <a:ext cx="2054484" cy="1440658"/>
            <a:chOff x="8409334" y="692004"/>
            <a:chExt cx="2054484" cy="1440658"/>
          </a:xfrm>
        </p:grpSpPr>
        <p:pic>
          <p:nvPicPr>
            <p:cNvPr id="89" name="Picture 88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F5305538-438A-4260-AD75-1D5C5C8DC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431" y="692004"/>
              <a:ext cx="780290" cy="78029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17D85A1-57D5-4A40-B7B0-326A6CAB5015}"/>
                </a:ext>
              </a:extLst>
            </p:cNvPr>
            <p:cNvSpPr txBox="1"/>
            <p:nvPr/>
          </p:nvSpPr>
          <p:spPr>
            <a:xfrm>
              <a:off x="8409334" y="1393998"/>
              <a:ext cx="20544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Functions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Export license plate data to CSV and update export status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107A6E7-0C21-4D27-888A-F439AD0A3134}"/>
              </a:ext>
            </a:extLst>
          </p:cNvPr>
          <p:cNvCxnSpPr>
            <a:stCxn id="73" idx="3"/>
            <a:endCxn id="89" idx="1"/>
          </p:cNvCxnSpPr>
          <p:nvPr/>
        </p:nvCxnSpPr>
        <p:spPr>
          <a:xfrm>
            <a:off x="6141801" y="5229148"/>
            <a:ext cx="3055259" cy="5398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01D7E95-AB93-4063-B6FD-6178E067FC15}"/>
              </a:ext>
            </a:extLst>
          </p:cNvPr>
          <p:cNvCxnSpPr>
            <a:cxnSpLocks/>
            <a:stCxn id="89" idx="3"/>
            <a:endCxn id="75" idx="1"/>
          </p:cNvCxnSpPr>
          <p:nvPr/>
        </p:nvCxnSpPr>
        <p:spPr>
          <a:xfrm flipV="1">
            <a:off x="9977350" y="2484752"/>
            <a:ext cx="544196" cy="3284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B0F04B3-3C45-4916-AE8B-37B6BD8F3D15}"/>
              </a:ext>
            </a:extLst>
          </p:cNvPr>
          <p:cNvGrpSpPr/>
          <p:nvPr/>
        </p:nvGrpSpPr>
        <p:grpSpPr>
          <a:xfrm>
            <a:off x="9884449" y="4850232"/>
            <a:ext cx="2054484" cy="1304327"/>
            <a:chOff x="2482032" y="613708"/>
            <a:chExt cx="2054484" cy="1304327"/>
          </a:xfrm>
        </p:grpSpPr>
        <p:pic>
          <p:nvPicPr>
            <p:cNvPr id="99" name="Picture 98" descr="A stop sign&#10;&#10;Description generated with high confidence">
              <a:extLst>
                <a:ext uri="{FF2B5EF4-FFF2-40B4-BE49-F238E27FC236}">
                  <a16:creationId xmlns:a16="http://schemas.microsoft.com/office/drawing/2014/main" id="{10679CDF-9B80-491A-B5C9-150437EE6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129" y="613708"/>
              <a:ext cx="780290" cy="78029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0C9BF6-5116-4688-8EE2-B36E944DBD4E}"/>
                </a:ext>
              </a:extLst>
            </p:cNvPr>
            <p:cNvSpPr txBox="1"/>
            <p:nvPr/>
          </p:nvSpPr>
          <p:spPr>
            <a:xfrm>
              <a:off x="2482032" y="1364037"/>
              <a:ext cx="20544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Storage Blobs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Store CSV export file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436DD00-CEAA-4655-B5C9-04B11FD72F38}"/>
              </a:ext>
            </a:extLst>
          </p:cNvPr>
          <p:cNvCxnSpPr>
            <a:cxnSpLocks/>
            <a:stCxn id="89" idx="3"/>
            <a:endCxn id="99" idx="1"/>
          </p:cNvCxnSpPr>
          <p:nvPr/>
        </p:nvCxnSpPr>
        <p:spPr>
          <a:xfrm flipV="1">
            <a:off x="9977350" y="5240377"/>
            <a:ext cx="544196" cy="528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59005E2-7B92-41D5-9858-FB4D1D10056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46" y="255424"/>
            <a:ext cx="780290" cy="78029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30ECD5CD-03F2-47E9-BB75-1D7A9C15D060}"/>
              </a:ext>
            </a:extLst>
          </p:cNvPr>
          <p:cNvSpPr txBox="1"/>
          <p:nvPr/>
        </p:nvSpPr>
        <p:spPr>
          <a:xfrm>
            <a:off x="9856552" y="1037461"/>
            <a:ext cx="2104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Insights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serverless architecture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F9CA3B5-E0A4-42B5-9AAF-B01D878651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226" y="3544135"/>
            <a:ext cx="780290" cy="78029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A0F5A62A-C65E-4767-8716-A94262DB5AC1}"/>
              </a:ext>
            </a:extLst>
          </p:cNvPr>
          <p:cNvSpPr txBox="1"/>
          <p:nvPr/>
        </p:nvSpPr>
        <p:spPr>
          <a:xfrm>
            <a:off x="3166151" y="4318193"/>
            <a:ext cx="2104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Office 365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 notification if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export is empty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63F458E-C84E-461E-9189-B91F4FAE5C50}"/>
              </a:ext>
            </a:extLst>
          </p:cNvPr>
          <p:cNvCxnSpPr>
            <a:cxnSpLocks/>
            <a:stCxn id="73" idx="0"/>
            <a:endCxn id="110" idx="3"/>
          </p:cNvCxnSpPr>
          <p:nvPr/>
        </p:nvCxnSpPr>
        <p:spPr>
          <a:xfrm flipH="1" flipV="1">
            <a:off x="4536516" y="3934280"/>
            <a:ext cx="1215140" cy="90472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2606B56-F829-4103-B02A-490F451924EB}"/>
              </a:ext>
            </a:extLst>
          </p:cNvPr>
          <p:cNvGrpSpPr/>
          <p:nvPr/>
        </p:nvGrpSpPr>
        <p:grpSpPr>
          <a:xfrm>
            <a:off x="2433313" y="1615057"/>
            <a:ext cx="2054484" cy="1498094"/>
            <a:chOff x="2482032" y="604607"/>
            <a:chExt cx="2054484" cy="149809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3703E9-1472-4D26-B4EB-B9D86DC40A2F}"/>
                </a:ext>
              </a:extLst>
            </p:cNvPr>
            <p:cNvSpPr txBox="1"/>
            <p:nvPr/>
          </p:nvSpPr>
          <p:spPr>
            <a:xfrm>
              <a:off x="2482032" y="1364037"/>
              <a:ext cx="20544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 Management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Store all photos in folders named after toll booth Id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637803-6A14-4161-B0A8-B34839FFE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607" y="604607"/>
              <a:ext cx="780290" cy="780290"/>
            </a:xfrm>
            <a:prstGeom prst="rect">
              <a:avLst/>
            </a:prstGeom>
          </p:spPr>
        </p:pic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206376-25F3-449B-81E9-1166CFC13F68}"/>
              </a:ext>
            </a:extLst>
          </p:cNvPr>
          <p:cNvCxnSpPr>
            <a:endCxn id="3" idx="0"/>
          </p:cNvCxnSpPr>
          <p:nvPr/>
        </p:nvCxnSpPr>
        <p:spPr>
          <a:xfrm>
            <a:off x="1578179" y="1003853"/>
            <a:ext cx="1896854" cy="6112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11941B-4208-4B9B-AC0F-631E8C5CC0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72" y="614041"/>
            <a:ext cx="567848" cy="567848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7682ED-0367-4057-BC4C-25995107D774}"/>
              </a:ext>
            </a:extLst>
          </p:cNvPr>
          <p:cNvCxnSpPr>
            <a:cxnSpLocks/>
            <a:stCxn id="62" idx="3"/>
            <a:endCxn id="15" idx="1"/>
          </p:cNvCxnSpPr>
          <p:nvPr/>
        </p:nvCxnSpPr>
        <p:spPr>
          <a:xfrm>
            <a:off x="6353626" y="895676"/>
            <a:ext cx="822646" cy="228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794C63-4458-41F5-A194-149422E7C150}"/>
              </a:ext>
            </a:extLst>
          </p:cNvPr>
          <p:cNvSpPr txBox="1"/>
          <p:nvPr/>
        </p:nvSpPr>
        <p:spPr>
          <a:xfrm>
            <a:off x="6432954" y="1207525"/>
            <a:ext cx="2054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Bus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“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startmyride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” queue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0FF6DDB-9578-4335-8193-C70922C05037}"/>
              </a:ext>
            </a:extLst>
          </p:cNvPr>
          <p:cNvGrpSpPr/>
          <p:nvPr/>
        </p:nvGrpSpPr>
        <p:grpSpPr>
          <a:xfrm>
            <a:off x="7924268" y="501626"/>
            <a:ext cx="2054484" cy="1440658"/>
            <a:chOff x="8409334" y="692004"/>
            <a:chExt cx="2054484" cy="1440658"/>
          </a:xfrm>
        </p:grpSpPr>
        <p:pic>
          <p:nvPicPr>
            <p:cNvPr id="84" name="Picture 83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1532C189-C8F2-4DC0-B8AA-BE4DCC8E3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431" y="692004"/>
              <a:ext cx="780290" cy="78029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42CA161-EC7E-4165-991C-21F336550E4C}"/>
                </a:ext>
              </a:extLst>
            </p:cNvPr>
            <p:cNvSpPr txBox="1"/>
            <p:nvPr/>
          </p:nvSpPr>
          <p:spPr>
            <a:xfrm>
              <a:off x="8409334" y="1393998"/>
              <a:ext cx="20544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Function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</a:rPr>
                <a:t>Projector sends Event Grid message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CACC30F-3DD0-4CF4-9DFF-3F6E111A04B5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7744120" y="891771"/>
            <a:ext cx="817245" cy="61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DFBB46F-5721-4BCC-B50C-5A63D199BEB8}"/>
              </a:ext>
            </a:extLst>
          </p:cNvPr>
          <p:cNvCxnSpPr>
            <a:cxnSpLocks/>
            <a:stCxn id="86" idx="2"/>
            <a:endCxn id="41" idx="3"/>
          </p:cNvCxnSpPr>
          <p:nvPr/>
        </p:nvCxnSpPr>
        <p:spPr>
          <a:xfrm flipH="1">
            <a:off x="7756504" y="1942284"/>
            <a:ext cx="1195006" cy="7385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7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123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Hulen</dc:creator>
  <cp:lastModifiedBy>Joel Hulen</cp:lastModifiedBy>
  <cp:revision>3</cp:revision>
  <dcterms:created xsi:type="dcterms:W3CDTF">2018-07-10T00:33:27Z</dcterms:created>
  <dcterms:modified xsi:type="dcterms:W3CDTF">2018-07-10T01:02:22Z</dcterms:modified>
</cp:coreProperties>
</file>