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69" r:id="rId2"/>
    <p:sldId id="471" r:id="rId3"/>
    <p:sldId id="472" r:id="rId4"/>
    <p:sldId id="473" r:id="rId5"/>
    <p:sldId id="474" r:id="rId6"/>
    <p:sldId id="477" r:id="rId7"/>
    <p:sldId id="475" r:id="rId8"/>
    <p:sldId id="476" r:id="rId9"/>
    <p:sldId id="478" r:id="rId10"/>
    <p:sldId id="479" r:id="rId11"/>
    <p:sldId id="480" r:id="rId1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35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509">
          <p15:clr>
            <a:srgbClr val="A4A3A4"/>
          </p15:clr>
        </p15:guide>
        <p15:guide id="5" orient="horz" pos="985">
          <p15:clr>
            <a:srgbClr val="A4A3A4"/>
          </p15:clr>
        </p15:guide>
        <p15:guide id="6" pos="2880">
          <p15:clr>
            <a:srgbClr val="A4A3A4"/>
          </p15:clr>
        </p15:guide>
        <p15:guide id="7" pos="3606">
          <p15:clr>
            <a:srgbClr val="A4A3A4"/>
          </p15:clr>
        </p15:guide>
        <p15:guide id="8" pos="2154">
          <p15:clr>
            <a:srgbClr val="A4A3A4"/>
          </p15:clr>
        </p15:guide>
        <p15:guide id="9" pos="3969">
          <p15:clr>
            <a:srgbClr val="A4A3A4"/>
          </p15:clr>
        </p15:guide>
        <p15:guide id="10" pos="1791">
          <p15:clr>
            <a:srgbClr val="A4A3A4"/>
          </p15:clr>
        </p15:guide>
        <p15:guide id="11" pos="25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0CA"/>
    <a:srgbClr val="4979C7"/>
    <a:srgbClr val="5576C7"/>
    <a:srgbClr val="3E63BC"/>
    <a:srgbClr val="DDDDDD"/>
    <a:srgbClr val="2A50B0"/>
    <a:srgbClr val="DBDBDB"/>
    <a:srgbClr val="9DB3E3"/>
    <a:srgbClr val="D2DCF2"/>
    <a:srgbClr val="AB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 autoAdjust="0"/>
    <p:restoredTop sz="88253" autoAdjust="0"/>
  </p:normalViewPr>
  <p:slideViewPr>
    <p:cSldViewPr showGuides="1">
      <p:cViewPr>
        <p:scale>
          <a:sx n="103" d="100"/>
          <a:sy n="103" d="100"/>
        </p:scale>
        <p:origin x="2136" y="912"/>
      </p:cViewPr>
      <p:guideLst>
        <p:guide orient="horz" pos="1620"/>
        <p:guide orient="horz" pos="735"/>
        <p:guide orient="horz" pos="2754"/>
        <p:guide orient="horz" pos="509"/>
        <p:guide orient="horz" pos="985"/>
        <p:guide pos="2880"/>
        <p:guide pos="3606"/>
        <p:guide pos="2154"/>
        <p:guide pos="3969"/>
        <p:guide pos="1791"/>
        <p:guide pos="2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02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7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2411-893C-450C-B3C3-F82510EA9866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75E8-24BA-49BE-9B69-55518E23F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5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3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5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8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2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스크롤 하는 형식으로 작성자가 입력한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사진과 글을 볼 수 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19E4-7FE0-4C9B-8DB0-FC72A18ABC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2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6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2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B7C4-E564-48A5-9785-251EC776F777}" type="datetimeFigureOut">
              <a:rPr lang="ko-KR" altLang="en-US" smtClean="0"/>
              <a:t>2017. 12. 31.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F922-B000-4B09-8C19-779CF1A3D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메인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내 강좌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730" y="926002"/>
            <a:ext cx="2683673" cy="69249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자신이 수강하고 있는 강좌에 대한 정보를 담은 메인 화면이며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수강한 강좌가 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1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개라도 있을 시에는 이 화면이 먼저 띄워지고 그게 아니면 강좌 찾기가 만저 나타난다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319575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28031" y="3804430"/>
            <a:ext cx="593784" cy="72008"/>
            <a:chOff x="3666591" y="4809846"/>
            <a:chExt cx="791712" cy="9601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204844" y="2895787"/>
            <a:ext cx="447513" cy="72008"/>
            <a:chOff x="3861619" y="4809846"/>
            <a:chExt cx="596684" cy="96011"/>
          </a:xfrm>
        </p:grpSpPr>
        <p:cxnSp>
          <p:nvCxnSpPr>
            <p:cNvPr id="20" name="직선 연결선 19"/>
            <p:cNvCxnSpPr/>
            <p:nvPr/>
          </p:nvCxnSpPr>
          <p:spPr>
            <a:xfrm rot="10800000" flipH="1">
              <a:off x="3861619" y="4855276"/>
              <a:ext cx="5760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83568" y="1694033"/>
            <a:ext cx="2449467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이벤트 알림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얼마만에 출석을 했는지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특정  강좌의 진도율을 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골라서 대화형식으로  알려준다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 rot="10800000">
            <a:off x="3231586" y="1842766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92028" y="1481665"/>
            <a:ext cx="589550" cy="72008"/>
            <a:chOff x="3672236" y="4809846"/>
            <a:chExt cx="786067" cy="9601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113348" y="1142288"/>
            <a:ext cx="2648510" cy="7364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상단 탭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나의 강좌 목록과 수강으로 이어질 수 있는 화면과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새로운 강좌를 찾을 수 있는 화면으로 크게 나뉜다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메인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57" y="1117731"/>
            <a:ext cx="1844217" cy="32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91580" y="2765701"/>
            <a:ext cx="2915382" cy="14542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 바로보기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최근에 들었던 강의를 기준으로 바로 볼 수 있도록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UI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를 제공해준다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강의의 타입에 따라 다른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UI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로 구성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카드뉴스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동영상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퀴즈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중간에 나가면 보던 강의를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하나를 마치고 나가게 되면 다음 강의를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퀴즈는  통과하면 다음 강의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못하면 퀴즈 화면을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맨 마지막 강의를 마치게 되면 그냥 마지막 강의를 띄워줌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27046" y="3621900"/>
            <a:ext cx="2634812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수강 중인 강좌 목록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수강 중인 강좌를 리스트로 나타내며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들은 강의 수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/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전체 강의 수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로 진도율을 표시한다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822" y="2452011"/>
            <a:ext cx="1714840" cy="9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372" y="2463008"/>
            <a:ext cx="1705166" cy="9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퀴즈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결과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 rot="10800000">
            <a:off x="3183148" y="1350551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07904" y="267494"/>
            <a:ext cx="1756095" cy="24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퀴즈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결과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4668" y="1182993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명 타이틀바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강의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강의에 대한 결과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89000" y="1532986"/>
            <a:ext cx="589550" cy="72008"/>
            <a:chOff x="3672236" y="4809846"/>
            <a:chExt cx="786067" cy="96011"/>
          </a:xfrm>
        </p:grpSpPr>
        <p:cxnSp>
          <p:nvCxnSpPr>
            <p:cNvPr id="25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70302" y="1449166"/>
            <a:ext cx="2931294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상단 레이아웃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통과 여부를 알려준다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3072781" y="2837379"/>
            <a:ext cx="511243" cy="72008"/>
            <a:chOff x="3776646" y="4809846"/>
            <a:chExt cx="681657" cy="96011"/>
          </a:xfrm>
        </p:grpSpPr>
        <p:cxnSp>
          <p:nvCxnSpPr>
            <p:cNvPr id="36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14300" y="2679762"/>
            <a:ext cx="2758480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선지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각 문제에 대해 정오답 여부를 알려준다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누르면 더 자세한 결과를 확인 할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555754" y="4155926"/>
            <a:ext cx="593784" cy="72008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128289" y="4006249"/>
            <a:ext cx="2706938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하단 부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다시 풀거나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다음 강의로 넘어갈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212" y="1133965"/>
            <a:ext cx="1825892" cy="32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퀴즈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해설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07904" y="267494"/>
            <a:ext cx="1756095" cy="24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퀴즈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해설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강의에 대한 결과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169" y="1863786"/>
            <a:ext cx="2931294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해설 레이아웃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문제와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정답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해설 등등을 알려준다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닫기 쪽 레이아웃은 따로 두고 스크롤 가능해야한다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666" y="1077774"/>
            <a:ext cx="1842884" cy="32581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00365" y="2068776"/>
            <a:ext cx="589550" cy="72008"/>
            <a:chOff x="3672236" y="4809846"/>
            <a:chExt cx="786067" cy="96011"/>
          </a:xfrm>
        </p:grpSpPr>
        <p:cxnSp>
          <p:nvCxnSpPr>
            <p:cNvPr id="25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0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강좌 세부 내용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28031" y="3804430"/>
            <a:ext cx="593784" cy="72008"/>
            <a:chOff x="3666591" y="4809846"/>
            <a:chExt cx="791712" cy="9601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204844" y="2895787"/>
            <a:ext cx="447513" cy="72008"/>
            <a:chOff x="3861619" y="4809846"/>
            <a:chExt cx="596684" cy="96011"/>
          </a:xfrm>
        </p:grpSpPr>
        <p:cxnSp>
          <p:nvCxnSpPr>
            <p:cNvPr id="20" name="직선 연결선 19"/>
            <p:cNvCxnSpPr/>
            <p:nvPr/>
          </p:nvCxnSpPr>
          <p:spPr>
            <a:xfrm rot="10800000" flipH="1">
              <a:off x="3861619" y="4855276"/>
              <a:ext cx="5760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231586" y="1842766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76241" y="1275777"/>
            <a:ext cx="589550" cy="72008"/>
            <a:chOff x="3672236" y="4809846"/>
            <a:chExt cx="786067" cy="9601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강좌 세부내용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099" y="1095585"/>
            <a:ext cx="1846465" cy="32697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026786" y="1095585"/>
            <a:ext cx="2648510" cy="9694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강좌 명 타이틀바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강좌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앞으로의 모든 타이틀 바의 정보는 특정 글자 이상으로 가면 </a:t>
            </a:r>
            <a:r>
              <a:rPr lang="mr-IN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…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처리를 해준다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7002" y="1700878"/>
            <a:ext cx="2758480" cy="9694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강좌 설명란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강좌명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강사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강사 프로필 사진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간단한 설명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별 설명이 나타나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아래 자세히 보기 버튼을 통하여 팝업시켜 더 자세하게 내용을 확인 할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48474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강좌의 설명과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바로 이어보기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단원 목록 등이 나와있다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9226" y="2877314"/>
            <a:ext cx="2915382" cy="16389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 바로보기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 강좌 내에서 최근에 들었던 강의를 기준으로 바로 볼 수 있도록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UI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를 제공해준다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강의의 타입에 따라 다른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UI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로 구성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카드뉴스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동영상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퀴즈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중간에 나가면 보던 강의를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하나를 마치고 나가게 되면 다음 강의를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퀴즈는  통과하면 다음 강의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못하면 퀴즈 화면을 띄워줌</a:t>
            </a:r>
            <a:endParaRPr lang="en-US" altLang="ko-KR" sz="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맨 마지막 강의를 마치게 되면 그냥 마지막 강의를 띄워줌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7046" y="3621900"/>
            <a:ext cx="2634812" cy="9694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목록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강좌 내의 단원을 선택하여 단원 내 강의 목록을 볼 수 있게 하는 리스트이다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결제가 필요한 단원은 잠겨 있고 터치를 통해 해금할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473" y="2391177"/>
            <a:ext cx="1440160" cy="14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강좌 설명 팝업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06226" y="2493450"/>
            <a:ext cx="593784" cy="72008"/>
            <a:chOff x="3666591" y="4809846"/>
            <a:chExt cx="791712" cy="9601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81447" y="1869586"/>
            <a:ext cx="589550" cy="72008"/>
            <a:chOff x="3672236" y="4809846"/>
            <a:chExt cx="786067" cy="9601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강좌 설명 팝업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00010" y="1664596"/>
            <a:ext cx="264851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상단 부분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강좌명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강사명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강사 프로필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48474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자세히 보기 버튼을 눌렀을 때 상세 내용을 보여주는 팝업이다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999" y="2299741"/>
            <a:ext cx="2634812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단원별 설명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별로 어떤 내용을 가르치는지에 대한 설명이 단락 별로 나와있다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245" y="1125018"/>
            <a:ext cx="1890459" cy="32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단원 세부 내용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481391" y="2967796"/>
            <a:ext cx="593784" cy="72008"/>
            <a:chOff x="3666591" y="4809846"/>
            <a:chExt cx="791712" cy="9601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231586" y="1842766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76241" y="1275777"/>
            <a:ext cx="589550" cy="72008"/>
            <a:chOff x="3672236" y="4809846"/>
            <a:chExt cx="786067" cy="9601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단원 세부 내용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26786" y="1095585"/>
            <a:ext cx="264851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명 타이틀바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단원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7002" y="1700878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설명란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명과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단원에 대한 간단한 설명이 나와있다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48474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단원에 대한 설명과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그 단원에 속해 있는 강의에 접근할 수 있는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0225" y="2796084"/>
            <a:ext cx="2634812" cy="138499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목록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단원 내 강의를 선택하여 강의를 시청할 수 있도록 하는 화면이다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강의는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3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가지 타입으로 이루어져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카드뉴스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동영상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퀴즈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각각에 맞는 아이콘으로 표시되어있다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이미 시청을 완료한 강의는 파란색으로 칠해져 완료를 표시한다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77" y="1095585"/>
            <a:ext cx="1837587" cy="32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영상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63347" y="2278307"/>
            <a:ext cx="593784" cy="72008"/>
            <a:chOff x="3666591" y="4809846"/>
            <a:chExt cx="791712" cy="96011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183148" y="1350551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영상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4668" y="1182993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명 타이틀바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강의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569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영상 강의에 대한 세부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1127" y="2115905"/>
            <a:ext cx="2634812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영상이 나오는 영역으로서 단순하게 정지할 수 있는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UI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를 제공해준다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00" y="1121026"/>
            <a:ext cx="1853512" cy="3250924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407640" y="1591646"/>
            <a:ext cx="589550" cy="72008"/>
            <a:chOff x="3672236" y="4809846"/>
            <a:chExt cx="786067" cy="96011"/>
          </a:xfrm>
        </p:grpSpPr>
        <p:cxnSp>
          <p:nvCxnSpPr>
            <p:cNvPr id="25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97190" y="1422559"/>
            <a:ext cx="2931294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영상 상단부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명과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전체 화면으로 전환 할 수 있는 버튼이 주어진다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3072781" y="2876176"/>
            <a:ext cx="511243" cy="72008"/>
            <a:chOff x="3776646" y="4809846"/>
            <a:chExt cx="681657" cy="96011"/>
          </a:xfrm>
        </p:grpSpPr>
        <p:cxnSp>
          <p:nvCxnSpPr>
            <p:cNvPr id="36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14301" y="2669821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개요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강의에 대한 간단한 설명이 나와있다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373874" y="4045789"/>
            <a:ext cx="593784" cy="72008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916" y="161779"/>
            <a:ext cx="2211214" cy="1260780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 rot="10800000">
            <a:off x="3015503" y="3776777"/>
            <a:ext cx="511243" cy="72008"/>
            <a:chOff x="3776646" y="4809846"/>
            <a:chExt cx="681657" cy="96011"/>
          </a:xfrm>
        </p:grpSpPr>
        <p:cxnSp>
          <p:nvCxnSpPr>
            <p:cNvPr id="51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24668" y="3618010"/>
            <a:ext cx="2626052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다음 강의 목록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 영상 다음에 나와 있는 강의 목록을 나타낸 리스트로서 바로 다음 강의를 선택하여 넘어갈 수 있게 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38107" y="3848786"/>
            <a:ext cx="2634812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실습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백그라운드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모드 전환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강의를 백그라운드로 보내 소리만 나오게 하거나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실습을 위한 버튼으로서 뒤에 더 자세하게 설명한다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영상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실습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영상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실습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569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영상 강의에서 실습을 다룬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9738" y="2734508"/>
            <a:ext cx="2900734" cy="180049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실습 모두 내비게이션 뷰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구간별로 나뉘어져 있는 실습 강의를 버튼에 따라 조작한다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이 뷰는 항상 화면의 최상단에 위치하고 드래그 할 수 있어야 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이전 구간으로 이동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현재 구간 다시 재생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다음 구간으로 이동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앱 화면으로 돌아가기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41" y="1111384"/>
            <a:ext cx="1838459" cy="3268371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476241" y="2895786"/>
            <a:ext cx="472536" cy="45719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" name="직선 연결선[R] 5"/>
          <p:cNvCxnSpPr/>
          <p:nvPr/>
        </p:nvCxnSpPr>
        <p:spPr>
          <a:xfrm>
            <a:off x="5476241" y="2929858"/>
            <a:ext cx="0" cy="111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 flipH="1">
            <a:off x="5292080" y="4011910"/>
            <a:ext cx="1710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카드뉴스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 rot="10800000">
            <a:off x="3183148" y="1350551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20146" y="303498"/>
            <a:ext cx="1756095" cy="184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카드뉴스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4668" y="1182993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명 타이틀바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강의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글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그림 강의에 대한 세부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07640" y="1591646"/>
            <a:ext cx="589550" cy="72008"/>
            <a:chOff x="3672236" y="4809846"/>
            <a:chExt cx="786067" cy="96011"/>
          </a:xfrm>
        </p:grpSpPr>
        <p:cxnSp>
          <p:nvCxnSpPr>
            <p:cNvPr id="25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97190" y="1422559"/>
            <a:ext cx="2931294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슬라이드 페이지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현재 슬라이드에 대한 정보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3072781" y="2837379"/>
            <a:ext cx="511243" cy="72008"/>
            <a:chOff x="3776646" y="4809846"/>
            <a:chExt cx="681657" cy="96011"/>
          </a:xfrm>
        </p:grpSpPr>
        <p:cxnSp>
          <p:nvCxnSpPr>
            <p:cNvPr id="36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14301" y="2669821"/>
            <a:ext cx="2758480" cy="9694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내용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컨텐츠가 담겨 있는 영역이다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마지막 슬라이드에 오면 다음 강의로 넘어갈 수 있도록 하는 버튼이 나온다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555754" y="4155926"/>
            <a:ext cx="593784" cy="72008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128289" y="4006249"/>
            <a:ext cx="2706938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하단 부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다음 슬라이드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이전 슬라이드로 넘어갈 수 있는 버튼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물론 화면을 스와이프하는 방식으로도 넘어갈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27" y="1127120"/>
            <a:ext cx="1848493" cy="3206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11" y="3432320"/>
            <a:ext cx="1120178" cy="15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퀴즈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기본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 rot="10800000">
            <a:off x="3183148" y="1350551"/>
            <a:ext cx="511243" cy="72008"/>
            <a:chOff x="3776646" y="4809846"/>
            <a:chExt cx="681657" cy="96011"/>
          </a:xfrm>
        </p:grpSpPr>
        <p:cxnSp>
          <p:nvCxnSpPr>
            <p:cNvPr id="39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707904" y="267494"/>
            <a:ext cx="1756095" cy="24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퀴즈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기본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4668" y="1182993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강의 명 타이틀바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선택한 강의 명에 대한 정보가 나타난다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강의에 대한 세부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89000" y="1532986"/>
            <a:ext cx="589550" cy="72008"/>
            <a:chOff x="3672236" y="4809846"/>
            <a:chExt cx="786067" cy="96011"/>
          </a:xfrm>
        </p:grpSpPr>
        <p:cxnSp>
          <p:nvCxnSpPr>
            <p:cNvPr id="25" name="직선 연결선 47"/>
            <p:cNvCxnSpPr/>
            <p:nvPr/>
          </p:nvCxnSpPr>
          <p:spPr>
            <a:xfrm>
              <a:off x="3672236" y="4855276"/>
              <a:ext cx="77477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61144" y="1422559"/>
            <a:ext cx="2931294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상단 레이아웃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현재 퀴즈 번호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쪽 페이지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문제 텍스트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등이 위치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필요에 따라서 이미지 뷰까지 들어갈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3072781" y="2837379"/>
            <a:ext cx="511243" cy="72008"/>
            <a:chOff x="3776646" y="4809846"/>
            <a:chExt cx="681657" cy="96011"/>
          </a:xfrm>
        </p:grpSpPr>
        <p:cxnSp>
          <p:nvCxnSpPr>
            <p:cNvPr id="36" name="직선 연결선 38"/>
            <p:cNvCxnSpPr/>
            <p:nvPr/>
          </p:nvCxnSpPr>
          <p:spPr>
            <a:xfrm rot="10800000" flipH="1">
              <a:off x="3776646" y="4855276"/>
              <a:ext cx="67036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14300" y="2679762"/>
            <a:ext cx="2758480" cy="5539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선지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객관식 형태로 되어있고 답을 선택할 수 있는 구조이다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555754" y="4155926"/>
            <a:ext cx="593784" cy="72008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128289" y="4006249"/>
            <a:ext cx="2706938" cy="7617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하단 부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다음 슬라이드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이전 슬라이드로 넘어갈 수 있는 버튼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물론 화면을 스와이프하는 방식으로도 넘어갈 수 있다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54" y="1077506"/>
            <a:ext cx="1844725" cy="32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phone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6" y="550031"/>
            <a:ext cx="2275007" cy="4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3987" y="246181"/>
            <a:ext cx="635030" cy="19620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DESIGN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08" y="344284"/>
            <a:ext cx="2372475" cy="66941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컴만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강의 화면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퀴즈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3E63BC"/>
                </a:solidFill>
                <a:latin typeface="NanumSquare" charset="-127"/>
                <a:ea typeface="NanumSquare" charset="-127"/>
                <a:cs typeface="NanumSquare" charset="-127"/>
              </a:rPr>
              <a:t> 제출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3E63BC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02566" y="1604994"/>
            <a:ext cx="156666" cy="156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07904" y="267494"/>
            <a:ext cx="1756095" cy="24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강의 화면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(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퀴즈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</a:t>
            </a:r>
            <a:r>
              <a:rPr lang="ko-KR" altLang="en-US" sz="1100" dirty="0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제출</a:t>
            </a:r>
            <a:endParaRPr lang="ko-KR" altLang="en-US" sz="11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43730" y="926002"/>
            <a:ext cx="2683673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퀴즈 강의에 대한 제출 화면이다</a:t>
            </a:r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lang="en-US" altLang="ko-KR" sz="9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457882" y="2650731"/>
            <a:ext cx="593784" cy="72008"/>
            <a:chOff x="3666591" y="4809846"/>
            <a:chExt cx="791712" cy="96011"/>
          </a:xfrm>
        </p:grpSpPr>
        <p:cxnSp>
          <p:nvCxnSpPr>
            <p:cNvPr id="44" name="직선 연결선 26"/>
            <p:cNvCxnSpPr/>
            <p:nvPr/>
          </p:nvCxnSpPr>
          <p:spPr>
            <a:xfrm>
              <a:off x="3666591" y="4855276"/>
              <a:ext cx="78042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362292" y="4809846"/>
              <a:ext cx="96011" cy="960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148413" y="2389645"/>
            <a:ext cx="2706938" cy="117724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내용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전체 문제에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80%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의 정답률을 기준으로 알려주고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제출할 수 있게 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제출하기 버튼을 누를 시 결과 화면으로 넘어간다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정답을 작성하지 않은 문제는 모두 오답처리를 한다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900" y="1069682"/>
            <a:ext cx="1857526" cy="33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1109</Words>
  <Application>Microsoft Macintosh PowerPoint</Application>
  <PresentationFormat>화면 슬라이드 쇼(16:9)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-윤고딕330</vt:lpstr>
      <vt:lpstr>-윤고딕340</vt:lpstr>
      <vt:lpstr>맑은 고딕</vt:lpstr>
      <vt:lpstr>NanumSquare</vt:lpstr>
      <vt:lpstr>Yoon 윤고딕 540_TT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Office 사용자</cp:lastModifiedBy>
  <cp:revision>237</cp:revision>
  <cp:lastPrinted>2017-01-31T12:32:58Z</cp:lastPrinted>
  <dcterms:created xsi:type="dcterms:W3CDTF">2017-01-29T03:50:47Z</dcterms:created>
  <dcterms:modified xsi:type="dcterms:W3CDTF">2017-12-31T07:12:35Z</dcterms:modified>
</cp:coreProperties>
</file>