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74" r:id="rId4"/>
    <p:sldId id="275" r:id="rId5"/>
    <p:sldId id="277" r:id="rId6"/>
    <p:sldId id="276" r:id="rId7"/>
    <p:sldId id="278" r:id="rId8"/>
    <p:sldId id="27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A8"/>
    <a:srgbClr val="2F3D51"/>
    <a:srgbClr val="37485E"/>
    <a:srgbClr val="FFC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a Gulyaeva" userId="250f41e39276a8d6" providerId="LiveId" clId="{44F97522-E898-4E6F-BFF2-242739EC676E}"/>
    <pc:docChg chg="undo custSel addSld delSld modSld sldOrd">
      <pc:chgData name="Evelina Gulyaeva" userId="250f41e39276a8d6" providerId="LiveId" clId="{44F97522-E898-4E6F-BFF2-242739EC676E}" dt="2024-10-06T15:55:51.860" v="1042" actId="1076"/>
      <pc:docMkLst>
        <pc:docMk/>
      </pc:docMkLst>
      <pc:sldChg chg="del">
        <pc:chgData name="Evelina Gulyaeva" userId="250f41e39276a8d6" providerId="LiveId" clId="{44F97522-E898-4E6F-BFF2-242739EC676E}" dt="2024-10-06T14:37:46.005" v="369" actId="47"/>
        <pc:sldMkLst>
          <pc:docMk/>
          <pc:sldMk cId="3167192396" sldId="256"/>
        </pc:sldMkLst>
      </pc:sldChg>
      <pc:sldChg chg="del">
        <pc:chgData name="Evelina Gulyaeva" userId="250f41e39276a8d6" providerId="LiveId" clId="{44F97522-E898-4E6F-BFF2-242739EC676E}" dt="2024-10-06T14:37:45.095" v="368" actId="47"/>
        <pc:sldMkLst>
          <pc:docMk/>
          <pc:sldMk cId="2354441839" sldId="257"/>
        </pc:sldMkLst>
      </pc:sldChg>
      <pc:sldChg chg="del">
        <pc:chgData name="Evelina Gulyaeva" userId="250f41e39276a8d6" providerId="LiveId" clId="{44F97522-E898-4E6F-BFF2-242739EC676E}" dt="2024-10-06T14:37:43.234" v="366" actId="47"/>
        <pc:sldMkLst>
          <pc:docMk/>
          <pc:sldMk cId="3594642860" sldId="260"/>
        </pc:sldMkLst>
      </pc:sldChg>
      <pc:sldChg chg="del">
        <pc:chgData name="Evelina Gulyaeva" userId="250f41e39276a8d6" providerId="LiveId" clId="{44F97522-E898-4E6F-BFF2-242739EC676E}" dt="2024-10-06T14:37:44.154" v="367" actId="47"/>
        <pc:sldMkLst>
          <pc:docMk/>
          <pc:sldMk cId="162629521" sldId="261"/>
        </pc:sldMkLst>
      </pc:sldChg>
      <pc:sldChg chg="addSp delSp modSp del mod">
        <pc:chgData name="Evelina Gulyaeva" userId="250f41e39276a8d6" providerId="LiveId" clId="{44F97522-E898-4E6F-BFF2-242739EC676E}" dt="2024-10-06T14:21:43.363" v="216" actId="47"/>
        <pc:sldMkLst>
          <pc:docMk/>
          <pc:sldMk cId="338134035" sldId="264"/>
        </pc:sldMkLst>
        <pc:spChg chg="add mod">
          <ac:chgData name="Evelina Gulyaeva" userId="250f41e39276a8d6" providerId="LiveId" clId="{44F97522-E898-4E6F-BFF2-242739EC676E}" dt="2024-10-06T14:13:26.980" v="34" actId="1076"/>
          <ac:spMkLst>
            <pc:docMk/>
            <pc:sldMk cId="338134035" sldId="264"/>
            <ac:spMk id="2" creationId="{AE5016EB-1EFD-4FFC-8EA5-288793B51205}"/>
          </ac:spMkLst>
        </pc:spChg>
        <pc:spChg chg="add mod">
          <ac:chgData name="Evelina Gulyaeva" userId="250f41e39276a8d6" providerId="LiveId" clId="{44F97522-E898-4E6F-BFF2-242739EC676E}" dt="2024-10-06T14:21:21.446" v="214" actId="1076"/>
          <ac:spMkLst>
            <pc:docMk/>
            <pc:sldMk cId="338134035" sldId="264"/>
            <ac:spMk id="3" creationId="{4DF8F6EE-2268-44F0-9B74-AF31CB21CCAA}"/>
          </ac:spMkLst>
        </pc:spChg>
        <pc:spChg chg="add del mod">
          <ac:chgData name="Evelina Gulyaeva" userId="250f41e39276a8d6" providerId="LiveId" clId="{44F97522-E898-4E6F-BFF2-242739EC676E}" dt="2024-10-06T14:20:50.001" v="199" actId="478"/>
          <ac:spMkLst>
            <pc:docMk/>
            <pc:sldMk cId="338134035" sldId="264"/>
            <ac:spMk id="6" creationId="{19BBC294-4C26-4396-B397-4816AAF03953}"/>
          </ac:spMkLst>
        </pc:spChg>
        <pc:spChg chg="add mod">
          <ac:chgData name="Evelina Gulyaeva" userId="250f41e39276a8d6" providerId="LiveId" clId="{44F97522-E898-4E6F-BFF2-242739EC676E}" dt="2024-10-06T14:13:48.177" v="46" actId="1037"/>
          <ac:spMkLst>
            <pc:docMk/>
            <pc:sldMk cId="338134035" sldId="264"/>
            <ac:spMk id="14" creationId="{4AD954A8-6217-443F-B832-AF694D97D6CA}"/>
          </ac:spMkLst>
        </pc:spChg>
        <pc:spChg chg="add mod">
          <ac:chgData name="Evelina Gulyaeva" userId="250f41e39276a8d6" providerId="LiveId" clId="{44F97522-E898-4E6F-BFF2-242739EC676E}" dt="2024-10-06T14:14:00.716" v="49" actId="1076"/>
          <ac:spMkLst>
            <pc:docMk/>
            <pc:sldMk cId="338134035" sldId="264"/>
            <ac:spMk id="15" creationId="{3FDD1D0B-B1AC-425C-92FD-958DC460E2A6}"/>
          </ac:spMkLst>
        </pc:spChg>
        <pc:spChg chg="mod">
          <ac:chgData name="Evelina Gulyaeva" userId="250f41e39276a8d6" providerId="LiveId" clId="{44F97522-E898-4E6F-BFF2-242739EC676E}" dt="2024-10-06T14:21:06.651" v="210" actId="1076"/>
          <ac:spMkLst>
            <pc:docMk/>
            <pc:sldMk cId="338134035" sldId="264"/>
            <ac:spMk id="18" creationId="{00FE25B1-E495-41C6-AEAE-24F2BDBF1AD5}"/>
          </ac:spMkLst>
        </pc:spChg>
        <pc:spChg chg="add mod">
          <ac:chgData name="Evelina Gulyaeva" userId="250f41e39276a8d6" providerId="LiveId" clId="{44F97522-E898-4E6F-BFF2-242739EC676E}" dt="2024-10-06T14:21:28.075" v="215" actId="1076"/>
          <ac:spMkLst>
            <pc:docMk/>
            <pc:sldMk cId="338134035" sldId="264"/>
            <ac:spMk id="19" creationId="{C3506E28-06CC-44A8-B699-265EDECBEFFF}"/>
          </ac:spMkLst>
        </pc:spChg>
        <pc:picChg chg="mod">
          <ac:chgData name="Evelina Gulyaeva" userId="250f41e39276a8d6" providerId="LiveId" clId="{44F97522-E898-4E6F-BFF2-242739EC676E}" dt="2024-10-06T14:06:04.030" v="9" actId="1076"/>
          <ac:picMkLst>
            <pc:docMk/>
            <pc:sldMk cId="338134035" sldId="264"/>
            <ac:picMk id="9" creationId="{48237CF9-815A-4FA6-9C9F-A27E6FBC167A}"/>
          </ac:picMkLst>
        </pc:picChg>
        <pc:picChg chg="mod">
          <ac:chgData name="Evelina Gulyaeva" userId="250f41e39276a8d6" providerId="LiveId" clId="{44F97522-E898-4E6F-BFF2-242739EC676E}" dt="2024-10-06T14:06:01.458" v="8" actId="1076"/>
          <ac:picMkLst>
            <pc:docMk/>
            <pc:sldMk cId="338134035" sldId="264"/>
            <ac:picMk id="17" creationId="{6F84F70E-B2DF-46DD-BA19-0FFD5FC97694}"/>
          </ac:picMkLst>
        </pc:picChg>
      </pc:sldChg>
      <pc:sldChg chg="addSp delSp modSp add mod modTransition">
        <pc:chgData name="Evelina Gulyaeva" userId="250f41e39276a8d6" providerId="LiveId" clId="{44F97522-E898-4E6F-BFF2-242739EC676E}" dt="2024-10-06T15:00:07.615" v="695" actId="1076"/>
        <pc:sldMkLst>
          <pc:docMk/>
          <pc:sldMk cId="1280539635" sldId="265"/>
        </pc:sldMkLst>
        <pc:spChg chg="mod">
          <ac:chgData name="Evelina Gulyaeva" userId="250f41e39276a8d6" providerId="LiveId" clId="{44F97522-E898-4E6F-BFF2-242739EC676E}" dt="2024-10-06T14:31:23.001" v="325" actId="207"/>
          <ac:spMkLst>
            <pc:docMk/>
            <pc:sldMk cId="1280539635" sldId="265"/>
            <ac:spMk id="2" creationId="{AE5016EB-1EFD-4FFC-8EA5-288793B51205}"/>
          </ac:spMkLst>
        </pc:spChg>
        <pc:spChg chg="del">
          <ac:chgData name="Evelina Gulyaeva" userId="250f41e39276a8d6" providerId="LiveId" clId="{44F97522-E898-4E6F-BFF2-242739EC676E}" dt="2024-10-06T14:22:18.625" v="228" actId="478"/>
          <ac:spMkLst>
            <pc:docMk/>
            <pc:sldMk cId="1280539635" sldId="265"/>
            <ac:spMk id="3" creationId="{4DF8F6EE-2268-44F0-9B74-AF31CB21CCAA}"/>
          </ac:spMkLst>
        </pc:spChg>
        <pc:spChg chg="mod">
          <ac:chgData name="Evelina Gulyaeva" userId="250f41e39276a8d6" providerId="LiveId" clId="{44F97522-E898-4E6F-BFF2-242739EC676E}" dt="2024-10-06T15:00:07.615" v="695" actId="1076"/>
          <ac:spMkLst>
            <pc:docMk/>
            <pc:sldMk cId="1280539635" sldId="265"/>
            <ac:spMk id="6" creationId="{19BBC294-4C26-4396-B397-4816AAF03953}"/>
          </ac:spMkLst>
        </pc:spChg>
        <pc:spChg chg="del">
          <ac:chgData name="Evelina Gulyaeva" userId="250f41e39276a8d6" providerId="LiveId" clId="{44F97522-E898-4E6F-BFF2-242739EC676E}" dt="2024-10-06T14:24:58.701" v="249" actId="478"/>
          <ac:spMkLst>
            <pc:docMk/>
            <pc:sldMk cId="1280539635" sldId="265"/>
            <ac:spMk id="15" creationId="{3FDD1D0B-B1AC-425C-92FD-958DC460E2A6}"/>
          </ac:spMkLst>
        </pc:spChg>
        <pc:spChg chg="del mod">
          <ac:chgData name="Evelina Gulyaeva" userId="250f41e39276a8d6" providerId="LiveId" clId="{44F97522-E898-4E6F-BFF2-242739EC676E}" dt="2024-10-06T14:22:44.630" v="239" actId="478"/>
          <ac:spMkLst>
            <pc:docMk/>
            <pc:sldMk cId="1280539635" sldId="265"/>
            <ac:spMk id="19" creationId="{C3506E28-06CC-44A8-B699-265EDECBEFFF}"/>
          </ac:spMkLst>
        </pc:spChg>
        <pc:spChg chg="add mod">
          <ac:chgData name="Evelina Gulyaeva" userId="250f41e39276a8d6" providerId="LiveId" clId="{44F97522-E898-4E6F-BFF2-242739EC676E}" dt="2024-10-06T15:00:07.615" v="695" actId="1076"/>
          <ac:spMkLst>
            <pc:docMk/>
            <pc:sldMk cId="1280539635" sldId="265"/>
            <ac:spMk id="20" creationId="{F840961B-F8B2-4826-9405-80CF1D1401F1}"/>
          </ac:spMkLst>
        </pc:spChg>
        <pc:spChg chg="add mod">
          <ac:chgData name="Evelina Gulyaeva" userId="250f41e39276a8d6" providerId="LiveId" clId="{44F97522-E898-4E6F-BFF2-242739EC676E}" dt="2024-10-06T14:39:52.789" v="412" actId="1035"/>
          <ac:spMkLst>
            <pc:docMk/>
            <pc:sldMk cId="1280539635" sldId="265"/>
            <ac:spMk id="22" creationId="{09D1D96D-DB54-48E6-8547-3E8B623E0CD2}"/>
          </ac:spMkLst>
        </pc:spChg>
        <pc:spChg chg="add mod">
          <ac:chgData name="Evelina Gulyaeva" userId="250f41e39276a8d6" providerId="LiveId" clId="{44F97522-E898-4E6F-BFF2-242739EC676E}" dt="2024-10-06T14:39:57.699" v="457" actId="1035"/>
          <ac:spMkLst>
            <pc:docMk/>
            <pc:sldMk cId="1280539635" sldId="265"/>
            <ac:spMk id="23" creationId="{3A810D87-B05E-4E5C-92EC-F190E1774BFB}"/>
          </ac:spMkLst>
        </pc:spChg>
        <pc:spChg chg="add mod">
          <ac:chgData name="Evelina Gulyaeva" userId="250f41e39276a8d6" providerId="LiveId" clId="{44F97522-E898-4E6F-BFF2-242739EC676E}" dt="2024-10-06T14:40:06.982" v="516" actId="207"/>
          <ac:spMkLst>
            <pc:docMk/>
            <pc:sldMk cId="1280539635" sldId="265"/>
            <ac:spMk id="24" creationId="{B172B09E-EF0B-4FB6-9259-7A0C4007D6A9}"/>
          </ac:spMkLst>
        </pc:spChg>
        <pc:spChg chg="add mod">
          <ac:chgData name="Evelina Gulyaeva" userId="250f41e39276a8d6" providerId="LiveId" clId="{44F97522-E898-4E6F-BFF2-242739EC676E}" dt="2024-10-06T14:40:27.275" v="520" actId="207"/>
          <ac:spMkLst>
            <pc:docMk/>
            <pc:sldMk cId="1280539635" sldId="265"/>
            <ac:spMk id="25" creationId="{E256D233-E57C-4C09-B756-4B5A2929C406}"/>
          </ac:spMkLst>
        </pc:spChg>
        <pc:spChg chg="add del mod">
          <ac:chgData name="Evelina Gulyaeva" userId="250f41e39276a8d6" providerId="LiveId" clId="{44F97522-E898-4E6F-BFF2-242739EC676E}" dt="2024-10-06T14:56:35.279" v="659" actId="478"/>
          <ac:spMkLst>
            <pc:docMk/>
            <pc:sldMk cId="1280539635" sldId="265"/>
            <ac:spMk id="26" creationId="{82229C53-AA78-40F9-A1B4-50E884A7A41D}"/>
          </ac:spMkLst>
        </pc:spChg>
        <pc:spChg chg="add mod">
          <ac:chgData name="Evelina Gulyaeva" userId="250f41e39276a8d6" providerId="LiveId" clId="{44F97522-E898-4E6F-BFF2-242739EC676E}" dt="2024-10-06T15:00:07.615" v="695" actId="1076"/>
          <ac:spMkLst>
            <pc:docMk/>
            <pc:sldMk cId="1280539635" sldId="265"/>
            <ac:spMk id="27" creationId="{6CB2739F-19A5-4C8B-AE80-2DD28E986FAB}"/>
          </ac:spMkLst>
        </pc:spChg>
        <pc:spChg chg="add del mod">
          <ac:chgData name="Evelina Gulyaeva" userId="250f41e39276a8d6" providerId="LiveId" clId="{44F97522-E898-4E6F-BFF2-242739EC676E}" dt="2024-10-06T14:58:11.073" v="665" actId="478"/>
          <ac:spMkLst>
            <pc:docMk/>
            <pc:sldMk cId="1280539635" sldId="265"/>
            <ac:spMk id="28" creationId="{FE7DB6A3-41E9-4835-BC8E-03FAF765410D}"/>
          </ac:spMkLst>
        </pc:spChg>
        <pc:spChg chg="add mod">
          <ac:chgData name="Evelina Gulyaeva" userId="250f41e39276a8d6" providerId="LiveId" clId="{44F97522-E898-4E6F-BFF2-242739EC676E}" dt="2024-10-06T15:00:07.615" v="695" actId="1076"/>
          <ac:spMkLst>
            <pc:docMk/>
            <pc:sldMk cId="1280539635" sldId="265"/>
            <ac:spMk id="29" creationId="{F7DF85E6-E367-4ED8-AAD2-EA3C0D374A3D}"/>
          </ac:spMkLst>
        </pc:spChg>
        <pc:spChg chg="add mod">
          <ac:chgData name="Evelina Gulyaeva" userId="250f41e39276a8d6" providerId="LiveId" clId="{44F97522-E898-4E6F-BFF2-242739EC676E}" dt="2024-10-06T14:58:28.035" v="674" actId="1076"/>
          <ac:spMkLst>
            <pc:docMk/>
            <pc:sldMk cId="1280539635" sldId="265"/>
            <ac:spMk id="30" creationId="{99AF3980-7514-4DEF-9AC0-FD7D0444221C}"/>
          </ac:spMkLst>
        </pc:spChg>
        <pc:spChg chg="add mod">
          <ac:chgData name="Evelina Gulyaeva" userId="250f41e39276a8d6" providerId="LiveId" clId="{44F97522-E898-4E6F-BFF2-242739EC676E}" dt="2024-10-06T14:58:29.621" v="675" actId="1076"/>
          <ac:spMkLst>
            <pc:docMk/>
            <pc:sldMk cId="1280539635" sldId="265"/>
            <ac:spMk id="31" creationId="{6533FDF6-4E49-44B1-ABEB-68DEFAF42976}"/>
          </ac:spMkLst>
        </pc:spChg>
        <pc:spChg chg="add del mod">
          <ac:chgData name="Evelina Gulyaeva" userId="250f41e39276a8d6" providerId="LiveId" clId="{44F97522-E898-4E6F-BFF2-242739EC676E}" dt="2024-10-06T14:58:40.754" v="677" actId="478"/>
          <ac:spMkLst>
            <pc:docMk/>
            <pc:sldMk cId="1280539635" sldId="265"/>
            <ac:spMk id="32" creationId="{6C995BEE-8011-40C3-9005-380E0626249F}"/>
          </ac:spMkLst>
        </pc:spChg>
      </pc:sldChg>
      <pc:sldChg chg="add del">
        <pc:chgData name="Evelina Gulyaeva" userId="250f41e39276a8d6" providerId="LiveId" clId="{44F97522-E898-4E6F-BFF2-242739EC676E}" dt="2024-10-06T14:24:01.164" v="246" actId="47"/>
        <pc:sldMkLst>
          <pc:docMk/>
          <pc:sldMk cId="2633628183" sldId="266"/>
        </pc:sldMkLst>
      </pc:sldChg>
      <pc:sldChg chg="add del">
        <pc:chgData name="Evelina Gulyaeva" userId="250f41e39276a8d6" providerId="LiveId" clId="{44F97522-E898-4E6F-BFF2-242739EC676E}" dt="2024-10-06T14:20:17.830" v="190" actId="2696"/>
        <pc:sldMkLst>
          <pc:docMk/>
          <pc:sldMk cId="2841145142" sldId="266"/>
        </pc:sldMkLst>
      </pc:sldChg>
      <pc:sldChg chg="add del">
        <pc:chgData name="Evelina Gulyaeva" userId="250f41e39276a8d6" providerId="LiveId" clId="{44F97522-E898-4E6F-BFF2-242739EC676E}" dt="2024-10-06T14:24:02.854" v="247" actId="47"/>
        <pc:sldMkLst>
          <pc:docMk/>
          <pc:sldMk cId="2465140005" sldId="267"/>
        </pc:sldMkLst>
      </pc:sldChg>
      <pc:sldChg chg="add del">
        <pc:chgData name="Evelina Gulyaeva" userId="250f41e39276a8d6" providerId="LiveId" clId="{44F97522-E898-4E6F-BFF2-242739EC676E}" dt="2024-10-06T14:24:03.947" v="248" actId="47"/>
        <pc:sldMkLst>
          <pc:docMk/>
          <pc:sldMk cId="2228678399" sldId="268"/>
        </pc:sldMkLst>
      </pc:sldChg>
      <pc:sldChg chg="addSp delSp modSp add del mod ord modTransition">
        <pc:chgData name="Evelina Gulyaeva" userId="250f41e39276a8d6" providerId="LiveId" clId="{44F97522-E898-4E6F-BFF2-242739EC676E}" dt="2024-10-06T14:47:50.851" v="592" actId="47"/>
        <pc:sldMkLst>
          <pc:docMk/>
          <pc:sldMk cId="2690052928" sldId="269"/>
        </pc:sldMkLst>
        <pc:spChg chg="mod ord">
          <ac:chgData name="Evelina Gulyaeva" userId="250f41e39276a8d6" providerId="LiveId" clId="{44F97522-E898-4E6F-BFF2-242739EC676E}" dt="2024-10-06T14:33:17.345" v="353" actId="1076"/>
          <ac:spMkLst>
            <pc:docMk/>
            <pc:sldMk cId="2690052928" sldId="269"/>
            <ac:spMk id="2" creationId="{AE5016EB-1EFD-4FFC-8EA5-288793B51205}"/>
          </ac:spMkLst>
        </pc:spChg>
        <pc:spChg chg="del">
          <ac:chgData name="Evelina Gulyaeva" userId="250f41e39276a8d6" providerId="LiveId" clId="{44F97522-E898-4E6F-BFF2-242739EC676E}" dt="2024-10-06T14:30:01.327" v="316" actId="478"/>
          <ac:spMkLst>
            <pc:docMk/>
            <pc:sldMk cId="2690052928" sldId="269"/>
            <ac:spMk id="15" creationId="{3FDD1D0B-B1AC-425C-92FD-958DC460E2A6}"/>
          </ac:spMkLst>
        </pc:spChg>
        <pc:spChg chg="mod">
          <ac:chgData name="Evelina Gulyaeva" userId="250f41e39276a8d6" providerId="LiveId" clId="{44F97522-E898-4E6F-BFF2-242739EC676E}" dt="2024-10-06T14:25:19.430" v="252" actId="1076"/>
          <ac:spMkLst>
            <pc:docMk/>
            <pc:sldMk cId="2690052928" sldId="269"/>
            <ac:spMk id="18" creationId="{00FE25B1-E495-41C6-AEAE-24F2BDBF1AD5}"/>
          </ac:spMkLst>
        </pc:spChg>
        <pc:spChg chg="del ord">
          <ac:chgData name="Evelina Gulyaeva" userId="250f41e39276a8d6" providerId="LiveId" clId="{44F97522-E898-4E6F-BFF2-242739EC676E}" dt="2024-10-06T14:26:12.356" v="265" actId="478"/>
          <ac:spMkLst>
            <pc:docMk/>
            <pc:sldMk cId="2690052928" sldId="269"/>
            <ac:spMk id="19" creationId="{C3506E28-06CC-44A8-B699-265EDECBEFFF}"/>
          </ac:spMkLst>
        </pc:spChg>
        <pc:spChg chg="add del mod ord">
          <ac:chgData name="Evelina Gulyaeva" userId="250f41e39276a8d6" providerId="LiveId" clId="{44F97522-E898-4E6F-BFF2-242739EC676E}" dt="2024-10-06T14:26:07.954" v="264" actId="1076"/>
          <ac:spMkLst>
            <pc:docMk/>
            <pc:sldMk cId="2690052928" sldId="269"/>
            <ac:spMk id="20" creationId="{385046F4-C9E0-4495-B406-64DB9A4347F4}"/>
          </ac:spMkLst>
        </pc:spChg>
        <pc:spChg chg="add mod">
          <ac:chgData name="Evelina Gulyaeva" userId="250f41e39276a8d6" providerId="LiveId" clId="{44F97522-E898-4E6F-BFF2-242739EC676E}" dt="2024-10-06T14:31:02.751" v="323" actId="1076"/>
          <ac:spMkLst>
            <pc:docMk/>
            <pc:sldMk cId="2690052928" sldId="269"/>
            <ac:spMk id="22" creationId="{7874B0FC-DFFC-4F84-904C-BA0900DC4DF9}"/>
          </ac:spMkLst>
        </pc:spChg>
        <pc:spChg chg="add del mod ord">
          <ac:chgData name="Evelina Gulyaeva" userId="250f41e39276a8d6" providerId="LiveId" clId="{44F97522-E898-4E6F-BFF2-242739EC676E}" dt="2024-10-06T14:37:23.372" v="365" actId="478"/>
          <ac:spMkLst>
            <pc:docMk/>
            <pc:sldMk cId="2690052928" sldId="269"/>
            <ac:spMk id="23" creationId="{8789CBD4-2FD8-4665-8E69-2ECC38FCD0EE}"/>
          </ac:spMkLst>
        </pc:spChg>
        <pc:spChg chg="add mod ord">
          <ac:chgData name="Evelina Gulyaeva" userId="250f41e39276a8d6" providerId="LiveId" clId="{44F97522-E898-4E6F-BFF2-242739EC676E}" dt="2024-10-06T14:32:28.954" v="336" actId="1076"/>
          <ac:spMkLst>
            <pc:docMk/>
            <pc:sldMk cId="2690052928" sldId="269"/>
            <ac:spMk id="24" creationId="{30F0B175-486E-43E8-8C26-36F3FB6201E6}"/>
          </ac:spMkLst>
        </pc:spChg>
        <pc:picChg chg="mod">
          <ac:chgData name="Evelina Gulyaeva" userId="250f41e39276a8d6" providerId="LiveId" clId="{44F97522-E898-4E6F-BFF2-242739EC676E}" dt="2024-10-06T14:32:02.194" v="331" actId="1076"/>
          <ac:picMkLst>
            <pc:docMk/>
            <pc:sldMk cId="2690052928" sldId="269"/>
            <ac:picMk id="5" creationId="{B0908C72-2930-4A45-B9C0-14BEFE0B2DD0}"/>
          </ac:picMkLst>
        </pc:picChg>
        <pc:picChg chg="mod">
          <ac:chgData name="Evelina Gulyaeva" userId="250f41e39276a8d6" providerId="LiveId" clId="{44F97522-E898-4E6F-BFF2-242739EC676E}" dt="2024-10-06T14:32:04.131" v="332" actId="1076"/>
          <ac:picMkLst>
            <pc:docMk/>
            <pc:sldMk cId="2690052928" sldId="269"/>
            <ac:picMk id="13" creationId="{AE8D4FCE-A4F1-4E78-8C1C-43B836F49AB6}"/>
          </ac:picMkLst>
        </pc:picChg>
      </pc:sldChg>
      <pc:sldChg chg="addSp delSp modSp add del mod modTransition">
        <pc:chgData name="Evelina Gulyaeva" userId="250f41e39276a8d6" providerId="LiveId" clId="{44F97522-E898-4E6F-BFF2-242739EC676E}" dt="2024-10-06T14:50:12.069" v="615" actId="47"/>
        <pc:sldMkLst>
          <pc:docMk/>
          <pc:sldMk cId="1000812093" sldId="270"/>
        </pc:sldMkLst>
        <pc:spChg chg="mod">
          <ac:chgData name="Evelina Gulyaeva" userId="250f41e39276a8d6" providerId="LiveId" clId="{44F97522-E898-4E6F-BFF2-242739EC676E}" dt="2024-10-06T14:33:51.462" v="355" actId="207"/>
          <ac:spMkLst>
            <pc:docMk/>
            <pc:sldMk cId="1000812093" sldId="270"/>
            <ac:spMk id="2" creationId="{AE5016EB-1EFD-4FFC-8EA5-288793B51205}"/>
          </ac:spMkLst>
        </pc:spChg>
        <pc:spChg chg="del">
          <ac:chgData name="Evelina Gulyaeva" userId="250f41e39276a8d6" providerId="LiveId" clId="{44F97522-E898-4E6F-BFF2-242739EC676E}" dt="2024-10-06T14:23:54.627" v="245" actId="478"/>
          <ac:spMkLst>
            <pc:docMk/>
            <pc:sldMk cId="1000812093" sldId="270"/>
            <ac:spMk id="6" creationId="{19BBC294-4C26-4396-B397-4816AAF03953}"/>
          </ac:spMkLst>
        </pc:spChg>
        <pc:spChg chg="mod">
          <ac:chgData name="Evelina Gulyaeva" userId="250f41e39276a8d6" providerId="LiveId" clId="{44F97522-E898-4E6F-BFF2-242739EC676E}" dt="2024-10-06T14:33:58.317" v="356" actId="207"/>
          <ac:spMkLst>
            <pc:docMk/>
            <pc:sldMk cId="1000812093" sldId="270"/>
            <ac:spMk id="14" creationId="{4AD954A8-6217-443F-B832-AF694D97D6CA}"/>
          </ac:spMkLst>
        </pc:spChg>
        <pc:spChg chg="mod">
          <ac:chgData name="Evelina Gulyaeva" userId="250f41e39276a8d6" providerId="LiveId" clId="{44F97522-E898-4E6F-BFF2-242739EC676E}" dt="2024-10-06T14:27:06.293" v="278" actId="1076"/>
          <ac:spMkLst>
            <pc:docMk/>
            <pc:sldMk cId="1000812093" sldId="270"/>
            <ac:spMk id="18" creationId="{00FE25B1-E495-41C6-AEAE-24F2BDBF1AD5}"/>
          </ac:spMkLst>
        </pc:spChg>
        <pc:spChg chg="add del mod ord">
          <ac:chgData name="Evelina Gulyaeva" userId="250f41e39276a8d6" providerId="LiveId" clId="{44F97522-E898-4E6F-BFF2-242739EC676E}" dt="2024-10-06T14:27:27.819" v="281" actId="478"/>
          <ac:spMkLst>
            <pc:docMk/>
            <pc:sldMk cId="1000812093" sldId="270"/>
            <ac:spMk id="19" creationId="{BC28F631-0F3B-4BC6-AFB4-4DCE81899A8A}"/>
          </ac:spMkLst>
        </pc:spChg>
        <pc:spChg chg="del">
          <ac:chgData name="Evelina Gulyaeva" userId="250f41e39276a8d6" providerId="LiveId" clId="{44F97522-E898-4E6F-BFF2-242739EC676E}" dt="2024-10-06T14:28:14.315" v="301" actId="478"/>
          <ac:spMkLst>
            <pc:docMk/>
            <pc:sldMk cId="1000812093" sldId="270"/>
            <ac:spMk id="20" creationId="{F840961B-F8B2-4826-9405-80CF1D1401F1}"/>
          </ac:spMkLst>
        </pc:spChg>
        <pc:spChg chg="add del">
          <ac:chgData name="Evelina Gulyaeva" userId="250f41e39276a8d6" providerId="LiveId" clId="{44F97522-E898-4E6F-BFF2-242739EC676E}" dt="2024-10-06T14:28:32.737" v="304" actId="478"/>
          <ac:spMkLst>
            <pc:docMk/>
            <pc:sldMk cId="1000812093" sldId="270"/>
            <ac:spMk id="22" creationId="{2DC6B4BB-70CF-4109-AEE1-F9550B54AA59}"/>
          </ac:spMkLst>
        </pc:spChg>
        <pc:spChg chg="add mod">
          <ac:chgData name="Evelina Gulyaeva" userId="250f41e39276a8d6" providerId="LiveId" clId="{44F97522-E898-4E6F-BFF2-242739EC676E}" dt="2024-10-06T14:27:34.855" v="291" actId="1037"/>
          <ac:spMkLst>
            <pc:docMk/>
            <pc:sldMk cId="1000812093" sldId="270"/>
            <ac:spMk id="23" creationId="{7CA9356E-56D6-4A17-B398-66F384D335F5}"/>
          </ac:spMkLst>
        </pc:spChg>
        <pc:spChg chg="add mod">
          <ac:chgData name="Evelina Gulyaeva" userId="250f41e39276a8d6" providerId="LiveId" clId="{44F97522-E898-4E6F-BFF2-242739EC676E}" dt="2024-10-06T14:28:08.329" v="300" actId="1076"/>
          <ac:spMkLst>
            <pc:docMk/>
            <pc:sldMk cId="1000812093" sldId="270"/>
            <ac:spMk id="24" creationId="{5054F19B-BE5B-439E-B0EC-C0F8243B2A01}"/>
          </ac:spMkLst>
        </pc:spChg>
        <pc:spChg chg="add del">
          <ac:chgData name="Evelina Gulyaeva" userId="250f41e39276a8d6" providerId="LiveId" clId="{44F97522-E898-4E6F-BFF2-242739EC676E}" dt="2024-10-06T14:28:30.501" v="303"/>
          <ac:spMkLst>
            <pc:docMk/>
            <pc:sldMk cId="1000812093" sldId="270"/>
            <ac:spMk id="25" creationId="{675A32EA-2D7A-436F-92D2-BACDAFBB590A}"/>
          </ac:spMkLst>
        </pc:spChg>
        <pc:spChg chg="add">
          <ac:chgData name="Evelina Gulyaeva" userId="250f41e39276a8d6" providerId="LiveId" clId="{44F97522-E898-4E6F-BFF2-242739EC676E}" dt="2024-10-06T14:28:33.681" v="305"/>
          <ac:spMkLst>
            <pc:docMk/>
            <pc:sldMk cId="1000812093" sldId="270"/>
            <ac:spMk id="26" creationId="{0C2D8A08-9F54-4AB7-A78D-AFF7EAE4C50E}"/>
          </ac:spMkLst>
        </pc:spChg>
      </pc:sldChg>
      <pc:sldChg chg="addSp delSp modSp add del mod">
        <pc:chgData name="Evelina Gulyaeva" userId="250f41e39276a8d6" providerId="LiveId" clId="{44F97522-E898-4E6F-BFF2-242739EC676E}" dt="2024-10-06T14:50:34.709" v="617" actId="47"/>
        <pc:sldMkLst>
          <pc:docMk/>
          <pc:sldMk cId="104826953" sldId="271"/>
        </pc:sldMkLst>
        <pc:spChg chg="add mod">
          <ac:chgData name="Evelina Gulyaeva" userId="250f41e39276a8d6" providerId="LiveId" clId="{44F97522-E898-4E6F-BFF2-242739EC676E}" dt="2024-10-06T14:29:11.279" v="310" actId="1076"/>
          <ac:spMkLst>
            <pc:docMk/>
            <pc:sldMk cId="104826953" sldId="271"/>
            <ac:spMk id="19" creationId="{4E58CD92-8BF1-42BC-BE22-E8BAC471D4C0}"/>
          </ac:spMkLst>
        </pc:spChg>
        <pc:spChg chg="del ord">
          <ac:chgData name="Evelina Gulyaeva" userId="250f41e39276a8d6" providerId="LiveId" clId="{44F97522-E898-4E6F-BFF2-242739EC676E}" dt="2024-10-06T14:29:15.039" v="311" actId="478"/>
          <ac:spMkLst>
            <pc:docMk/>
            <pc:sldMk cId="104826953" sldId="271"/>
            <ac:spMk id="23" creationId="{7CA9356E-56D6-4A17-B398-66F384D335F5}"/>
          </ac:spMkLst>
        </pc:spChg>
      </pc:sldChg>
      <pc:sldChg chg="add del">
        <pc:chgData name="Evelina Gulyaeva" userId="250f41e39276a8d6" providerId="LiveId" clId="{44F97522-E898-4E6F-BFF2-242739EC676E}" dt="2024-10-06T14:50:53.990" v="619" actId="47"/>
        <pc:sldMkLst>
          <pc:docMk/>
          <pc:sldMk cId="1882060305" sldId="272"/>
        </pc:sldMkLst>
      </pc:sldChg>
      <pc:sldChg chg="delSp add del mod">
        <pc:chgData name="Evelina Gulyaeva" userId="250f41e39276a8d6" providerId="LiveId" clId="{44F97522-E898-4E6F-BFF2-242739EC676E}" dt="2024-10-06T14:53:11.682" v="639" actId="47"/>
        <pc:sldMkLst>
          <pc:docMk/>
          <pc:sldMk cId="3939311922" sldId="273"/>
        </pc:sldMkLst>
        <pc:spChg chg="del">
          <ac:chgData name="Evelina Gulyaeva" userId="250f41e39276a8d6" providerId="LiveId" clId="{44F97522-E898-4E6F-BFF2-242739EC676E}" dt="2024-10-06T14:29:34.878" v="315" actId="478"/>
          <ac:spMkLst>
            <pc:docMk/>
            <pc:sldMk cId="3939311922" sldId="273"/>
            <ac:spMk id="14" creationId="{4AD954A8-6217-443F-B832-AF694D97D6CA}"/>
          </ac:spMkLst>
        </pc:spChg>
        <pc:spChg chg="del">
          <ac:chgData name="Evelina Gulyaeva" userId="250f41e39276a8d6" providerId="LiveId" clId="{44F97522-E898-4E6F-BFF2-242739EC676E}" dt="2024-10-06T14:29:31.505" v="314" actId="478"/>
          <ac:spMkLst>
            <pc:docMk/>
            <pc:sldMk cId="3939311922" sldId="273"/>
            <ac:spMk id="26" creationId="{0C2D8A08-9F54-4AB7-A78D-AFF7EAE4C50E}"/>
          </ac:spMkLst>
        </pc:spChg>
      </pc:sldChg>
      <pc:sldChg chg="addSp delSp modSp add mod">
        <pc:chgData name="Evelina Gulyaeva" userId="250f41e39276a8d6" providerId="LiveId" clId="{44F97522-E898-4E6F-BFF2-242739EC676E}" dt="2024-10-06T15:03:58.791" v="729" actId="478"/>
        <pc:sldMkLst>
          <pc:docMk/>
          <pc:sldMk cId="206592624" sldId="274"/>
        </pc:sldMkLst>
        <pc:spChg chg="mod ord">
          <ac:chgData name="Evelina Gulyaeva" userId="250f41e39276a8d6" providerId="LiveId" clId="{44F97522-E898-4E6F-BFF2-242739EC676E}" dt="2024-10-06T14:42:54.881" v="552" actId="1076"/>
          <ac:spMkLst>
            <pc:docMk/>
            <pc:sldMk cId="206592624" sldId="274"/>
            <ac:spMk id="2" creationId="{AE5016EB-1EFD-4FFC-8EA5-288793B51205}"/>
          </ac:spMkLst>
        </pc:spChg>
        <pc:spChg chg="add del">
          <ac:chgData name="Evelina Gulyaeva" userId="250f41e39276a8d6" providerId="LiveId" clId="{44F97522-E898-4E6F-BFF2-242739EC676E}" dt="2024-10-06T15:00:02.301" v="694"/>
          <ac:spMkLst>
            <pc:docMk/>
            <pc:sldMk cId="206592624" sldId="274"/>
            <ac:spMk id="3" creationId="{1C30E6C5-A7E2-4E7A-A7AC-E033AC59112F}"/>
          </ac:spMkLst>
        </pc:spChg>
        <pc:spChg chg="del">
          <ac:chgData name="Evelina Gulyaeva" userId="250f41e39276a8d6" providerId="LiveId" clId="{44F97522-E898-4E6F-BFF2-242739EC676E}" dt="2024-10-06T14:41:02.914" v="526" actId="478"/>
          <ac:spMkLst>
            <pc:docMk/>
            <pc:sldMk cId="206592624" sldId="274"/>
            <ac:spMk id="6" creationId="{19BBC294-4C26-4396-B397-4816AAF03953}"/>
          </ac:spMkLst>
        </pc:spChg>
        <pc:spChg chg="mod ord">
          <ac:chgData name="Evelina Gulyaeva" userId="250f41e39276a8d6" providerId="LiveId" clId="{44F97522-E898-4E6F-BFF2-242739EC676E}" dt="2024-10-06T14:42:06.345" v="543" actId="1076"/>
          <ac:spMkLst>
            <pc:docMk/>
            <pc:sldMk cId="206592624" sldId="274"/>
            <ac:spMk id="14" creationId="{4AD954A8-6217-443F-B832-AF694D97D6CA}"/>
          </ac:spMkLst>
        </pc:spChg>
        <pc:spChg chg="mod">
          <ac:chgData name="Evelina Gulyaeva" userId="250f41e39276a8d6" providerId="LiveId" clId="{44F97522-E898-4E6F-BFF2-242739EC676E}" dt="2024-10-06T15:01:37.675" v="713" actId="1076"/>
          <ac:spMkLst>
            <pc:docMk/>
            <pc:sldMk cId="206592624" sldId="274"/>
            <ac:spMk id="18" creationId="{00FE25B1-E495-41C6-AEAE-24F2BDBF1AD5}"/>
          </ac:spMkLst>
        </pc:spChg>
        <pc:spChg chg="del mod">
          <ac:chgData name="Evelina Gulyaeva" userId="250f41e39276a8d6" providerId="LiveId" clId="{44F97522-E898-4E6F-BFF2-242739EC676E}" dt="2024-10-06T14:41:01.628" v="525" actId="478"/>
          <ac:spMkLst>
            <pc:docMk/>
            <pc:sldMk cId="206592624" sldId="274"/>
            <ac:spMk id="20" creationId="{F840961B-F8B2-4826-9405-80CF1D1401F1}"/>
          </ac:spMkLst>
        </pc:spChg>
        <pc:spChg chg="del">
          <ac:chgData name="Evelina Gulyaeva" userId="250f41e39276a8d6" providerId="LiveId" clId="{44F97522-E898-4E6F-BFF2-242739EC676E}" dt="2024-10-06T14:41:24.394" v="532" actId="478"/>
          <ac:spMkLst>
            <pc:docMk/>
            <pc:sldMk cId="206592624" sldId="274"/>
            <ac:spMk id="22" creationId="{09D1D96D-DB54-48E6-8547-3E8B623E0CD2}"/>
          </ac:spMkLst>
        </pc:spChg>
        <pc:spChg chg="add del">
          <ac:chgData name="Evelina Gulyaeva" userId="250f41e39276a8d6" providerId="LiveId" clId="{44F97522-E898-4E6F-BFF2-242739EC676E}" dt="2024-10-06T14:40:58.118" v="523"/>
          <ac:spMkLst>
            <pc:docMk/>
            <pc:sldMk cId="206592624" sldId="274"/>
            <ac:spMk id="26" creationId="{3E480203-F14C-4D1F-AE2D-5D2A75565134}"/>
          </ac:spMkLst>
        </pc:spChg>
        <pc:spChg chg="add del">
          <ac:chgData name="Evelina Gulyaeva" userId="250f41e39276a8d6" providerId="LiveId" clId="{44F97522-E898-4E6F-BFF2-242739EC676E}" dt="2024-10-06T14:40:58.118" v="523"/>
          <ac:spMkLst>
            <pc:docMk/>
            <pc:sldMk cId="206592624" sldId="274"/>
            <ac:spMk id="27" creationId="{A8C0F2A6-7E2D-4FBC-909E-931008795143}"/>
          </ac:spMkLst>
        </pc:spChg>
        <pc:spChg chg="add del">
          <ac:chgData name="Evelina Gulyaeva" userId="250f41e39276a8d6" providerId="LiveId" clId="{44F97522-E898-4E6F-BFF2-242739EC676E}" dt="2024-10-06T14:40:58.118" v="523"/>
          <ac:spMkLst>
            <pc:docMk/>
            <pc:sldMk cId="206592624" sldId="274"/>
            <ac:spMk id="28" creationId="{E1B24159-D6A0-472B-97B0-F9889D29EAB8}"/>
          </ac:spMkLst>
        </pc:spChg>
        <pc:spChg chg="add del mod">
          <ac:chgData name="Evelina Gulyaeva" userId="250f41e39276a8d6" providerId="LiveId" clId="{44F97522-E898-4E6F-BFF2-242739EC676E}" dt="2024-10-06T15:02:55.882" v="724" actId="478"/>
          <ac:spMkLst>
            <pc:docMk/>
            <pc:sldMk cId="206592624" sldId="274"/>
            <ac:spMk id="29" creationId="{80FCEA9B-C3DF-41D8-8B98-F9E6E4ECC79F}"/>
          </ac:spMkLst>
        </pc:spChg>
        <pc:spChg chg="add del mod">
          <ac:chgData name="Evelina Gulyaeva" userId="250f41e39276a8d6" providerId="LiveId" clId="{44F97522-E898-4E6F-BFF2-242739EC676E}" dt="2024-10-06T15:02:59.507" v="725" actId="478"/>
          <ac:spMkLst>
            <pc:docMk/>
            <pc:sldMk cId="206592624" sldId="274"/>
            <ac:spMk id="30" creationId="{09C8CEAC-5AC8-44B5-AACB-6987FBE1E5CA}"/>
          </ac:spMkLst>
        </pc:spChg>
        <pc:spChg chg="add del mod">
          <ac:chgData name="Evelina Gulyaeva" userId="250f41e39276a8d6" providerId="LiveId" clId="{44F97522-E898-4E6F-BFF2-242739EC676E}" dt="2024-10-06T15:03:58.791" v="729" actId="478"/>
          <ac:spMkLst>
            <pc:docMk/>
            <pc:sldMk cId="206592624" sldId="274"/>
            <ac:spMk id="31" creationId="{6683674B-1A8E-45A9-A3C6-E4729A3A089A}"/>
          </ac:spMkLst>
        </pc:spChg>
        <pc:spChg chg="add mod">
          <ac:chgData name="Evelina Gulyaeva" userId="250f41e39276a8d6" providerId="LiveId" clId="{44F97522-E898-4E6F-BFF2-242739EC676E}" dt="2024-10-06T14:41:38.435" v="535" actId="1076"/>
          <ac:spMkLst>
            <pc:docMk/>
            <pc:sldMk cId="206592624" sldId="274"/>
            <ac:spMk id="32" creationId="{89E045D2-BB2F-48CE-8855-57EA473DA3CF}"/>
          </ac:spMkLst>
        </pc:spChg>
        <pc:spChg chg="add del">
          <ac:chgData name="Evelina Gulyaeva" userId="250f41e39276a8d6" providerId="LiveId" clId="{44F97522-E898-4E6F-BFF2-242739EC676E}" dt="2024-10-06T14:59:44.190" v="692"/>
          <ac:spMkLst>
            <pc:docMk/>
            <pc:sldMk cId="206592624" sldId="274"/>
            <ac:spMk id="33" creationId="{58AB7449-0010-418A-9D8C-00B06E40EBAC}"/>
          </ac:spMkLst>
        </pc:spChg>
        <pc:spChg chg="add del mod">
          <ac:chgData name="Evelina Gulyaeva" userId="250f41e39276a8d6" providerId="LiveId" clId="{44F97522-E898-4E6F-BFF2-242739EC676E}" dt="2024-10-06T14:59:44.190" v="692"/>
          <ac:spMkLst>
            <pc:docMk/>
            <pc:sldMk cId="206592624" sldId="274"/>
            <ac:spMk id="34" creationId="{3878BF97-92E1-4B72-8E57-DC74CDDD448F}"/>
          </ac:spMkLst>
        </pc:spChg>
        <pc:spChg chg="add del">
          <ac:chgData name="Evelina Gulyaeva" userId="250f41e39276a8d6" providerId="LiveId" clId="{44F97522-E898-4E6F-BFF2-242739EC676E}" dt="2024-10-06T14:59:44.190" v="692"/>
          <ac:spMkLst>
            <pc:docMk/>
            <pc:sldMk cId="206592624" sldId="274"/>
            <ac:spMk id="35" creationId="{326E4993-D337-4203-BA86-0AB00800114B}"/>
          </ac:spMkLst>
        </pc:spChg>
        <pc:spChg chg="add del">
          <ac:chgData name="Evelina Gulyaeva" userId="250f41e39276a8d6" providerId="LiveId" clId="{44F97522-E898-4E6F-BFF2-242739EC676E}" dt="2024-10-06T14:59:44.190" v="692"/>
          <ac:spMkLst>
            <pc:docMk/>
            <pc:sldMk cId="206592624" sldId="274"/>
            <ac:spMk id="36" creationId="{CA4E8E59-D3CD-4058-B847-BECE707BC80B}"/>
          </ac:spMkLst>
        </pc:spChg>
        <pc:spChg chg="add del">
          <ac:chgData name="Evelina Gulyaeva" userId="250f41e39276a8d6" providerId="LiveId" clId="{44F97522-E898-4E6F-BFF2-242739EC676E}" dt="2024-10-06T14:59:44.190" v="692"/>
          <ac:spMkLst>
            <pc:docMk/>
            <pc:sldMk cId="206592624" sldId="274"/>
            <ac:spMk id="37" creationId="{D3227FCA-4860-42FE-ACDD-6F2252137C79}"/>
          </ac:spMkLst>
        </pc:spChg>
        <pc:spChg chg="add del">
          <ac:chgData name="Evelina Gulyaeva" userId="250f41e39276a8d6" providerId="LiveId" clId="{44F97522-E898-4E6F-BFF2-242739EC676E}" dt="2024-10-06T14:59:44.190" v="692"/>
          <ac:spMkLst>
            <pc:docMk/>
            <pc:sldMk cId="206592624" sldId="274"/>
            <ac:spMk id="38" creationId="{24BBCC0C-F4F0-4259-8D2A-0DAAF9EFC61C}"/>
          </ac:spMkLst>
        </pc:spChg>
        <pc:spChg chg="add mod">
          <ac:chgData name="Evelina Gulyaeva" userId="250f41e39276a8d6" providerId="LiveId" clId="{44F97522-E898-4E6F-BFF2-242739EC676E}" dt="2024-10-06T15:01:22.892" v="710" actId="1076"/>
          <ac:spMkLst>
            <pc:docMk/>
            <pc:sldMk cId="206592624" sldId="274"/>
            <ac:spMk id="39" creationId="{C884904B-83E2-4C0C-9F3C-FE92634FD51A}"/>
          </ac:spMkLst>
        </pc:spChg>
        <pc:spChg chg="add mod">
          <ac:chgData name="Evelina Gulyaeva" userId="250f41e39276a8d6" providerId="LiveId" clId="{44F97522-E898-4E6F-BFF2-242739EC676E}" dt="2024-10-06T15:02:53.141" v="723" actId="1076"/>
          <ac:spMkLst>
            <pc:docMk/>
            <pc:sldMk cId="206592624" sldId="274"/>
            <ac:spMk id="40" creationId="{A40B0B4A-71CC-40D3-B596-70C21FA683FC}"/>
          </ac:spMkLst>
        </pc:spChg>
        <pc:spChg chg="add mod">
          <ac:chgData name="Evelina Gulyaeva" userId="250f41e39276a8d6" providerId="LiveId" clId="{44F97522-E898-4E6F-BFF2-242739EC676E}" dt="2024-10-06T15:03:54.819" v="728" actId="1076"/>
          <ac:spMkLst>
            <pc:docMk/>
            <pc:sldMk cId="206592624" sldId="274"/>
            <ac:spMk id="41" creationId="{053204AF-B89D-4F91-9BDC-2BF5B97FD9D6}"/>
          </ac:spMkLst>
        </pc:spChg>
        <pc:spChg chg="add">
          <ac:chgData name="Evelina Gulyaeva" userId="250f41e39276a8d6" providerId="LiveId" clId="{44F97522-E898-4E6F-BFF2-242739EC676E}" dt="2024-10-06T15:00:27.663" v="697"/>
          <ac:spMkLst>
            <pc:docMk/>
            <pc:sldMk cId="206592624" sldId="274"/>
            <ac:spMk id="42" creationId="{B9F4B76B-E346-4DDD-8DCE-59B41E1F2817}"/>
          </ac:spMkLst>
        </pc:spChg>
        <pc:spChg chg="add">
          <ac:chgData name="Evelina Gulyaeva" userId="250f41e39276a8d6" providerId="LiveId" clId="{44F97522-E898-4E6F-BFF2-242739EC676E}" dt="2024-10-06T15:00:27.663" v="697"/>
          <ac:spMkLst>
            <pc:docMk/>
            <pc:sldMk cId="206592624" sldId="274"/>
            <ac:spMk id="43" creationId="{CCD4EA83-C1A2-47CF-B49D-F912ADD76055}"/>
          </ac:spMkLst>
        </pc:spChg>
        <pc:spChg chg="add">
          <ac:chgData name="Evelina Gulyaeva" userId="250f41e39276a8d6" providerId="LiveId" clId="{44F97522-E898-4E6F-BFF2-242739EC676E}" dt="2024-10-06T15:00:27.663" v="697"/>
          <ac:spMkLst>
            <pc:docMk/>
            <pc:sldMk cId="206592624" sldId="274"/>
            <ac:spMk id="44" creationId="{08D3409B-19CC-411F-A714-AD95F7C0FA69}"/>
          </ac:spMkLst>
        </pc:spChg>
      </pc:sldChg>
      <pc:sldChg chg="add del">
        <pc:chgData name="Evelina Gulyaeva" userId="250f41e39276a8d6" providerId="LiveId" clId="{44F97522-E898-4E6F-BFF2-242739EC676E}" dt="2024-10-06T14:39:28.595" v="374" actId="47"/>
        <pc:sldMkLst>
          <pc:docMk/>
          <pc:sldMk cId="2683463570" sldId="274"/>
        </pc:sldMkLst>
      </pc:sldChg>
      <pc:sldChg chg="addSp delSp modSp add mod">
        <pc:chgData name="Evelina Gulyaeva" userId="250f41e39276a8d6" providerId="LiveId" clId="{44F97522-E898-4E6F-BFF2-242739EC676E}" dt="2024-10-06T15:07:55.068" v="801" actId="478"/>
        <pc:sldMkLst>
          <pc:docMk/>
          <pc:sldMk cId="822332147" sldId="275"/>
        </pc:sldMkLst>
        <pc:spChg chg="mod">
          <ac:chgData name="Evelina Gulyaeva" userId="250f41e39276a8d6" providerId="LiveId" clId="{44F97522-E898-4E6F-BFF2-242739EC676E}" dt="2024-10-06T14:44:25.285" v="559" actId="1076"/>
          <ac:spMkLst>
            <pc:docMk/>
            <pc:sldMk cId="822332147" sldId="275"/>
            <ac:spMk id="2" creationId="{AE5016EB-1EFD-4FFC-8EA5-288793B51205}"/>
          </ac:spMkLst>
        </pc:spChg>
        <pc:spChg chg="mod ord">
          <ac:chgData name="Evelina Gulyaeva" userId="250f41e39276a8d6" providerId="LiveId" clId="{44F97522-E898-4E6F-BFF2-242739EC676E}" dt="2024-10-06T14:47:42.877" v="591" actId="1076"/>
          <ac:spMkLst>
            <pc:docMk/>
            <pc:sldMk cId="822332147" sldId="275"/>
            <ac:spMk id="14" creationId="{4AD954A8-6217-443F-B832-AF694D97D6CA}"/>
          </ac:spMkLst>
        </pc:spChg>
        <pc:spChg chg="add mod">
          <ac:chgData name="Evelina Gulyaeva" userId="250f41e39276a8d6" providerId="LiveId" clId="{44F97522-E898-4E6F-BFF2-242739EC676E}" dt="2024-10-06T14:47:28.710" v="588" actId="571"/>
          <ac:spMkLst>
            <pc:docMk/>
            <pc:sldMk cId="822332147" sldId="275"/>
            <ac:spMk id="22" creationId="{DC2DF343-0005-4EFB-B8F0-61072DC0A87F}"/>
          </ac:spMkLst>
        </pc:spChg>
        <pc:spChg chg="mod ord">
          <ac:chgData name="Evelina Gulyaeva" userId="250f41e39276a8d6" providerId="LiveId" clId="{44F97522-E898-4E6F-BFF2-242739EC676E}" dt="2024-10-06T14:46:21.255" v="565" actId="166"/>
          <ac:spMkLst>
            <pc:docMk/>
            <pc:sldMk cId="822332147" sldId="275"/>
            <ac:spMk id="23" creationId="{3A810D87-B05E-4E5C-92EC-F190E1774BFB}"/>
          </ac:spMkLst>
        </pc:spChg>
        <pc:spChg chg="add del">
          <ac:chgData name="Evelina Gulyaeva" userId="250f41e39276a8d6" providerId="LiveId" clId="{44F97522-E898-4E6F-BFF2-242739EC676E}" dt="2024-10-06T14:48:15.813" v="594"/>
          <ac:spMkLst>
            <pc:docMk/>
            <pc:sldMk cId="822332147" sldId="275"/>
            <ac:spMk id="26" creationId="{F9A43C7C-8FAF-4CAB-AFB3-7AECF0ED0B72}"/>
          </ac:spMkLst>
        </pc:spChg>
        <pc:spChg chg="add del">
          <ac:chgData name="Evelina Gulyaeva" userId="250f41e39276a8d6" providerId="LiveId" clId="{44F97522-E898-4E6F-BFF2-242739EC676E}" dt="2024-10-06T14:48:15.813" v="594"/>
          <ac:spMkLst>
            <pc:docMk/>
            <pc:sldMk cId="822332147" sldId="275"/>
            <ac:spMk id="27" creationId="{E34E5019-2962-4CA5-B2E4-954976768A8A}"/>
          </ac:spMkLst>
        </pc:spChg>
        <pc:spChg chg="add del">
          <ac:chgData name="Evelina Gulyaeva" userId="250f41e39276a8d6" providerId="LiveId" clId="{44F97522-E898-4E6F-BFF2-242739EC676E}" dt="2024-10-06T14:48:15.813" v="594"/>
          <ac:spMkLst>
            <pc:docMk/>
            <pc:sldMk cId="822332147" sldId="275"/>
            <ac:spMk id="28" creationId="{282D8B85-60B1-4E75-8245-C8FD51A01110}"/>
          </ac:spMkLst>
        </pc:spChg>
        <pc:spChg chg="del">
          <ac:chgData name="Evelina Gulyaeva" userId="250f41e39276a8d6" providerId="LiveId" clId="{44F97522-E898-4E6F-BFF2-242739EC676E}" dt="2024-10-06T14:48:20.329" v="596" actId="478"/>
          <ac:spMkLst>
            <pc:docMk/>
            <pc:sldMk cId="822332147" sldId="275"/>
            <ac:spMk id="29" creationId="{80FCEA9B-C3DF-41D8-8B98-F9E6E4ECC79F}"/>
          </ac:spMkLst>
        </pc:spChg>
        <pc:spChg chg="del">
          <ac:chgData name="Evelina Gulyaeva" userId="250f41e39276a8d6" providerId="LiveId" clId="{44F97522-E898-4E6F-BFF2-242739EC676E}" dt="2024-10-06T14:48:18.218" v="595" actId="478"/>
          <ac:spMkLst>
            <pc:docMk/>
            <pc:sldMk cId="822332147" sldId="275"/>
            <ac:spMk id="30" creationId="{09C8CEAC-5AC8-44B5-AACB-6987FBE1E5CA}"/>
          </ac:spMkLst>
        </pc:spChg>
        <pc:spChg chg="del">
          <ac:chgData name="Evelina Gulyaeva" userId="250f41e39276a8d6" providerId="LiveId" clId="{44F97522-E898-4E6F-BFF2-242739EC676E}" dt="2024-10-06T14:48:21.900" v="597" actId="478"/>
          <ac:spMkLst>
            <pc:docMk/>
            <pc:sldMk cId="822332147" sldId="275"/>
            <ac:spMk id="31" creationId="{6683674B-1A8E-45A9-A3C6-E4729A3A089A}"/>
          </ac:spMkLst>
        </pc:spChg>
        <pc:spChg chg="mod ord">
          <ac:chgData name="Evelina Gulyaeva" userId="250f41e39276a8d6" providerId="LiveId" clId="{44F97522-E898-4E6F-BFF2-242739EC676E}" dt="2024-10-06T14:47:12.641" v="582" actId="1076"/>
          <ac:spMkLst>
            <pc:docMk/>
            <pc:sldMk cId="822332147" sldId="275"/>
            <ac:spMk id="32" creationId="{89E045D2-BB2F-48CE-8855-57EA473DA3CF}"/>
          </ac:spMkLst>
        </pc:spChg>
        <pc:spChg chg="add del mod">
          <ac:chgData name="Evelina Gulyaeva" userId="250f41e39276a8d6" providerId="LiveId" clId="{44F97522-E898-4E6F-BFF2-242739EC676E}" dt="2024-10-06T15:07:55.068" v="801" actId="478"/>
          <ac:spMkLst>
            <pc:docMk/>
            <pc:sldMk cId="822332147" sldId="275"/>
            <ac:spMk id="33" creationId="{014CDD8D-DADA-4F19-BE29-40F7721A8F0D}"/>
          </ac:spMkLst>
        </pc:spChg>
        <pc:spChg chg="add del mod">
          <ac:chgData name="Evelina Gulyaeva" userId="250f41e39276a8d6" providerId="LiveId" clId="{44F97522-E898-4E6F-BFF2-242739EC676E}" dt="2024-10-06T15:07:55.068" v="801" actId="478"/>
          <ac:spMkLst>
            <pc:docMk/>
            <pc:sldMk cId="822332147" sldId="275"/>
            <ac:spMk id="34" creationId="{0123E35A-0C86-4643-88FA-4ADCC51D47BF}"/>
          </ac:spMkLst>
        </pc:spChg>
        <pc:spChg chg="add del mod">
          <ac:chgData name="Evelina Gulyaeva" userId="250f41e39276a8d6" providerId="LiveId" clId="{44F97522-E898-4E6F-BFF2-242739EC676E}" dt="2024-10-06T15:07:55.068" v="801" actId="478"/>
          <ac:spMkLst>
            <pc:docMk/>
            <pc:sldMk cId="822332147" sldId="275"/>
            <ac:spMk id="35" creationId="{D2C0074E-0E05-4A8B-AE14-79796DD442EE}"/>
          </ac:spMkLst>
        </pc:spChg>
        <pc:spChg chg="add del mod">
          <ac:chgData name="Evelina Gulyaeva" userId="250f41e39276a8d6" providerId="LiveId" clId="{44F97522-E898-4E6F-BFF2-242739EC676E}" dt="2024-10-06T15:06:12.801" v="785"/>
          <ac:spMkLst>
            <pc:docMk/>
            <pc:sldMk cId="822332147" sldId="275"/>
            <ac:spMk id="36" creationId="{47E94B67-489A-4876-8149-FC0BA40C5ECA}"/>
          </ac:spMkLst>
        </pc:spChg>
        <pc:spChg chg="add mod">
          <ac:chgData name="Evelina Gulyaeva" userId="250f41e39276a8d6" providerId="LiveId" clId="{44F97522-E898-4E6F-BFF2-242739EC676E}" dt="2024-10-06T15:06:34.953" v="788" actId="1076"/>
          <ac:spMkLst>
            <pc:docMk/>
            <pc:sldMk cId="822332147" sldId="275"/>
            <ac:spMk id="37" creationId="{C32D2EDB-1346-4158-B312-D711C8C4A628}"/>
          </ac:spMkLst>
        </pc:spChg>
        <pc:spChg chg="add mod">
          <ac:chgData name="Evelina Gulyaeva" userId="250f41e39276a8d6" providerId="LiveId" clId="{44F97522-E898-4E6F-BFF2-242739EC676E}" dt="2024-10-06T15:06:22.840" v="787" actId="1076"/>
          <ac:spMkLst>
            <pc:docMk/>
            <pc:sldMk cId="822332147" sldId="275"/>
            <ac:spMk id="38" creationId="{18E6503B-9254-4190-BC2A-1A233A08E0DE}"/>
          </ac:spMkLst>
        </pc:spChg>
        <pc:spChg chg="add mod">
          <ac:chgData name="Evelina Gulyaeva" userId="250f41e39276a8d6" providerId="LiveId" clId="{44F97522-E898-4E6F-BFF2-242739EC676E}" dt="2024-10-06T15:04:59.629" v="736" actId="1076"/>
          <ac:spMkLst>
            <pc:docMk/>
            <pc:sldMk cId="822332147" sldId="275"/>
            <ac:spMk id="39" creationId="{9E8C0484-8600-4608-8D54-A92C6B4D28A0}"/>
          </ac:spMkLst>
        </pc:spChg>
        <pc:spChg chg="add">
          <ac:chgData name="Evelina Gulyaeva" userId="250f41e39276a8d6" providerId="LiveId" clId="{44F97522-E898-4E6F-BFF2-242739EC676E}" dt="2024-10-06T15:04:20.802" v="731"/>
          <ac:spMkLst>
            <pc:docMk/>
            <pc:sldMk cId="822332147" sldId="275"/>
            <ac:spMk id="40" creationId="{493B56FC-1ABC-4FA8-B399-D74F3568F607}"/>
          </ac:spMkLst>
        </pc:spChg>
        <pc:spChg chg="add">
          <ac:chgData name="Evelina Gulyaeva" userId="250f41e39276a8d6" providerId="LiveId" clId="{44F97522-E898-4E6F-BFF2-242739EC676E}" dt="2024-10-06T15:04:20.802" v="731"/>
          <ac:spMkLst>
            <pc:docMk/>
            <pc:sldMk cId="822332147" sldId="275"/>
            <ac:spMk id="41" creationId="{3ADC6B60-7BDC-413B-A9D4-05B903E23D22}"/>
          </ac:spMkLst>
        </pc:spChg>
        <pc:spChg chg="add mod">
          <ac:chgData name="Evelina Gulyaeva" userId="250f41e39276a8d6" providerId="LiveId" clId="{44F97522-E898-4E6F-BFF2-242739EC676E}" dt="2024-10-06T15:07:46.847" v="800" actId="1076"/>
          <ac:spMkLst>
            <pc:docMk/>
            <pc:sldMk cId="822332147" sldId="275"/>
            <ac:spMk id="42" creationId="{E5F2BF39-392B-467A-89C6-DC3A839DDC19}"/>
          </ac:spMkLst>
        </pc:spChg>
      </pc:sldChg>
      <pc:sldChg chg="addSp delSp modSp add mod">
        <pc:chgData name="Evelina Gulyaeva" userId="250f41e39276a8d6" providerId="LiveId" clId="{44F97522-E898-4E6F-BFF2-242739EC676E}" dt="2024-10-06T15:16:02.093" v="880" actId="478"/>
        <pc:sldMkLst>
          <pc:docMk/>
          <pc:sldMk cId="1754063848" sldId="276"/>
        </pc:sldMkLst>
        <pc:spChg chg="mod">
          <ac:chgData name="Evelina Gulyaeva" userId="250f41e39276a8d6" providerId="LiveId" clId="{44F97522-E898-4E6F-BFF2-242739EC676E}" dt="2024-10-06T14:49:02.335" v="604" actId="1076"/>
          <ac:spMkLst>
            <pc:docMk/>
            <pc:sldMk cId="1754063848" sldId="276"/>
            <ac:spMk id="14" creationId="{4AD954A8-6217-443F-B832-AF694D97D6CA}"/>
          </ac:spMkLst>
        </pc:spChg>
        <pc:spChg chg="add del mod">
          <ac:chgData name="Evelina Gulyaeva" userId="250f41e39276a8d6" providerId="LiveId" clId="{44F97522-E898-4E6F-BFF2-242739EC676E}" dt="2024-10-06T15:16:00.977" v="879" actId="478"/>
          <ac:spMkLst>
            <pc:docMk/>
            <pc:sldMk cId="1754063848" sldId="276"/>
            <ac:spMk id="22" creationId="{CA6C7739-4320-4DD2-9BF9-DD9BFBCD9FA9}"/>
          </ac:spMkLst>
        </pc:spChg>
        <pc:spChg chg="mod ord">
          <ac:chgData name="Evelina Gulyaeva" userId="250f41e39276a8d6" providerId="LiveId" clId="{44F97522-E898-4E6F-BFF2-242739EC676E}" dt="2024-10-06T14:52:31.761" v="635" actId="1076"/>
          <ac:spMkLst>
            <pc:docMk/>
            <pc:sldMk cId="1754063848" sldId="276"/>
            <ac:spMk id="23" creationId="{3A810D87-B05E-4E5C-92EC-F190E1774BFB}"/>
          </ac:spMkLst>
        </pc:spChg>
        <pc:spChg chg="mod ord">
          <ac:chgData name="Evelina Gulyaeva" userId="250f41e39276a8d6" providerId="LiveId" clId="{44F97522-E898-4E6F-BFF2-242739EC676E}" dt="2024-10-06T14:51:40.181" v="627" actId="14100"/>
          <ac:spMkLst>
            <pc:docMk/>
            <pc:sldMk cId="1754063848" sldId="276"/>
            <ac:spMk id="24" creationId="{B172B09E-EF0B-4FB6-9259-7A0C4007D6A9}"/>
          </ac:spMkLst>
        </pc:spChg>
        <pc:spChg chg="mod">
          <ac:chgData name="Evelina Gulyaeva" userId="250f41e39276a8d6" providerId="LiveId" clId="{44F97522-E898-4E6F-BFF2-242739EC676E}" dt="2024-10-06T14:51:20.289" v="622" actId="1076"/>
          <ac:spMkLst>
            <pc:docMk/>
            <pc:sldMk cId="1754063848" sldId="276"/>
            <ac:spMk id="25" creationId="{E256D233-E57C-4C09-B756-4B5A2929C406}"/>
          </ac:spMkLst>
        </pc:spChg>
        <pc:spChg chg="add del mod">
          <ac:chgData name="Evelina Gulyaeva" userId="250f41e39276a8d6" providerId="LiveId" clId="{44F97522-E898-4E6F-BFF2-242739EC676E}" dt="2024-10-06T15:16:02.093" v="880" actId="478"/>
          <ac:spMkLst>
            <pc:docMk/>
            <pc:sldMk cId="1754063848" sldId="276"/>
            <ac:spMk id="26" creationId="{5AD54FA3-8E66-42C4-8BB7-38AE70836FEB}"/>
          </ac:spMkLst>
        </pc:spChg>
        <pc:spChg chg="add del mod">
          <ac:chgData name="Evelina Gulyaeva" userId="250f41e39276a8d6" providerId="LiveId" clId="{44F97522-E898-4E6F-BFF2-242739EC676E}" dt="2024-10-06T15:15:59.620" v="878" actId="478"/>
          <ac:spMkLst>
            <pc:docMk/>
            <pc:sldMk cId="1754063848" sldId="276"/>
            <ac:spMk id="27" creationId="{A899B09A-30BC-4BB2-9E40-7CC907BF5E29}"/>
          </ac:spMkLst>
        </pc:spChg>
        <pc:spChg chg="add">
          <ac:chgData name="Evelina Gulyaeva" userId="250f41e39276a8d6" providerId="LiveId" clId="{44F97522-E898-4E6F-BFF2-242739EC676E}" dt="2024-10-06T15:12:05.250" v="848"/>
          <ac:spMkLst>
            <pc:docMk/>
            <pc:sldMk cId="1754063848" sldId="276"/>
            <ac:spMk id="28" creationId="{E32F2721-E09F-4890-A942-DF09A87D9402}"/>
          </ac:spMkLst>
        </pc:spChg>
        <pc:spChg chg="add mod">
          <ac:chgData name="Evelina Gulyaeva" userId="250f41e39276a8d6" providerId="LiveId" clId="{44F97522-E898-4E6F-BFF2-242739EC676E}" dt="2024-10-06T15:14:25.293" v="849" actId="1076"/>
          <ac:spMkLst>
            <pc:docMk/>
            <pc:sldMk cId="1754063848" sldId="276"/>
            <ac:spMk id="29" creationId="{BE6058B0-1150-4BAB-AFC2-FB6A050ABEC9}"/>
          </ac:spMkLst>
        </pc:spChg>
        <pc:spChg chg="add mod ord">
          <ac:chgData name="Evelina Gulyaeva" userId="250f41e39276a8d6" providerId="LiveId" clId="{44F97522-E898-4E6F-BFF2-242739EC676E}" dt="2024-10-06T15:15:28.021" v="865" actId="1076"/>
          <ac:spMkLst>
            <pc:docMk/>
            <pc:sldMk cId="1754063848" sldId="276"/>
            <ac:spMk id="30" creationId="{B617EF2A-DD1A-49B3-8412-7340A5161FC4}"/>
          </ac:spMkLst>
        </pc:spChg>
        <pc:spChg chg="add mod">
          <ac:chgData name="Evelina Gulyaeva" userId="250f41e39276a8d6" providerId="LiveId" clId="{44F97522-E898-4E6F-BFF2-242739EC676E}" dt="2024-10-06T15:14:57.301" v="853" actId="1076"/>
          <ac:spMkLst>
            <pc:docMk/>
            <pc:sldMk cId="1754063848" sldId="276"/>
            <ac:spMk id="31" creationId="{AA388F6D-23EA-4CA2-96EC-D145081C2849}"/>
          </ac:spMkLst>
        </pc:spChg>
        <pc:spChg chg="mod">
          <ac:chgData name="Evelina Gulyaeva" userId="250f41e39276a8d6" providerId="LiveId" clId="{44F97522-E898-4E6F-BFF2-242739EC676E}" dt="2024-10-06T14:51:05.948" v="620" actId="1076"/>
          <ac:spMkLst>
            <pc:docMk/>
            <pc:sldMk cId="1754063848" sldId="276"/>
            <ac:spMk id="32" creationId="{89E045D2-BB2F-48CE-8855-57EA473DA3CF}"/>
          </ac:spMkLst>
        </pc:spChg>
        <pc:spChg chg="del">
          <ac:chgData name="Evelina Gulyaeva" userId="250f41e39276a8d6" providerId="LiveId" clId="{44F97522-E898-4E6F-BFF2-242739EC676E}" dt="2024-10-06T14:48:39.977" v="600" actId="478"/>
          <ac:spMkLst>
            <pc:docMk/>
            <pc:sldMk cId="1754063848" sldId="276"/>
            <ac:spMk id="33" creationId="{014CDD8D-DADA-4F19-BE29-40F7721A8F0D}"/>
          </ac:spMkLst>
        </pc:spChg>
        <pc:spChg chg="del">
          <ac:chgData name="Evelina Gulyaeva" userId="250f41e39276a8d6" providerId="LiveId" clId="{44F97522-E898-4E6F-BFF2-242739EC676E}" dt="2024-10-06T14:48:41.680" v="601" actId="478"/>
          <ac:spMkLst>
            <pc:docMk/>
            <pc:sldMk cId="1754063848" sldId="276"/>
            <ac:spMk id="34" creationId="{0123E35A-0C86-4643-88FA-4ADCC51D47BF}"/>
          </ac:spMkLst>
        </pc:spChg>
        <pc:spChg chg="del">
          <ac:chgData name="Evelina Gulyaeva" userId="250f41e39276a8d6" providerId="LiveId" clId="{44F97522-E898-4E6F-BFF2-242739EC676E}" dt="2024-10-06T14:48:43.127" v="602" actId="478"/>
          <ac:spMkLst>
            <pc:docMk/>
            <pc:sldMk cId="1754063848" sldId="276"/>
            <ac:spMk id="35" creationId="{D2C0074E-0E05-4A8B-AE14-79796DD442EE}"/>
          </ac:spMkLst>
        </pc:spChg>
        <pc:spChg chg="add mod">
          <ac:chgData name="Evelina Gulyaeva" userId="250f41e39276a8d6" providerId="LiveId" clId="{44F97522-E898-4E6F-BFF2-242739EC676E}" dt="2024-10-06T15:14:27.941" v="850" actId="1076"/>
          <ac:spMkLst>
            <pc:docMk/>
            <pc:sldMk cId="1754063848" sldId="276"/>
            <ac:spMk id="36" creationId="{5149E000-C3D2-49D0-9754-15DA2C581D26}"/>
          </ac:spMkLst>
        </pc:spChg>
        <pc:spChg chg="add mod ord">
          <ac:chgData name="Evelina Gulyaeva" userId="250f41e39276a8d6" providerId="LiveId" clId="{44F97522-E898-4E6F-BFF2-242739EC676E}" dt="2024-10-06T15:15:55.263" v="877" actId="1035"/>
          <ac:spMkLst>
            <pc:docMk/>
            <pc:sldMk cId="1754063848" sldId="276"/>
            <ac:spMk id="37" creationId="{69612060-9E8C-4E85-843E-90438C20299F}"/>
          </ac:spMkLst>
        </pc:spChg>
      </pc:sldChg>
      <pc:sldChg chg="addSp delSp modSp add mod ord">
        <pc:chgData name="Evelina Gulyaeva" userId="250f41e39276a8d6" providerId="LiveId" clId="{44F97522-E898-4E6F-BFF2-242739EC676E}" dt="2024-10-06T15:11:39.509" v="846" actId="1076"/>
        <pc:sldMkLst>
          <pc:docMk/>
          <pc:sldMk cId="3264279130" sldId="277"/>
        </pc:sldMkLst>
        <pc:spChg chg="del mod">
          <ac:chgData name="Evelina Gulyaeva" userId="250f41e39276a8d6" providerId="LiveId" clId="{44F97522-E898-4E6F-BFF2-242739EC676E}" dt="2024-10-06T15:11:33.836" v="844" actId="478"/>
          <ac:spMkLst>
            <pc:docMk/>
            <pc:sldMk cId="3264279130" sldId="277"/>
            <ac:spMk id="22" creationId="{CA6C7739-4320-4DD2-9BF9-DD9BFBCD9FA9}"/>
          </ac:spMkLst>
        </pc:spChg>
        <pc:spChg chg="del mod">
          <ac:chgData name="Evelina Gulyaeva" userId="250f41e39276a8d6" providerId="LiveId" clId="{44F97522-E898-4E6F-BFF2-242739EC676E}" dt="2024-10-06T15:11:35.509" v="845" actId="478"/>
          <ac:spMkLst>
            <pc:docMk/>
            <pc:sldMk cId="3264279130" sldId="277"/>
            <ac:spMk id="26" creationId="{5AD54FA3-8E66-42C4-8BB7-38AE70836FEB}"/>
          </ac:spMkLst>
        </pc:spChg>
        <pc:spChg chg="del mod">
          <ac:chgData name="Evelina Gulyaeva" userId="250f41e39276a8d6" providerId="LiveId" clId="{44F97522-E898-4E6F-BFF2-242739EC676E}" dt="2024-10-06T15:11:31.949" v="842" actId="478"/>
          <ac:spMkLst>
            <pc:docMk/>
            <pc:sldMk cId="3264279130" sldId="277"/>
            <ac:spMk id="27" creationId="{A899B09A-30BC-4BB2-9E40-7CC907BF5E29}"/>
          </ac:spMkLst>
        </pc:spChg>
        <pc:spChg chg="add del">
          <ac:chgData name="Evelina Gulyaeva" userId="250f41e39276a8d6" providerId="LiveId" clId="{44F97522-E898-4E6F-BFF2-242739EC676E}" dt="2024-10-06T15:08:20.249" v="804" actId="478"/>
          <ac:spMkLst>
            <pc:docMk/>
            <pc:sldMk cId="3264279130" sldId="277"/>
            <ac:spMk id="28" creationId="{C28F2421-C13C-4002-A85F-624CCB17F604}"/>
          </ac:spMkLst>
        </pc:spChg>
        <pc:spChg chg="add mod">
          <ac:chgData name="Evelina Gulyaeva" userId="250f41e39276a8d6" providerId="LiveId" clId="{44F97522-E898-4E6F-BFF2-242739EC676E}" dt="2024-10-06T15:08:39.006" v="806" actId="1076"/>
          <ac:spMkLst>
            <pc:docMk/>
            <pc:sldMk cId="3264279130" sldId="277"/>
            <ac:spMk id="29" creationId="{6168C1E3-54A1-4CA6-8C0C-25A0DDE2544A}"/>
          </ac:spMkLst>
        </pc:spChg>
        <pc:spChg chg="add mod">
          <ac:chgData name="Evelina Gulyaeva" userId="250f41e39276a8d6" providerId="LiveId" clId="{44F97522-E898-4E6F-BFF2-242739EC676E}" dt="2024-10-06T15:11:27.334" v="841" actId="1076"/>
          <ac:spMkLst>
            <pc:docMk/>
            <pc:sldMk cId="3264279130" sldId="277"/>
            <ac:spMk id="30" creationId="{9C13197D-8A0C-46D7-82C2-6ACF0CEA3D02}"/>
          </ac:spMkLst>
        </pc:spChg>
        <pc:spChg chg="add mod ord">
          <ac:chgData name="Evelina Gulyaeva" userId="250f41e39276a8d6" providerId="LiveId" clId="{44F97522-E898-4E6F-BFF2-242739EC676E}" dt="2024-10-06T15:10:24.533" v="829" actId="1035"/>
          <ac:spMkLst>
            <pc:docMk/>
            <pc:sldMk cId="3264279130" sldId="277"/>
            <ac:spMk id="31" creationId="{328044BF-DC6A-48E5-8C20-DEBAFDF856B2}"/>
          </ac:spMkLst>
        </pc:spChg>
        <pc:spChg chg="add mod">
          <ac:chgData name="Evelina Gulyaeva" userId="250f41e39276a8d6" providerId="LiveId" clId="{44F97522-E898-4E6F-BFF2-242739EC676E}" dt="2024-10-06T15:09:35.219" v="814" actId="1076"/>
          <ac:spMkLst>
            <pc:docMk/>
            <pc:sldMk cId="3264279130" sldId="277"/>
            <ac:spMk id="33" creationId="{A8546458-F112-47FA-94F9-4C01B3EA9964}"/>
          </ac:spMkLst>
        </pc:spChg>
        <pc:spChg chg="add mod">
          <ac:chgData name="Evelina Gulyaeva" userId="250f41e39276a8d6" providerId="LiveId" clId="{44F97522-E898-4E6F-BFF2-242739EC676E}" dt="2024-10-06T15:11:39.509" v="846" actId="1076"/>
          <ac:spMkLst>
            <pc:docMk/>
            <pc:sldMk cId="3264279130" sldId="277"/>
            <ac:spMk id="34" creationId="{77BF0F5E-1229-41EC-A3A2-7D692F087EA3}"/>
          </ac:spMkLst>
        </pc:spChg>
        <pc:spChg chg="add mod">
          <ac:chgData name="Evelina Gulyaeva" userId="250f41e39276a8d6" providerId="LiveId" clId="{44F97522-E898-4E6F-BFF2-242739EC676E}" dt="2024-10-06T15:08:42.263" v="807" actId="1076"/>
          <ac:spMkLst>
            <pc:docMk/>
            <pc:sldMk cId="3264279130" sldId="277"/>
            <ac:spMk id="35" creationId="{DA1AA91D-1549-465C-9559-8A9693FAA724}"/>
          </ac:spMkLst>
        </pc:spChg>
      </pc:sldChg>
      <pc:sldChg chg="addSp delSp modSp add mod">
        <pc:chgData name="Evelina Gulyaeva" userId="250f41e39276a8d6" providerId="LiveId" clId="{44F97522-E898-4E6F-BFF2-242739EC676E}" dt="2024-10-06T15:17:53.662" v="912" actId="478"/>
        <pc:sldMkLst>
          <pc:docMk/>
          <pc:sldMk cId="1778684630" sldId="278"/>
        </pc:sldMkLst>
        <pc:spChg chg="mod">
          <ac:chgData name="Evelina Gulyaeva" userId="250f41e39276a8d6" providerId="LiveId" clId="{44F97522-E898-4E6F-BFF2-242739EC676E}" dt="2024-10-06T15:16:45.350" v="885" actId="1076"/>
          <ac:spMkLst>
            <pc:docMk/>
            <pc:sldMk cId="1778684630" sldId="278"/>
            <ac:spMk id="18" creationId="{00FE25B1-E495-41C6-AEAE-24F2BDBF1AD5}"/>
          </ac:spMkLst>
        </pc:spChg>
        <pc:spChg chg="del mod">
          <ac:chgData name="Evelina Gulyaeva" userId="250f41e39276a8d6" providerId="LiveId" clId="{44F97522-E898-4E6F-BFF2-242739EC676E}" dt="2024-10-06T15:17:53.662" v="912" actId="478"/>
          <ac:spMkLst>
            <pc:docMk/>
            <pc:sldMk cId="1778684630" sldId="278"/>
            <ac:spMk id="22" creationId="{CA6C7739-4320-4DD2-9BF9-DD9BFBCD9FA9}"/>
          </ac:spMkLst>
        </pc:spChg>
        <pc:spChg chg="mod">
          <ac:chgData name="Evelina Gulyaeva" userId="250f41e39276a8d6" providerId="LiveId" clId="{44F97522-E898-4E6F-BFF2-242739EC676E}" dt="2024-10-06T14:53:23.662" v="641" actId="1076"/>
          <ac:spMkLst>
            <pc:docMk/>
            <pc:sldMk cId="1778684630" sldId="278"/>
            <ac:spMk id="23" creationId="{3A810D87-B05E-4E5C-92EC-F190E1774BFB}"/>
          </ac:spMkLst>
        </pc:spChg>
        <pc:spChg chg="mod ord">
          <ac:chgData name="Evelina Gulyaeva" userId="250f41e39276a8d6" providerId="LiveId" clId="{44F97522-E898-4E6F-BFF2-242739EC676E}" dt="2024-10-06T14:54:22.595" v="654" actId="1076"/>
          <ac:spMkLst>
            <pc:docMk/>
            <pc:sldMk cId="1778684630" sldId="278"/>
            <ac:spMk id="24" creationId="{B172B09E-EF0B-4FB6-9259-7A0C4007D6A9}"/>
          </ac:spMkLst>
        </pc:spChg>
        <pc:spChg chg="mod">
          <ac:chgData name="Evelina Gulyaeva" userId="250f41e39276a8d6" providerId="LiveId" clId="{44F97522-E898-4E6F-BFF2-242739EC676E}" dt="2024-10-06T14:53:46.528" v="646" actId="14100"/>
          <ac:spMkLst>
            <pc:docMk/>
            <pc:sldMk cId="1778684630" sldId="278"/>
            <ac:spMk id="25" creationId="{E256D233-E57C-4C09-B756-4B5A2929C406}"/>
          </ac:spMkLst>
        </pc:spChg>
        <pc:spChg chg="del">
          <ac:chgData name="Evelina Gulyaeva" userId="250f41e39276a8d6" providerId="LiveId" clId="{44F97522-E898-4E6F-BFF2-242739EC676E}" dt="2024-10-06T14:53:16.091" v="640" actId="478"/>
          <ac:spMkLst>
            <pc:docMk/>
            <pc:sldMk cId="1778684630" sldId="278"/>
            <ac:spMk id="26" creationId="{5AD54FA3-8E66-42C4-8BB7-38AE70836FEB}"/>
          </ac:spMkLst>
        </pc:spChg>
        <pc:spChg chg="del mod">
          <ac:chgData name="Evelina Gulyaeva" userId="250f41e39276a8d6" providerId="LiveId" clId="{44F97522-E898-4E6F-BFF2-242739EC676E}" dt="2024-10-06T15:17:52.343" v="911" actId="478"/>
          <ac:spMkLst>
            <pc:docMk/>
            <pc:sldMk cId="1778684630" sldId="278"/>
            <ac:spMk id="27" creationId="{A899B09A-30BC-4BB2-9E40-7CC907BF5E29}"/>
          </ac:spMkLst>
        </pc:spChg>
        <pc:spChg chg="add">
          <ac:chgData name="Evelina Gulyaeva" userId="250f41e39276a8d6" providerId="LiveId" clId="{44F97522-E898-4E6F-BFF2-242739EC676E}" dt="2024-10-06T15:16:22.560" v="882"/>
          <ac:spMkLst>
            <pc:docMk/>
            <pc:sldMk cId="1778684630" sldId="278"/>
            <ac:spMk id="28" creationId="{ACD06D07-D481-482B-80D1-3C901C763C87}"/>
          </ac:spMkLst>
        </pc:spChg>
        <pc:spChg chg="add">
          <ac:chgData name="Evelina Gulyaeva" userId="250f41e39276a8d6" providerId="LiveId" clId="{44F97522-E898-4E6F-BFF2-242739EC676E}" dt="2024-10-06T15:16:22.560" v="882"/>
          <ac:spMkLst>
            <pc:docMk/>
            <pc:sldMk cId="1778684630" sldId="278"/>
            <ac:spMk id="29" creationId="{97AE8495-F511-4B4E-875B-7AFD457FE1FA}"/>
          </ac:spMkLst>
        </pc:spChg>
        <pc:spChg chg="add mod">
          <ac:chgData name="Evelina Gulyaeva" userId="250f41e39276a8d6" providerId="LiveId" clId="{44F97522-E898-4E6F-BFF2-242739EC676E}" dt="2024-10-06T15:17:18.122" v="900" actId="1076"/>
          <ac:spMkLst>
            <pc:docMk/>
            <pc:sldMk cId="1778684630" sldId="278"/>
            <ac:spMk id="30" creationId="{87ACFD61-3FED-4861-9AB4-53AF2730B0AF}"/>
          </ac:spMkLst>
        </pc:spChg>
        <pc:spChg chg="add">
          <ac:chgData name="Evelina Gulyaeva" userId="250f41e39276a8d6" providerId="LiveId" clId="{44F97522-E898-4E6F-BFF2-242739EC676E}" dt="2024-10-06T15:16:22.560" v="882"/>
          <ac:spMkLst>
            <pc:docMk/>
            <pc:sldMk cId="1778684630" sldId="278"/>
            <ac:spMk id="31" creationId="{2F42C17D-2B1A-4A06-B8A7-0B07A57BA36F}"/>
          </ac:spMkLst>
        </pc:spChg>
        <pc:spChg chg="add mod ord">
          <ac:chgData name="Evelina Gulyaeva" userId="250f41e39276a8d6" providerId="LiveId" clId="{44F97522-E898-4E6F-BFF2-242739EC676E}" dt="2024-10-06T15:17:47.284" v="910" actId="1076"/>
          <ac:spMkLst>
            <pc:docMk/>
            <pc:sldMk cId="1778684630" sldId="278"/>
            <ac:spMk id="33" creationId="{4D8225FF-924C-4E12-B065-9BB454C107B5}"/>
          </ac:spMkLst>
        </pc:spChg>
        <pc:spChg chg="add mod">
          <ac:chgData name="Evelina Gulyaeva" userId="250f41e39276a8d6" providerId="LiveId" clId="{44F97522-E898-4E6F-BFF2-242739EC676E}" dt="2024-10-06T15:16:34.083" v="883" actId="1076"/>
          <ac:spMkLst>
            <pc:docMk/>
            <pc:sldMk cId="1778684630" sldId="278"/>
            <ac:spMk id="34" creationId="{F91B3A5D-5F97-4A29-A53D-28091D1C6211}"/>
          </ac:spMkLst>
        </pc:spChg>
      </pc:sldChg>
      <pc:sldChg chg="addSp delSp modSp add mod">
        <pc:chgData name="Evelina Gulyaeva" userId="250f41e39276a8d6" providerId="LiveId" clId="{44F97522-E898-4E6F-BFF2-242739EC676E}" dt="2024-10-06T15:55:51.860" v="1042" actId="1076"/>
        <pc:sldMkLst>
          <pc:docMk/>
          <pc:sldMk cId="2733226678" sldId="279"/>
        </pc:sldMkLst>
        <pc:spChg chg="add del mod">
          <ac:chgData name="Evelina Gulyaeva" userId="250f41e39276a8d6" providerId="LiveId" clId="{44F97522-E898-4E6F-BFF2-242739EC676E}" dt="2024-10-06T15:50:05.043" v="925"/>
          <ac:spMkLst>
            <pc:docMk/>
            <pc:sldMk cId="2733226678" sldId="279"/>
            <ac:spMk id="2" creationId="{3AA11565-F0C0-4DBE-AEDF-F1960346F693}"/>
          </ac:spMkLst>
        </pc:spChg>
        <pc:spChg chg="add del">
          <ac:chgData name="Evelina Gulyaeva" userId="250f41e39276a8d6" providerId="LiveId" clId="{44F97522-E898-4E6F-BFF2-242739EC676E}" dt="2024-10-06T15:50:05.043" v="923" actId="478"/>
          <ac:spMkLst>
            <pc:docMk/>
            <pc:sldMk cId="2733226678" sldId="279"/>
            <ac:spMk id="4" creationId="{A16B6945-71D8-43D5-B321-630031B4A43F}"/>
          </ac:spMkLst>
        </pc:spChg>
        <pc:spChg chg="add del mod">
          <ac:chgData name="Evelina Gulyaeva" userId="250f41e39276a8d6" providerId="LiveId" clId="{44F97522-E898-4E6F-BFF2-242739EC676E}" dt="2024-10-06T15:52:48.836" v="986"/>
          <ac:spMkLst>
            <pc:docMk/>
            <pc:sldMk cId="2733226678" sldId="279"/>
            <ac:spMk id="5" creationId="{A67D047C-923D-46FE-8A86-5F1BA0DD9362}"/>
          </ac:spMkLst>
        </pc:spChg>
        <pc:spChg chg="add del mod">
          <ac:chgData name="Evelina Gulyaeva" userId="250f41e39276a8d6" providerId="LiveId" clId="{44F97522-E898-4E6F-BFF2-242739EC676E}" dt="2024-10-06T15:52:48.836" v="986"/>
          <ac:spMkLst>
            <pc:docMk/>
            <pc:sldMk cId="2733226678" sldId="279"/>
            <ac:spMk id="8" creationId="{49E64E4F-5FD2-4EFA-86BC-BA9729099F35}"/>
          </ac:spMkLst>
        </pc:spChg>
        <pc:spChg chg="del mod">
          <ac:chgData name="Evelina Gulyaeva" userId="250f41e39276a8d6" providerId="LiveId" clId="{44F97522-E898-4E6F-BFF2-242739EC676E}" dt="2024-10-06T15:49:39.921" v="918" actId="478"/>
          <ac:spMkLst>
            <pc:docMk/>
            <pc:sldMk cId="2733226678" sldId="279"/>
            <ac:spMk id="12" creationId="{1491FD6E-8401-49D1-A9B9-87F88926663D}"/>
          </ac:spMkLst>
        </pc:spChg>
        <pc:spChg chg="mod">
          <ac:chgData name="Evelina Gulyaeva" userId="250f41e39276a8d6" providerId="LiveId" clId="{44F97522-E898-4E6F-BFF2-242739EC676E}" dt="2024-10-06T15:52:45.412" v="985"/>
          <ac:spMkLst>
            <pc:docMk/>
            <pc:sldMk cId="2733226678" sldId="279"/>
            <ac:spMk id="16" creationId="{75AFF4D3-DDC6-4C32-9FB4-94D413E93E22}"/>
          </ac:spMkLst>
        </pc:spChg>
        <pc:spChg chg="mod">
          <ac:chgData name="Evelina Gulyaeva" userId="250f41e39276a8d6" providerId="LiveId" clId="{44F97522-E898-4E6F-BFF2-242739EC676E}" dt="2024-10-06T15:52:48.836" v="986"/>
          <ac:spMkLst>
            <pc:docMk/>
            <pc:sldMk cId="2733226678" sldId="279"/>
            <ac:spMk id="18" creationId="{2358841A-ED27-4224-BF77-7E45C42423D2}"/>
          </ac:spMkLst>
        </pc:spChg>
        <pc:picChg chg="mod">
          <ac:chgData name="Evelina Gulyaeva" userId="250f41e39276a8d6" providerId="LiveId" clId="{44F97522-E898-4E6F-BFF2-242739EC676E}" dt="2024-10-06T15:49:33.707" v="916" actId="1076"/>
          <ac:picMkLst>
            <pc:docMk/>
            <pc:sldMk cId="2733226678" sldId="279"/>
            <ac:picMk id="3" creationId="{02FE793A-AA05-4B08-8A34-9E1EF888C335}"/>
          </ac:picMkLst>
        </pc:picChg>
        <pc:picChg chg="mod">
          <ac:chgData name="Evelina Gulyaeva" userId="250f41e39276a8d6" providerId="LiveId" clId="{44F97522-E898-4E6F-BFF2-242739EC676E}" dt="2024-10-06T15:49:28.901" v="914" actId="1076"/>
          <ac:picMkLst>
            <pc:docMk/>
            <pc:sldMk cId="2733226678" sldId="279"/>
            <ac:picMk id="6" creationId="{C0C8B674-D602-4423-94EB-E977470410BA}"/>
          </ac:picMkLst>
        </pc:picChg>
        <pc:picChg chg="mod ord">
          <ac:chgData name="Evelina Gulyaeva" userId="250f41e39276a8d6" providerId="LiveId" clId="{44F97522-E898-4E6F-BFF2-242739EC676E}" dt="2024-10-06T15:55:51.860" v="1042" actId="1076"/>
          <ac:picMkLst>
            <pc:docMk/>
            <pc:sldMk cId="2733226678" sldId="279"/>
            <ac:picMk id="13" creationId="{AE8D4FCE-A4F1-4E78-8C1C-43B836F49AB6}"/>
          </ac:picMkLst>
        </pc:picChg>
        <pc:picChg chg="mod ord">
          <ac:chgData name="Evelina Gulyaeva" userId="250f41e39276a8d6" providerId="LiveId" clId="{44F97522-E898-4E6F-BFF2-242739EC676E}" dt="2024-10-06T15:53:16.023" v="995" actId="1076"/>
          <ac:picMkLst>
            <pc:docMk/>
            <pc:sldMk cId="2733226678" sldId="279"/>
            <ac:picMk id="17" creationId="{6F84F70E-B2DF-46DD-BA19-0FFD5FC97694}"/>
          </ac:picMkLst>
        </pc:picChg>
        <pc:picChg chg="add mod">
          <ac:chgData name="Evelina Gulyaeva" userId="250f41e39276a8d6" providerId="LiveId" clId="{44F97522-E898-4E6F-BFF2-242739EC676E}" dt="2024-10-06T15:53:44.387" v="1003" actId="1076"/>
          <ac:picMkLst>
            <pc:docMk/>
            <pc:sldMk cId="2733226678" sldId="279"/>
            <ac:picMk id="19" creationId="{19C676CA-3AAF-411E-9BB9-019025216FC8}"/>
          </ac:picMkLst>
        </pc:picChg>
        <pc:picChg chg="add mod">
          <ac:chgData name="Evelina Gulyaeva" userId="250f41e39276a8d6" providerId="LiveId" clId="{44F97522-E898-4E6F-BFF2-242739EC676E}" dt="2024-10-06T15:54:06.204" v="1013" actId="1076"/>
          <ac:picMkLst>
            <pc:docMk/>
            <pc:sldMk cId="2733226678" sldId="279"/>
            <ac:picMk id="20" creationId="{FF7B0743-BE92-4E48-B4F2-F86ADB60EAF3}"/>
          </ac:picMkLst>
        </pc:picChg>
        <pc:picChg chg="add mod">
          <ac:chgData name="Evelina Gulyaeva" userId="250f41e39276a8d6" providerId="LiveId" clId="{44F97522-E898-4E6F-BFF2-242739EC676E}" dt="2024-10-06T15:54:20.849" v="1020" actId="1076"/>
          <ac:picMkLst>
            <pc:docMk/>
            <pc:sldMk cId="2733226678" sldId="279"/>
            <ac:picMk id="22" creationId="{419FC326-7A42-4296-A111-A42DDFF6CDB6}"/>
          </ac:picMkLst>
        </pc:picChg>
        <pc:picChg chg="add mod">
          <ac:chgData name="Evelina Gulyaeva" userId="250f41e39276a8d6" providerId="LiveId" clId="{44F97522-E898-4E6F-BFF2-242739EC676E}" dt="2024-10-06T15:54:29.299" v="1024" actId="1076"/>
          <ac:picMkLst>
            <pc:docMk/>
            <pc:sldMk cId="2733226678" sldId="279"/>
            <ac:picMk id="23" creationId="{130FDED7-F485-454A-86E3-2AB7B85D5AB2}"/>
          </ac:picMkLst>
        </pc:picChg>
        <pc:picChg chg="add mod">
          <ac:chgData name="Evelina Gulyaeva" userId="250f41e39276a8d6" providerId="LiveId" clId="{44F97522-E898-4E6F-BFF2-242739EC676E}" dt="2024-10-06T15:54:59.688" v="1031" actId="1076"/>
          <ac:picMkLst>
            <pc:docMk/>
            <pc:sldMk cId="2733226678" sldId="279"/>
            <ac:picMk id="24" creationId="{E35C3BD4-8CC3-4E6C-9D76-194CD6B2642E}"/>
          </ac:picMkLst>
        </pc:picChg>
        <pc:picChg chg="add mod">
          <ac:chgData name="Evelina Gulyaeva" userId="250f41e39276a8d6" providerId="LiveId" clId="{44F97522-E898-4E6F-BFF2-242739EC676E}" dt="2024-10-06T15:55:21.111" v="1037" actId="1076"/>
          <ac:picMkLst>
            <pc:docMk/>
            <pc:sldMk cId="2733226678" sldId="279"/>
            <ac:picMk id="25" creationId="{B799479D-0CF4-426E-BBE6-4A035DFC29BA}"/>
          </ac:picMkLst>
        </pc:picChg>
      </pc:sldChg>
      <pc:sldChg chg="modSp add mod">
        <pc:chgData name="Evelina Gulyaeva" userId="250f41e39276a8d6" providerId="LiveId" clId="{44F97522-E898-4E6F-BFF2-242739EC676E}" dt="2024-10-06T15:52:55.388" v="987" actId="1076"/>
        <pc:sldMkLst>
          <pc:docMk/>
          <pc:sldMk cId="1249102892" sldId="280"/>
        </pc:sldMkLst>
        <pc:picChg chg="mod">
          <ac:chgData name="Evelina Gulyaeva" userId="250f41e39276a8d6" providerId="LiveId" clId="{44F97522-E898-4E6F-BFF2-242739EC676E}" dt="2024-10-06T15:52:55.388" v="987" actId="1076"/>
          <ac:picMkLst>
            <pc:docMk/>
            <pc:sldMk cId="1249102892" sldId="280"/>
            <ac:picMk id="17" creationId="{6F84F70E-B2DF-46DD-BA19-0FFD5FC976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8C718-9790-48B8-9C9C-FD139D47B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F69730-7F14-4684-9F83-AC23ADD93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ECDB1-E0BD-47E2-852C-8510BE4E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A6869-2EBB-4D42-B2FB-BB480B60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078FA4-31F7-4788-A4A0-370DF25B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1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988CF-FAED-487D-960F-F193F5D0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837178-4569-4377-999B-10257961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50A1D-6288-4B63-94B3-3B3A27EE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C36E9-DC49-4650-ADD4-C80E9232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BC6F5-5C12-46A1-BDF3-0676106B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4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6D0978-CCB7-46E9-A89F-CD1C9D366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ECDD25-06EF-4353-B39E-44B046C11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E80AC7-B7CA-49C8-A8E0-866C6F5A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E6A78-D5B4-47B6-94F9-10A085A5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CD7CC-9789-49CE-87EB-BA4DE17E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5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B4A4B-1AB4-41FE-BF44-E2CBEA01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BBCC0-4521-4D04-988F-00FF2A0E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D525C-1E34-4076-9CE2-08BB71A9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CA3F-5609-40E2-872E-A7CE14F2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9CF7D-F270-42F9-9CEC-FC5BA431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E49C8-9D41-4635-8C52-A2BD6332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EA3AC2-39D5-4A8C-9EBC-9EB9DEF7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A7A7D-402D-4885-81DC-506FF5DF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5460D-1415-4876-8AAB-E45B9E54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3B60A-80A4-4C00-B9A4-B27D609C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1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0E529-AB96-4154-AB30-FB84C4E3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32586-42B6-4465-8DF8-A44B7372A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FAC086-3909-48E8-AF91-6F5E7595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C91100-2423-4A84-9768-3981D268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DF7708-CD23-4FF0-BB04-6DCB9513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7EC802-5FD7-4527-9457-29D1DB9D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1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EF79E-160A-4AE5-923C-DCF5ADB7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D85A46-ED15-4E63-8AF9-62365DD0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6CA15A-68FF-49EF-91D2-053682B7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5DCD93-3217-4754-8607-36C00D51F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552215-723E-4298-862E-105432731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FF304B-B0F2-4D55-89A5-CF3427A4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503884-F1AA-4E8C-8755-CFE165A6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974869-22B3-43D6-B5D4-C46B9C05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6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28431-5FE9-4CB0-82EC-49AC7C2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87BE9A-DC36-4605-8BDA-581CDA7B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0764CF-8183-4C2E-91BA-4210BE95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7C816F-4749-4FDC-BC1F-A9043318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F7DFC4-D749-43E2-B8B5-ACD508F9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FB7585-151E-4F98-A5A2-09F5138E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41501D-2206-46FD-BE7C-163FBB7E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3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327FF-B894-4B96-9177-8A10A3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B8D72-8613-4F1A-83A0-CEFA3A80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A17B28-C7EB-43DD-BC99-B50B5844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E97C5A-14BF-4C23-A58F-3555418E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625206-149D-4996-9AFA-78438CD3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00ABA7-884E-4888-A20D-269071DA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7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F3E74-90F5-49D9-A386-BC7E6160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222E29-DC11-4E54-81F9-0054F6721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FA20C8-2971-453C-B65E-F4723404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CE77F1-8E0B-4D28-BEE6-4ECD9C43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71373E-5BEC-48F8-B78F-77683D77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CF71CE-CE59-465A-BF0D-0DB44DB7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51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D4A9C-2E14-430C-903E-44B56301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CC7A43-9283-4DA6-8B9A-D47A4BDA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D14B5-D477-4E20-AEAA-947DEC110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FA70-14F1-4D35-9533-EBC2515744A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5D69E-18EF-4996-B564-B8F344139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875D8-1753-42A3-B54A-5FF7F745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1F1F-20D2-4498-8167-643E3A205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3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BEDB34C-96D7-4B42-8FED-11170130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4930" y="-2664928"/>
            <a:ext cx="6857999" cy="12187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31864-998C-46F6-B967-76C32BC0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2400" y="-1188357"/>
            <a:ext cx="6040611" cy="3722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55E66C-63A9-4E98-9B24-67F946C4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83604" y="-5331974"/>
            <a:ext cx="2576707" cy="457925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84F70E-B2DF-46DD-BA19-0FFD5FC97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0216" y="4023661"/>
            <a:ext cx="727114" cy="80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237CF9-815A-4FA6-9C9F-A27E6FBC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2914" y="3210861"/>
            <a:ext cx="2422072" cy="3229429"/>
          </a:xfrm>
          <a:prstGeom prst="rect">
            <a:avLst/>
          </a:prstGeom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1491FD6E-8401-49D1-A9B9-87F88926663D}"/>
              </a:ext>
            </a:extLst>
          </p:cNvPr>
          <p:cNvSpPr/>
          <p:nvPr/>
        </p:nvSpPr>
        <p:spPr>
          <a:xfrm>
            <a:off x="-19050" y="-126093"/>
            <a:ext cx="12322629" cy="7003143"/>
          </a:xfrm>
          <a:custGeom>
            <a:avLst/>
            <a:gdLst/>
            <a:ahLst/>
            <a:cxnLst/>
            <a:rect l="l" t="t" r="r" b="b"/>
            <a:pathLst>
              <a:path w="12322629" h="7003143">
                <a:moveTo>
                  <a:pt x="5120784" y="3267866"/>
                </a:moveTo>
                <a:lnTo>
                  <a:pt x="5207811" y="3267866"/>
                </a:lnTo>
                <a:cubicBezTo>
                  <a:pt x="5249161" y="3267866"/>
                  <a:pt x="5286692" y="3277268"/>
                  <a:pt x="5320402" y="3296072"/>
                </a:cubicBezTo>
                <a:cubicBezTo>
                  <a:pt x="5354112" y="3314876"/>
                  <a:pt x="5382862" y="3338933"/>
                  <a:pt x="5406649" y="3368244"/>
                </a:cubicBezTo>
                <a:cubicBezTo>
                  <a:pt x="5430437" y="3397554"/>
                  <a:pt x="5448319" y="3429831"/>
                  <a:pt x="5460295" y="3465075"/>
                </a:cubicBezTo>
                <a:cubicBezTo>
                  <a:pt x="5472272" y="3500318"/>
                  <a:pt x="5477109" y="3534517"/>
                  <a:pt x="5474809" y="3567670"/>
                </a:cubicBezTo>
                <a:cubicBezTo>
                  <a:pt x="5474809" y="3596241"/>
                  <a:pt x="5469378" y="3624429"/>
                  <a:pt x="5458515" y="3652233"/>
                </a:cubicBezTo>
                <a:cubicBezTo>
                  <a:pt x="5447653" y="3680037"/>
                  <a:pt x="5433399" y="3704948"/>
                  <a:pt x="5415754" y="3726965"/>
                </a:cubicBezTo>
                <a:cubicBezTo>
                  <a:pt x="5398110" y="3748982"/>
                  <a:pt x="5377599" y="3766768"/>
                  <a:pt x="5354222" y="3780323"/>
                </a:cubicBezTo>
                <a:cubicBezTo>
                  <a:pt x="5330845" y="3793879"/>
                  <a:pt x="5306039" y="3800656"/>
                  <a:pt x="5279805" y="3800656"/>
                </a:cubicBezTo>
                <a:lnTo>
                  <a:pt x="5120784" y="3800656"/>
                </a:lnTo>
                <a:close/>
                <a:moveTo>
                  <a:pt x="5769245" y="2836726"/>
                </a:moveTo>
                <a:cubicBezTo>
                  <a:pt x="5750843" y="2836726"/>
                  <a:pt x="5736156" y="2842993"/>
                  <a:pt x="5725184" y="2855526"/>
                </a:cubicBezTo>
                <a:cubicBezTo>
                  <a:pt x="5714212" y="2868059"/>
                  <a:pt x="5708726" y="2882522"/>
                  <a:pt x="5708726" y="2898916"/>
                </a:cubicBezTo>
                <a:cubicBezTo>
                  <a:pt x="5708726" y="2930701"/>
                  <a:pt x="5723852" y="2951120"/>
                  <a:pt x="5754102" y="2960175"/>
                </a:cubicBezTo>
                <a:cubicBezTo>
                  <a:pt x="5761624" y="2963972"/>
                  <a:pt x="5770642" y="2966697"/>
                  <a:pt x="5781158" y="2968349"/>
                </a:cubicBezTo>
                <a:cubicBezTo>
                  <a:pt x="5791673" y="2970002"/>
                  <a:pt x="5799268" y="2972370"/>
                  <a:pt x="5803941" y="2975456"/>
                </a:cubicBezTo>
                <a:cubicBezTo>
                  <a:pt x="5828716" y="2992580"/>
                  <a:pt x="5841102" y="3008326"/>
                  <a:pt x="5841102" y="3022694"/>
                </a:cubicBezTo>
                <a:lnTo>
                  <a:pt x="5841102" y="3767111"/>
                </a:lnTo>
                <a:cubicBezTo>
                  <a:pt x="5841102" y="3782628"/>
                  <a:pt x="5829145" y="3798666"/>
                  <a:pt x="5805229" y="3815225"/>
                </a:cubicBezTo>
                <a:cubicBezTo>
                  <a:pt x="5803859" y="3815699"/>
                  <a:pt x="5789775" y="3820181"/>
                  <a:pt x="5762975" y="3828670"/>
                </a:cubicBezTo>
                <a:cubicBezTo>
                  <a:pt x="5726809" y="3839679"/>
                  <a:pt x="5708726" y="3860427"/>
                  <a:pt x="5708726" y="3890915"/>
                </a:cubicBezTo>
                <a:cubicBezTo>
                  <a:pt x="5708726" y="3908222"/>
                  <a:pt x="5714368" y="3922918"/>
                  <a:pt x="5725650" y="3935004"/>
                </a:cubicBezTo>
                <a:cubicBezTo>
                  <a:pt x="5736932" y="3947090"/>
                  <a:pt x="5751464" y="3953133"/>
                  <a:pt x="5769245" y="3953133"/>
                </a:cubicBezTo>
                <a:cubicBezTo>
                  <a:pt x="5778081" y="3953133"/>
                  <a:pt x="5787370" y="3950212"/>
                  <a:pt x="5797109" y="3944369"/>
                </a:cubicBezTo>
                <a:cubicBezTo>
                  <a:pt x="5806849" y="3938527"/>
                  <a:pt x="5812029" y="3935607"/>
                  <a:pt x="5812650" y="3935607"/>
                </a:cubicBezTo>
                <a:cubicBezTo>
                  <a:pt x="5824133" y="3930933"/>
                  <a:pt x="5870431" y="3928596"/>
                  <a:pt x="5951543" y="3928596"/>
                </a:cubicBezTo>
                <a:cubicBezTo>
                  <a:pt x="6032565" y="3928596"/>
                  <a:pt x="6079373" y="3930933"/>
                  <a:pt x="6091970" y="3935607"/>
                </a:cubicBezTo>
                <a:cubicBezTo>
                  <a:pt x="6092555" y="3935607"/>
                  <a:pt x="6098008" y="3938527"/>
                  <a:pt x="6108333" y="3944369"/>
                </a:cubicBezTo>
                <a:cubicBezTo>
                  <a:pt x="6118657" y="3950212"/>
                  <a:pt x="6128884" y="3953133"/>
                  <a:pt x="6139017" y="3953133"/>
                </a:cubicBezTo>
                <a:cubicBezTo>
                  <a:pt x="6155758" y="3953133"/>
                  <a:pt x="6169455" y="3946985"/>
                  <a:pt x="6180107" y="3934689"/>
                </a:cubicBezTo>
                <a:cubicBezTo>
                  <a:pt x="6190760" y="3922393"/>
                  <a:pt x="6196086" y="3907802"/>
                  <a:pt x="6196086" y="3890915"/>
                </a:cubicBezTo>
                <a:cubicBezTo>
                  <a:pt x="6196086" y="3857597"/>
                  <a:pt x="6181463" y="3837671"/>
                  <a:pt x="6152216" y="3831135"/>
                </a:cubicBezTo>
                <a:cubicBezTo>
                  <a:pt x="6121253" y="3822609"/>
                  <a:pt x="6104622" y="3817598"/>
                  <a:pt x="6102322" y="3816101"/>
                </a:cubicBezTo>
                <a:cubicBezTo>
                  <a:pt x="6077731" y="3799086"/>
                  <a:pt x="6065435" y="3782756"/>
                  <a:pt x="6065435" y="3767111"/>
                </a:cubicBezTo>
                <a:lnTo>
                  <a:pt x="6065435" y="3022694"/>
                </a:lnTo>
                <a:cubicBezTo>
                  <a:pt x="6065435" y="3008198"/>
                  <a:pt x="6077110" y="2992863"/>
                  <a:pt x="6100459" y="2976688"/>
                </a:cubicBezTo>
                <a:cubicBezTo>
                  <a:pt x="6102121" y="2976177"/>
                  <a:pt x="6120331" y="2970545"/>
                  <a:pt x="6155092" y="2959792"/>
                </a:cubicBezTo>
                <a:cubicBezTo>
                  <a:pt x="6182421" y="2952197"/>
                  <a:pt x="6196086" y="2931905"/>
                  <a:pt x="6196086" y="2898916"/>
                </a:cubicBezTo>
                <a:cubicBezTo>
                  <a:pt x="6196086" y="2883088"/>
                  <a:pt x="6190874" y="2868766"/>
                  <a:pt x="6180449" y="2855950"/>
                </a:cubicBezTo>
                <a:cubicBezTo>
                  <a:pt x="6170025" y="2843134"/>
                  <a:pt x="6156214" y="2836726"/>
                  <a:pt x="6139017" y="2836726"/>
                </a:cubicBezTo>
                <a:cubicBezTo>
                  <a:pt x="6130291" y="2836726"/>
                  <a:pt x="6122185" y="2838598"/>
                  <a:pt x="6114699" y="2842340"/>
                </a:cubicBezTo>
                <a:cubicBezTo>
                  <a:pt x="6107214" y="2846083"/>
                  <a:pt x="6100491" y="2849944"/>
                  <a:pt x="6094531" y="2853924"/>
                </a:cubicBezTo>
                <a:cubicBezTo>
                  <a:pt x="6088571" y="2857904"/>
                  <a:pt x="6085864" y="2859620"/>
                  <a:pt x="6086411" y="2859072"/>
                </a:cubicBezTo>
                <a:cubicBezTo>
                  <a:pt x="6074910" y="2861372"/>
                  <a:pt x="6029990" y="2862522"/>
                  <a:pt x="5951653" y="2862522"/>
                </a:cubicBezTo>
                <a:cubicBezTo>
                  <a:pt x="5873316" y="2862522"/>
                  <a:pt x="5828688" y="2861345"/>
                  <a:pt x="5817771" y="2858990"/>
                </a:cubicBezTo>
                <a:cubicBezTo>
                  <a:pt x="5817972" y="2859209"/>
                  <a:pt x="5815420" y="2857547"/>
                  <a:pt x="5810117" y="2854006"/>
                </a:cubicBezTo>
                <a:cubicBezTo>
                  <a:pt x="5804813" y="2850464"/>
                  <a:pt x="5798570" y="2846699"/>
                  <a:pt x="5791386" y="2842710"/>
                </a:cubicBezTo>
                <a:cubicBezTo>
                  <a:pt x="5784202" y="2838721"/>
                  <a:pt x="5776822" y="2836726"/>
                  <a:pt x="5769245" y="2836726"/>
                </a:cubicBezTo>
                <a:close/>
                <a:moveTo>
                  <a:pt x="4822842" y="2836726"/>
                </a:moveTo>
                <a:cubicBezTo>
                  <a:pt x="4804440" y="2836726"/>
                  <a:pt x="4789752" y="2843002"/>
                  <a:pt x="4778780" y="2855553"/>
                </a:cubicBezTo>
                <a:cubicBezTo>
                  <a:pt x="4767809" y="2868105"/>
                  <a:pt x="4762322" y="2882559"/>
                  <a:pt x="4762322" y="2898916"/>
                </a:cubicBezTo>
                <a:cubicBezTo>
                  <a:pt x="4762322" y="2930701"/>
                  <a:pt x="4777438" y="2951129"/>
                  <a:pt x="4807671" y="2960203"/>
                </a:cubicBezTo>
                <a:cubicBezTo>
                  <a:pt x="4815211" y="2963982"/>
                  <a:pt x="4824234" y="2966697"/>
                  <a:pt x="4834740" y="2968349"/>
                </a:cubicBezTo>
                <a:cubicBezTo>
                  <a:pt x="4845247" y="2970002"/>
                  <a:pt x="4852846" y="2972379"/>
                  <a:pt x="4857538" y="2975483"/>
                </a:cubicBezTo>
                <a:cubicBezTo>
                  <a:pt x="4882312" y="2992607"/>
                  <a:pt x="4894698" y="3008354"/>
                  <a:pt x="4894698" y="3022721"/>
                </a:cubicBezTo>
                <a:lnTo>
                  <a:pt x="4894698" y="3770643"/>
                </a:lnTo>
                <a:cubicBezTo>
                  <a:pt x="4894698" y="3786142"/>
                  <a:pt x="4881472" y="3803048"/>
                  <a:pt x="4855018" y="3821359"/>
                </a:cubicBezTo>
                <a:cubicBezTo>
                  <a:pt x="4853229" y="3823166"/>
                  <a:pt x="4837629" y="3827876"/>
                  <a:pt x="4808219" y="3835489"/>
                </a:cubicBezTo>
                <a:cubicBezTo>
                  <a:pt x="4777621" y="3844234"/>
                  <a:pt x="4762322" y="3863887"/>
                  <a:pt x="4762322" y="3894448"/>
                </a:cubicBezTo>
                <a:cubicBezTo>
                  <a:pt x="4762322" y="3912156"/>
                  <a:pt x="4768552" y="3927241"/>
                  <a:pt x="4781012" y="3939701"/>
                </a:cubicBezTo>
                <a:cubicBezTo>
                  <a:pt x="4793472" y="3952160"/>
                  <a:pt x="4807982" y="3958390"/>
                  <a:pt x="4824540" y="3958390"/>
                </a:cubicBezTo>
                <a:cubicBezTo>
                  <a:pt x="4833905" y="3958390"/>
                  <a:pt x="4843458" y="3955177"/>
                  <a:pt x="4853197" y="3948751"/>
                </a:cubicBezTo>
                <a:cubicBezTo>
                  <a:pt x="4862937" y="3942325"/>
                  <a:pt x="4867926" y="3939112"/>
                  <a:pt x="4868163" y="3939112"/>
                </a:cubicBezTo>
                <a:cubicBezTo>
                  <a:pt x="4878514" y="3934438"/>
                  <a:pt x="4924109" y="3932101"/>
                  <a:pt x="5004948" y="3932101"/>
                </a:cubicBezTo>
                <a:lnTo>
                  <a:pt x="5305464" y="3932101"/>
                </a:lnTo>
                <a:cubicBezTo>
                  <a:pt x="5410857" y="3932101"/>
                  <a:pt x="5499902" y="3897697"/>
                  <a:pt x="5572599" y="3828890"/>
                </a:cubicBezTo>
                <a:cubicBezTo>
                  <a:pt x="5658038" y="3751027"/>
                  <a:pt x="5698375" y="3658422"/>
                  <a:pt x="5693610" y="3551075"/>
                </a:cubicBezTo>
                <a:cubicBezTo>
                  <a:pt x="5691237" y="3492746"/>
                  <a:pt x="5677567" y="3439443"/>
                  <a:pt x="5652602" y="3391164"/>
                </a:cubicBezTo>
                <a:cubicBezTo>
                  <a:pt x="5627637" y="3342886"/>
                  <a:pt x="5595209" y="3301439"/>
                  <a:pt x="5555319" y="3266826"/>
                </a:cubicBezTo>
                <a:cubicBezTo>
                  <a:pt x="5515429" y="3232211"/>
                  <a:pt x="5469419" y="3204804"/>
                  <a:pt x="5417288" y="3184604"/>
                </a:cubicBezTo>
                <a:cubicBezTo>
                  <a:pt x="5365157" y="3164403"/>
                  <a:pt x="5308467" y="3153016"/>
                  <a:pt x="5247217" y="3150442"/>
                </a:cubicBezTo>
                <a:lnTo>
                  <a:pt x="5120729" y="3150442"/>
                </a:lnTo>
                <a:lnTo>
                  <a:pt x="5122536" y="3004702"/>
                </a:lnTo>
                <a:cubicBezTo>
                  <a:pt x="5122536" y="3001964"/>
                  <a:pt x="5134220" y="2992534"/>
                  <a:pt x="5157588" y="2976414"/>
                </a:cubicBezTo>
                <a:cubicBezTo>
                  <a:pt x="5159249" y="2975885"/>
                  <a:pt x="5177460" y="2970261"/>
                  <a:pt x="5212220" y="2959545"/>
                </a:cubicBezTo>
                <a:cubicBezTo>
                  <a:pt x="5239550" y="2951987"/>
                  <a:pt x="5253215" y="2931732"/>
                  <a:pt x="5253215" y="2898779"/>
                </a:cubicBezTo>
                <a:cubicBezTo>
                  <a:pt x="5253215" y="2883006"/>
                  <a:pt x="5248002" y="2868721"/>
                  <a:pt x="5237578" y="2855923"/>
                </a:cubicBezTo>
                <a:cubicBezTo>
                  <a:pt x="5227154" y="2843125"/>
                  <a:pt x="5213343" y="2836726"/>
                  <a:pt x="5196145" y="2836726"/>
                </a:cubicBezTo>
                <a:cubicBezTo>
                  <a:pt x="5187419" y="2836726"/>
                  <a:pt x="5179313" y="2838598"/>
                  <a:pt x="5171828" y="2842340"/>
                </a:cubicBezTo>
                <a:cubicBezTo>
                  <a:pt x="5164344" y="2846083"/>
                  <a:pt x="5157757" y="2849853"/>
                  <a:pt x="5152070" y="2853650"/>
                </a:cubicBezTo>
                <a:cubicBezTo>
                  <a:pt x="5146384" y="2857447"/>
                  <a:pt x="5143677" y="2859209"/>
                  <a:pt x="5143951" y="2858935"/>
                </a:cubicBezTo>
                <a:cubicBezTo>
                  <a:pt x="5132157" y="2861327"/>
                  <a:pt x="5086503" y="2862522"/>
                  <a:pt x="5006989" y="2862522"/>
                </a:cubicBezTo>
                <a:cubicBezTo>
                  <a:pt x="4927473" y="2862522"/>
                  <a:pt x="4882266" y="2861345"/>
                  <a:pt x="4871367" y="2858990"/>
                </a:cubicBezTo>
                <a:cubicBezTo>
                  <a:pt x="4871568" y="2859209"/>
                  <a:pt x="4869017" y="2857547"/>
                  <a:pt x="4863713" y="2854006"/>
                </a:cubicBezTo>
                <a:cubicBezTo>
                  <a:pt x="4858410" y="2850464"/>
                  <a:pt x="4852166" y="2846699"/>
                  <a:pt x="4844982" y="2842710"/>
                </a:cubicBezTo>
                <a:cubicBezTo>
                  <a:pt x="4837798" y="2838721"/>
                  <a:pt x="4830418" y="2836726"/>
                  <a:pt x="4822842" y="2836726"/>
                </a:cubicBezTo>
                <a:close/>
                <a:moveTo>
                  <a:pt x="3703132" y="2836726"/>
                </a:moveTo>
                <a:cubicBezTo>
                  <a:pt x="3684748" y="2836726"/>
                  <a:pt x="3670070" y="2842993"/>
                  <a:pt x="3659098" y="2855526"/>
                </a:cubicBezTo>
                <a:cubicBezTo>
                  <a:pt x="3648126" y="2868059"/>
                  <a:pt x="3642640" y="2882522"/>
                  <a:pt x="3642640" y="2898916"/>
                </a:cubicBezTo>
                <a:cubicBezTo>
                  <a:pt x="3642640" y="2930701"/>
                  <a:pt x="3657747" y="2951120"/>
                  <a:pt x="3687961" y="2960175"/>
                </a:cubicBezTo>
                <a:cubicBezTo>
                  <a:pt x="3695519" y="2963972"/>
                  <a:pt x="3704556" y="2966697"/>
                  <a:pt x="3715072" y="2968349"/>
                </a:cubicBezTo>
                <a:cubicBezTo>
                  <a:pt x="3725587" y="2970002"/>
                  <a:pt x="3733182" y="2972370"/>
                  <a:pt x="3737855" y="2975456"/>
                </a:cubicBezTo>
                <a:cubicBezTo>
                  <a:pt x="3762629" y="2992580"/>
                  <a:pt x="3775016" y="3008326"/>
                  <a:pt x="3775016" y="3022694"/>
                </a:cubicBezTo>
                <a:lnTo>
                  <a:pt x="3775016" y="3767111"/>
                </a:lnTo>
                <a:cubicBezTo>
                  <a:pt x="3775016" y="3782628"/>
                  <a:pt x="3762985" y="3798721"/>
                  <a:pt x="3738923" y="3815389"/>
                </a:cubicBezTo>
                <a:cubicBezTo>
                  <a:pt x="3737773" y="3815754"/>
                  <a:pt x="3723752" y="3820181"/>
                  <a:pt x="3696861" y="3828670"/>
                </a:cubicBezTo>
                <a:cubicBezTo>
                  <a:pt x="3660714" y="3839679"/>
                  <a:pt x="3642640" y="3860427"/>
                  <a:pt x="3642640" y="3890915"/>
                </a:cubicBezTo>
                <a:cubicBezTo>
                  <a:pt x="3642640" y="3908222"/>
                  <a:pt x="3648281" y="3922918"/>
                  <a:pt x="3659563" y="3935004"/>
                </a:cubicBezTo>
                <a:cubicBezTo>
                  <a:pt x="3670846" y="3947090"/>
                  <a:pt x="3685369" y="3953133"/>
                  <a:pt x="3703132" y="3953133"/>
                </a:cubicBezTo>
                <a:cubicBezTo>
                  <a:pt x="3712206" y="3953133"/>
                  <a:pt x="3721621" y="3950266"/>
                  <a:pt x="3731379" y="3944534"/>
                </a:cubicBezTo>
                <a:cubicBezTo>
                  <a:pt x="3741137" y="3938801"/>
                  <a:pt x="3746080" y="3935935"/>
                  <a:pt x="3746207" y="3935935"/>
                </a:cubicBezTo>
                <a:cubicBezTo>
                  <a:pt x="3757691" y="3931353"/>
                  <a:pt x="3804107" y="3929062"/>
                  <a:pt x="3885457" y="3929062"/>
                </a:cubicBezTo>
                <a:cubicBezTo>
                  <a:pt x="3966697" y="3929062"/>
                  <a:pt x="4013607" y="3931353"/>
                  <a:pt x="4026186" y="3935935"/>
                </a:cubicBezTo>
                <a:cubicBezTo>
                  <a:pt x="4026642" y="3935935"/>
                  <a:pt x="4032027" y="3938801"/>
                  <a:pt x="4042342" y="3944534"/>
                </a:cubicBezTo>
                <a:cubicBezTo>
                  <a:pt x="4052657" y="3950266"/>
                  <a:pt x="4062862" y="3953133"/>
                  <a:pt x="4072958" y="3953133"/>
                </a:cubicBezTo>
                <a:cubicBezTo>
                  <a:pt x="4089717" y="3953133"/>
                  <a:pt x="4103418" y="3946980"/>
                  <a:pt x="4114062" y="3934676"/>
                </a:cubicBezTo>
                <a:cubicBezTo>
                  <a:pt x="4124705" y="3922371"/>
                  <a:pt x="4130027" y="3907766"/>
                  <a:pt x="4130027" y="3890861"/>
                </a:cubicBezTo>
                <a:cubicBezTo>
                  <a:pt x="4130027" y="3857524"/>
                  <a:pt x="4115404" y="3837589"/>
                  <a:pt x="4086157" y="3831053"/>
                </a:cubicBezTo>
                <a:cubicBezTo>
                  <a:pt x="4055195" y="3822509"/>
                  <a:pt x="4038563" y="3817489"/>
                  <a:pt x="4036263" y="3815992"/>
                </a:cubicBezTo>
                <a:cubicBezTo>
                  <a:pt x="4011653" y="3798959"/>
                  <a:pt x="3999349" y="3782610"/>
                  <a:pt x="3999349" y="3766946"/>
                </a:cubicBezTo>
                <a:lnTo>
                  <a:pt x="3999349" y="3287144"/>
                </a:lnTo>
                <a:lnTo>
                  <a:pt x="4304301" y="3287144"/>
                </a:lnTo>
                <a:lnTo>
                  <a:pt x="4304301" y="3766946"/>
                </a:lnTo>
                <a:cubicBezTo>
                  <a:pt x="4304301" y="3782482"/>
                  <a:pt x="4292097" y="3798703"/>
                  <a:pt x="4267688" y="3815608"/>
                </a:cubicBezTo>
                <a:cubicBezTo>
                  <a:pt x="4264639" y="3817123"/>
                  <a:pt x="4246876" y="3822701"/>
                  <a:pt x="4214398" y="3832340"/>
                </a:cubicBezTo>
                <a:cubicBezTo>
                  <a:pt x="4187215" y="3840921"/>
                  <a:pt x="4173623" y="3860427"/>
                  <a:pt x="4173623" y="3890861"/>
                </a:cubicBezTo>
                <a:cubicBezTo>
                  <a:pt x="4173623" y="3908186"/>
                  <a:pt x="4179259" y="3922895"/>
                  <a:pt x="4190533" y="3934990"/>
                </a:cubicBezTo>
                <a:cubicBezTo>
                  <a:pt x="4201806" y="3947085"/>
                  <a:pt x="4215767" y="3953133"/>
                  <a:pt x="4232417" y="3953133"/>
                </a:cubicBezTo>
                <a:cubicBezTo>
                  <a:pt x="4242640" y="3953133"/>
                  <a:pt x="4252627" y="3950266"/>
                  <a:pt x="4262376" y="3944534"/>
                </a:cubicBezTo>
                <a:cubicBezTo>
                  <a:pt x="4272125" y="3938801"/>
                  <a:pt x="4277702" y="3935935"/>
                  <a:pt x="4279108" y="3935935"/>
                </a:cubicBezTo>
                <a:cubicBezTo>
                  <a:pt x="4289440" y="3931353"/>
                  <a:pt x="4335237" y="3929062"/>
                  <a:pt x="4416495" y="3929062"/>
                </a:cubicBezTo>
                <a:cubicBezTo>
                  <a:pt x="4497662" y="3929062"/>
                  <a:pt x="4543979" y="3931353"/>
                  <a:pt x="4555443" y="3935935"/>
                </a:cubicBezTo>
                <a:cubicBezTo>
                  <a:pt x="4556758" y="3935935"/>
                  <a:pt x="4562285" y="3938801"/>
                  <a:pt x="4572024" y="3944534"/>
                </a:cubicBezTo>
                <a:cubicBezTo>
                  <a:pt x="4581764" y="3950266"/>
                  <a:pt x="4591837" y="3953133"/>
                  <a:pt x="4602243" y="3953133"/>
                </a:cubicBezTo>
                <a:cubicBezTo>
                  <a:pt x="4620134" y="3953133"/>
                  <a:pt x="4634406" y="3946985"/>
                  <a:pt x="4645058" y="3934689"/>
                </a:cubicBezTo>
                <a:cubicBezTo>
                  <a:pt x="4655711" y="3922393"/>
                  <a:pt x="4661037" y="3907802"/>
                  <a:pt x="4661037" y="3890915"/>
                </a:cubicBezTo>
                <a:cubicBezTo>
                  <a:pt x="4661037" y="3855717"/>
                  <a:pt x="4644826" y="3835672"/>
                  <a:pt x="4612403" y="3830779"/>
                </a:cubicBezTo>
                <a:cubicBezTo>
                  <a:pt x="4583430" y="3821469"/>
                  <a:pt x="4568159" y="3816430"/>
                  <a:pt x="4566588" y="3815663"/>
                </a:cubicBezTo>
                <a:cubicBezTo>
                  <a:pt x="4542454" y="3798940"/>
                  <a:pt x="4530386" y="3782756"/>
                  <a:pt x="4530386" y="3767111"/>
                </a:cubicBezTo>
                <a:lnTo>
                  <a:pt x="4530386" y="3022694"/>
                </a:lnTo>
                <a:cubicBezTo>
                  <a:pt x="4530386" y="3008198"/>
                  <a:pt x="4542253" y="2992735"/>
                  <a:pt x="4565986" y="2976304"/>
                </a:cubicBezTo>
                <a:cubicBezTo>
                  <a:pt x="4567684" y="2975465"/>
                  <a:pt x="4583010" y="2970389"/>
                  <a:pt x="4611964" y="2961079"/>
                </a:cubicBezTo>
                <a:cubicBezTo>
                  <a:pt x="4644679" y="2956186"/>
                  <a:pt x="4661037" y="2935465"/>
                  <a:pt x="4661037" y="2898916"/>
                </a:cubicBezTo>
                <a:cubicBezTo>
                  <a:pt x="4661037" y="2883088"/>
                  <a:pt x="4655825" y="2868766"/>
                  <a:pt x="4645401" y="2855950"/>
                </a:cubicBezTo>
                <a:cubicBezTo>
                  <a:pt x="4634976" y="2843134"/>
                  <a:pt x="4620591" y="2836726"/>
                  <a:pt x="4602243" y="2836726"/>
                </a:cubicBezTo>
                <a:cubicBezTo>
                  <a:pt x="4588806" y="2836726"/>
                  <a:pt x="4577506" y="2840163"/>
                  <a:pt x="4568341" y="2847036"/>
                </a:cubicBezTo>
                <a:cubicBezTo>
                  <a:pt x="4559176" y="2853910"/>
                  <a:pt x="4555471" y="2857429"/>
                  <a:pt x="4557223" y="2857593"/>
                </a:cubicBezTo>
                <a:cubicBezTo>
                  <a:pt x="4542381" y="2860879"/>
                  <a:pt x="4495471" y="2862522"/>
                  <a:pt x="4416495" y="2862522"/>
                </a:cubicBezTo>
                <a:cubicBezTo>
                  <a:pt x="4338450" y="2862522"/>
                  <a:pt x="4293521" y="2861154"/>
                  <a:pt x="4281709" y="2858415"/>
                </a:cubicBezTo>
                <a:cubicBezTo>
                  <a:pt x="4281508" y="2858305"/>
                  <a:pt x="4278824" y="2856530"/>
                  <a:pt x="4273658" y="2853088"/>
                </a:cubicBezTo>
                <a:cubicBezTo>
                  <a:pt x="4268491" y="2849647"/>
                  <a:pt x="4262174" y="2846060"/>
                  <a:pt x="4254708" y="2842327"/>
                </a:cubicBezTo>
                <a:cubicBezTo>
                  <a:pt x="4247241" y="2838593"/>
                  <a:pt x="4239811" y="2836726"/>
                  <a:pt x="4232417" y="2836726"/>
                </a:cubicBezTo>
                <a:cubicBezTo>
                  <a:pt x="4215183" y="2836726"/>
                  <a:pt x="4201076" y="2842984"/>
                  <a:pt x="4190095" y="2855498"/>
                </a:cubicBezTo>
                <a:cubicBezTo>
                  <a:pt x="4179113" y="2868013"/>
                  <a:pt x="4173623" y="2882449"/>
                  <a:pt x="4173623" y="2898807"/>
                </a:cubicBezTo>
                <a:cubicBezTo>
                  <a:pt x="4173623" y="2930463"/>
                  <a:pt x="4188219" y="2950892"/>
                  <a:pt x="4217411" y="2960093"/>
                </a:cubicBezTo>
                <a:cubicBezTo>
                  <a:pt x="4222340" y="2961079"/>
                  <a:pt x="4230596" y="2963018"/>
                  <a:pt x="4242180" y="2965912"/>
                </a:cubicBezTo>
                <a:cubicBezTo>
                  <a:pt x="4253763" y="2968806"/>
                  <a:pt x="4262075" y="2971905"/>
                  <a:pt x="4267113" y="2975209"/>
                </a:cubicBezTo>
                <a:cubicBezTo>
                  <a:pt x="4291905" y="2992297"/>
                  <a:pt x="4304301" y="3007997"/>
                  <a:pt x="4304301" y="3022310"/>
                </a:cubicBezTo>
                <a:lnTo>
                  <a:pt x="4304301" y="3159205"/>
                </a:lnTo>
                <a:lnTo>
                  <a:pt x="3999349" y="3159205"/>
                </a:lnTo>
                <a:lnTo>
                  <a:pt x="3999349" y="3022310"/>
                </a:lnTo>
                <a:cubicBezTo>
                  <a:pt x="3999349" y="3007888"/>
                  <a:pt x="4011015" y="2992617"/>
                  <a:pt x="4034346" y="2976496"/>
                </a:cubicBezTo>
                <a:cubicBezTo>
                  <a:pt x="4036044" y="2975967"/>
                  <a:pt x="4054254" y="2970344"/>
                  <a:pt x="4088978" y="2959628"/>
                </a:cubicBezTo>
                <a:cubicBezTo>
                  <a:pt x="4116344" y="2952051"/>
                  <a:pt x="4130027" y="2931778"/>
                  <a:pt x="4130027" y="2898807"/>
                </a:cubicBezTo>
                <a:cubicBezTo>
                  <a:pt x="4130027" y="2883015"/>
                  <a:pt x="4124815" y="2868721"/>
                  <a:pt x="4114391" y="2855923"/>
                </a:cubicBezTo>
                <a:cubicBezTo>
                  <a:pt x="4103966" y="2843125"/>
                  <a:pt x="4090155" y="2836726"/>
                  <a:pt x="4072958" y="2836726"/>
                </a:cubicBezTo>
                <a:cubicBezTo>
                  <a:pt x="4064231" y="2836726"/>
                  <a:pt x="4056125" y="2838598"/>
                  <a:pt x="4048641" y="2842340"/>
                </a:cubicBezTo>
                <a:cubicBezTo>
                  <a:pt x="4041155" y="2846083"/>
                  <a:pt x="4034569" y="2849853"/>
                  <a:pt x="4028883" y="2853650"/>
                </a:cubicBezTo>
                <a:cubicBezTo>
                  <a:pt x="4023196" y="2857447"/>
                  <a:pt x="4020490" y="2859209"/>
                  <a:pt x="4020763" y="2858935"/>
                </a:cubicBezTo>
                <a:cubicBezTo>
                  <a:pt x="4008988" y="2861327"/>
                  <a:pt x="3963922" y="2862522"/>
                  <a:pt x="3885567" y="2862522"/>
                </a:cubicBezTo>
                <a:cubicBezTo>
                  <a:pt x="3807211" y="2862522"/>
                  <a:pt x="3762711" y="2861381"/>
                  <a:pt x="3752068" y="2859100"/>
                </a:cubicBezTo>
                <a:cubicBezTo>
                  <a:pt x="3752615" y="2859647"/>
                  <a:pt x="3750083" y="2858050"/>
                  <a:pt x="3744468" y="2854307"/>
                </a:cubicBezTo>
                <a:cubicBezTo>
                  <a:pt x="3738855" y="2850565"/>
                  <a:pt x="3732456" y="2846699"/>
                  <a:pt x="3725272" y="2842710"/>
                </a:cubicBezTo>
                <a:cubicBezTo>
                  <a:pt x="3718089" y="2838721"/>
                  <a:pt x="3710708" y="2836726"/>
                  <a:pt x="3703132" y="2836726"/>
                </a:cubicBezTo>
                <a:close/>
                <a:moveTo>
                  <a:pt x="1548555" y="2836726"/>
                </a:moveTo>
                <a:cubicBezTo>
                  <a:pt x="1530171" y="2836726"/>
                  <a:pt x="1515489" y="2842988"/>
                  <a:pt x="1504508" y="2855512"/>
                </a:cubicBezTo>
                <a:cubicBezTo>
                  <a:pt x="1493526" y="2868036"/>
                  <a:pt x="1488036" y="2882476"/>
                  <a:pt x="1488036" y="2898834"/>
                </a:cubicBezTo>
                <a:cubicBezTo>
                  <a:pt x="1488036" y="2930582"/>
                  <a:pt x="1503152" y="2950983"/>
                  <a:pt x="1533385" y="2960039"/>
                </a:cubicBezTo>
                <a:cubicBezTo>
                  <a:pt x="1540961" y="2963817"/>
                  <a:pt x="1549998" y="2966533"/>
                  <a:pt x="1560495" y="2968185"/>
                </a:cubicBezTo>
                <a:cubicBezTo>
                  <a:pt x="1570992" y="2969837"/>
                  <a:pt x="1578578" y="2972206"/>
                  <a:pt x="1583251" y="2975291"/>
                </a:cubicBezTo>
                <a:cubicBezTo>
                  <a:pt x="1608044" y="2992379"/>
                  <a:pt x="1620439" y="3008143"/>
                  <a:pt x="1620439" y="3022584"/>
                </a:cubicBezTo>
                <a:lnTo>
                  <a:pt x="1622137" y="3166188"/>
                </a:lnTo>
                <a:cubicBezTo>
                  <a:pt x="1619855" y="3255808"/>
                  <a:pt x="1651498" y="3326122"/>
                  <a:pt x="1717065" y="3377130"/>
                </a:cubicBezTo>
                <a:cubicBezTo>
                  <a:pt x="1782633" y="3428138"/>
                  <a:pt x="1874256" y="3453642"/>
                  <a:pt x="1991936" y="3453642"/>
                </a:cubicBezTo>
                <a:cubicBezTo>
                  <a:pt x="2017787" y="3453642"/>
                  <a:pt x="2046778" y="3452747"/>
                  <a:pt x="2078909" y="3450958"/>
                </a:cubicBezTo>
                <a:cubicBezTo>
                  <a:pt x="2111040" y="3449169"/>
                  <a:pt x="2134627" y="3446558"/>
                  <a:pt x="2149670" y="3443126"/>
                </a:cubicBezTo>
                <a:lnTo>
                  <a:pt x="2149670" y="3766754"/>
                </a:lnTo>
                <a:cubicBezTo>
                  <a:pt x="2149670" y="3782290"/>
                  <a:pt x="2137475" y="3798530"/>
                  <a:pt x="2113085" y="3815471"/>
                </a:cubicBezTo>
                <a:cubicBezTo>
                  <a:pt x="2110018" y="3817005"/>
                  <a:pt x="2092327" y="3822564"/>
                  <a:pt x="2060014" y="3832148"/>
                </a:cubicBezTo>
                <a:cubicBezTo>
                  <a:pt x="2032684" y="3840820"/>
                  <a:pt x="2019019" y="3860373"/>
                  <a:pt x="2019019" y="3890806"/>
                </a:cubicBezTo>
                <a:cubicBezTo>
                  <a:pt x="2019019" y="3908149"/>
                  <a:pt x="2024656" y="3922873"/>
                  <a:pt x="2035929" y="3934977"/>
                </a:cubicBezTo>
                <a:cubicBezTo>
                  <a:pt x="2047202" y="3947081"/>
                  <a:pt x="2061154" y="3953133"/>
                  <a:pt x="2077786" y="3953133"/>
                </a:cubicBezTo>
                <a:cubicBezTo>
                  <a:pt x="2088009" y="3953133"/>
                  <a:pt x="2097996" y="3950266"/>
                  <a:pt x="2107745" y="3944534"/>
                </a:cubicBezTo>
                <a:cubicBezTo>
                  <a:pt x="2117494" y="3938801"/>
                  <a:pt x="2123089" y="3935935"/>
                  <a:pt x="2124531" y="3935935"/>
                </a:cubicBezTo>
                <a:cubicBezTo>
                  <a:pt x="2134846" y="3931353"/>
                  <a:pt x="2180623" y="3929062"/>
                  <a:pt x="2261864" y="3929062"/>
                </a:cubicBezTo>
                <a:cubicBezTo>
                  <a:pt x="2343049" y="3929062"/>
                  <a:pt x="2389366" y="3931353"/>
                  <a:pt x="2400812" y="3935935"/>
                </a:cubicBezTo>
                <a:cubicBezTo>
                  <a:pt x="2402126" y="3935935"/>
                  <a:pt x="2407654" y="3938801"/>
                  <a:pt x="2417393" y="3944534"/>
                </a:cubicBezTo>
                <a:cubicBezTo>
                  <a:pt x="2427133" y="3950266"/>
                  <a:pt x="2437215" y="3953133"/>
                  <a:pt x="2447640" y="3953133"/>
                </a:cubicBezTo>
                <a:cubicBezTo>
                  <a:pt x="2465530" y="3953133"/>
                  <a:pt x="2479802" y="3946985"/>
                  <a:pt x="2490455" y="3934689"/>
                </a:cubicBezTo>
                <a:cubicBezTo>
                  <a:pt x="2501107" y="3922393"/>
                  <a:pt x="2506434" y="3907802"/>
                  <a:pt x="2506434" y="3890915"/>
                </a:cubicBezTo>
                <a:cubicBezTo>
                  <a:pt x="2506434" y="3855717"/>
                  <a:pt x="2490213" y="3835672"/>
                  <a:pt x="2457772" y="3830779"/>
                </a:cubicBezTo>
                <a:cubicBezTo>
                  <a:pt x="2428854" y="3821487"/>
                  <a:pt x="2413610" y="3816457"/>
                  <a:pt x="2412040" y="3815690"/>
                </a:cubicBezTo>
                <a:cubicBezTo>
                  <a:pt x="2387850" y="3798949"/>
                  <a:pt x="2375755" y="3782756"/>
                  <a:pt x="2375755" y="3767111"/>
                </a:cubicBezTo>
                <a:lnTo>
                  <a:pt x="2375755" y="3022694"/>
                </a:lnTo>
                <a:cubicBezTo>
                  <a:pt x="2375755" y="3008198"/>
                  <a:pt x="2387622" y="2992744"/>
                  <a:pt x="2411355" y="2976332"/>
                </a:cubicBezTo>
                <a:cubicBezTo>
                  <a:pt x="2413053" y="2975474"/>
                  <a:pt x="2428379" y="2970389"/>
                  <a:pt x="2457333" y="2961079"/>
                </a:cubicBezTo>
                <a:cubicBezTo>
                  <a:pt x="2490067" y="2956186"/>
                  <a:pt x="2506434" y="2935465"/>
                  <a:pt x="2506434" y="2898916"/>
                </a:cubicBezTo>
                <a:cubicBezTo>
                  <a:pt x="2506434" y="2883088"/>
                  <a:pt x="2501222" y="2868766"/>
                  <a:pt x="2490797" y="2855950"/>
                </a:cubicBezTo>
                <a:cubicBezTo>
                  <a:pt x="2480373" y="2843134"/>
                  <a:pt x="2465987" y="2836726"/>
                  <a:pt x="2447640" y="2836726"/>
                </a:cubicBezTo>
                <a:cubicBezTo>
                  <a:pt x="2434203" y="2836726"/>
                  <a:pt x="2422898" y="2840163"/>
                  <a:pt x="2413724" y="2847036"/>
                </a:cubicBezTo>
                <a:cubicBezTo>
                  <a:pt x="2404550" y="2853910"/>
                  <a:pt x="2400840" y="2857429"/>
                  <a:pt x="2402592" y="2857593"/>
                </a:cubicBezTo>
                <a:cubicBezTo>
                  <a:pt x="2387750" y="2860879"/>
                  <a:pt x="2340840" y="2862522"/>
                  <a:pt x="2261864" y="2862522"/>
                </a:cubicBezTo>
                <a:cubicBezTo>
                  <a:pt x="2183800" y="2862522"/>
                  <a:pt x="2138889" y="2861154"/>
                  <a:pt x="2127133" y="2858415"/>
                </a:cubicBezTo>
                <a:cubicBezTo>
                  <a:pt x="2126859" y="2858287"/>
                  <a:pt x="2124148" y="2856507"/>
                  <a:pt x="2118999" y="2853075"/>
                </a:cubicBezTo>
                <a:cubicBezTo>
                  <a:pt x="2113851" y="2849643"/>
                  <a:pt x="2107548" y="2846060"/>
                  <a:pt x="2100091" y="2842327"/>
                </a:cubicBezTo>
                <a:cubicBezTo>
                  <a:pt x="2092633" y="2838593"/>
                  <a:pt x="2085198" y="2836726"/>
                  <a:pt x="2077786" y="2836726"/>
                </a:cubicBezTo>
                <a:cubicBezTo>
                  <a:pt x="2060570" y="2836726"/>
                  <a:pt x="2046472" y="2842988"/>
                  <a:pt x="2035491" y="2855512"/>
                </a:cubicBezTo>
                <a:cubicBezTo>
                  <a:pt x="2024510" y="2868036"/>
                  <a:pt x="2019019" y="2882486"/>
                  <a:pt x="2019019" y="2898861"/>
                </a:cubicBezTo>
                <a:cubicBezTo>
                  <a:pt x="2019019" y="2930536"/>
                  <a:pt x="2033597" y="2950974"/>
                  <a:pt x="2062752" y="2960175"/>
                </a:cubicBezTo>
                <a:cubicBezTo>
                  <a:pt x="2070127" y="2961709"/>
                  <a:pt x="2079009" y="2963785"/>
                  <a:pt x="2089397" y="2966405"/>
                </a:cubicBezTo>
                <a:cubicBezTo>
                  <a:pt x="2099785" y="2969025"/>
                  <a:pt x="2107489" y="2971996"/>
                  <a:pt x="2112509" y="2975319"/>
                </a:cubicBezTo>
                <a:cubicBezTo>
                  <a:pt x="2137283" y="2992425"/>
                  <a:pt x="2149670" y="3008153"/>
                  <a:pt x="2149670" y="3022502"/>
                </a:cubicBezTo>
                <a:lnTo>
                  <a:pt x="2149670" y="3336327"/>
                </a:lnTo>
                <a:cubicBezTo>
                  <a:pt x="2137420" y="3338919"/>
                  <a:pt x="2118808" y="3341009"/>
                  <a:pt x="2093833" y="3342598"/>
                </a:cubicBezTo>
                <a:cubicBezTo>
                  <a:pt x="2068859" y="3344186"/>
                  <a:pt x="2046385" y="3344980"/>
                  <a:pt x="2026413" y="3344980"/>
                </a:cubicBezTo>
                <a:cubicBezTo>
                  <a:pt x="1959850" y="3344980"/>
                  <a:pt x="1913220" y="3329832"/>
                  <a:pt x="1886520" y="3299536"/>
                </a:cubicBezTo>
                <a:cubicBezTo>
                  <a:pt x="1859820" y="3269240"/>
                  <a:pt x="1846470" y="3229665"/>
                  <a:pt x="1846470" y="3180811"/>
                </a:cubicBezTo>
                <a:lnTo>
                  <a:pt x="1844745" y="3040028"/>
                </a:lnTo>
                <a:cubicBezTo>
                  <a:pt x="1844745" y="3013867"/>
                  <a:pt x="1856484" y="2992671"/>
                  <a:pt x="1879961" y="2976441"/>
                </a:cubicBezTo>
                <a:cubicBezTo>
                  <a:pt x="1881422" y="2976022"/>
                  <a:pt x="1899541" y="2970444"/>
                  <a:pt x="1934319" y="2959710"/>
                </a:cubicBezTo>
                <a:cubicBezTo>
                  <a:pt x="1961722" y="2952133"/>
                  <a:pt x="1975423" y="2931850"/>
                  <a:pt x="1975423" y="2898861"/>
                </a:cubicBezTo>
                <a:cubicBezTo>
                  <a:pt x="1975423" y="2883052"/>
                  <a:pt x="1970206" y="2868743"/>
                  <a:pt x="1959773" y="2855937"/>
                </a:cubicBezTo>
                <a:cubicBezTo>
                  <a:pt x="1949339" y="2843130"/>
                  <a:pt x="1935524" y="2836726"/>
                  <a:pt x="1918327" y="2836726"/>
                </a:cubicBezTo>
                <a:cubicBezTo>
                  <a:pt x="1909637" y="2836726"/>
                  <a:pt x="1901545" y="2838598"/>
                  <a:pt x="1894050" y="2842340"/>
                </a:cubicBezTo>
                <a:cubicBezTo>
                  <a:pt x="1886556" y="2846083"/>
                  <a:pt x="1879966" y="2849853"/>
                  <a:pt x="1874279" y="2853650"/>
                </a:cubicBezTo>
                <a:cubicBezTo>
                  <a:pt x="1868592" y="2857447"/>
                  <a:pt x="1865886" y="2859209"/>
                  <a:pt x="1866159" y="2858935"/>
                </a:cubicBezTo>
                <a:cubicBezTo>
                  <a:pt x="1854366" y="2861327"/>
                  <a:pt x="1809300" y="2862522"/>
                  <a:pt x="1730963" y="2862522"/>
                </a:cubicBezTo>
                <a:cubicBezTo>
                  <a:pt x="1652625" y="2862522"/>
                  <a:pt x="1607998" y="2861345"/>
                  <a:pt x="1597081" y="2858990"/>
                </a:cubicBezTo>
                <a:cubicBezTo>
                  <a:pt x="1597281" y="2859209"/>
                  <a:pt x="1594730" y="2857547"/>
                  <a:pt x="1589427" y="2854006"/>
                </a:cubicBezTo>
                <a:cubicBezTo>
                  <a:pt x="1584123" y="2850464"/>
                  <a:pt x="1577880" y="2846699"/>
                  <a:pt x="1570696" y="2842710"/>
                </a:cubicBezTo>
                <a:cubicBezTo>
                  <a:pt x="1563512" y="2838721"/>
                  <a:pt x="1556132" y="2836726"/>
                  <a:pt x="1548555" y="2836726"/>
                </a:cubicBezTo>
                <a:close/>
                <a:moveTo>
                  <a:pt x="366059" y="2836726"/>
                </a:moveTo>
                <a:cubicBezTo>
                  <a:pt x="327228" y="2836726"/>
                  <a:pt x="307073" y="2856982"/>
                  <a:pt x="305594" y="2897492"/>
                </a:cubicBezTo>
                <a:cubicBezTo>
                  <a:pt x="299843" y="2937875"/>
                  <a:pt x="313134" y="2962722"/>
                  <a:pt x="345466" y="2972033"/>
                </a:cubicBezTo>
                <a:cubicBezTo>
                  <a:pt x="352732" y="2976231"/>
                  <a:pt x="363425" y="2978048"/>
                  <a:pt x="377546" y="2977482"/>
                </a:cubicBezTo>
                <a:cubicBezTo>
                  <a:pt x="391668" y="2976916"/>
                  <a:pt x="400855" y="2977081"/>
                  <a:pt x="405109" y="2977975"/>
                </a:cubicBezTo>
                <a:cubicBezTo>
                  <a:pt x="454675" y="2991412"/>
                  <a:pt x="489179" y="3016030"/>
                  <a:pt x="508622" y="3051831"/>
                </a:cubicBezTo>
                <a:lnTo>
                  <a:pt x="844534" y="3653353"/>
                </a:lnTo>
                <a:lnTo>
                  <a:pt x="803716" y="3719010"/>
                </a:lnTo>
                <a:cubicBezTo>
                  <a:pt x="796286" y="3730726"/>
                  <a:pt x="791190" y="3739424"/>
                  <a:pt x="788429" y="3745104"/>
                </a:cubicBezTo>
                <a:lnTo>
                  <a:pt x="786699" y="3749630"/>
                </a:lnTo>
                <a:lnTo>
                  <a:pt x="786260" y="3746251"/>
                </a:lnTo>
                <a:cubicBezTo>
                  <a:pt x="785237" y="3738490"/>
                  <a:pt x="783807" y="3727958"/>
                  <a:pt x="781973" y="3714656"/>
                </a:cubicBezTo>
                <a:cubicBezTo>
                  <a:pt x="779526" y="3696920"/>
                  <a:pt x="773575" y="3680959"/>
                  <a:pt x="764118" y="3666774"/>
                </a:cubicBezTo>
                <a:cubicBezTo>
                  <a:pt x="754661" y="3652589"/>
                  <a:pt x="741101" y="3641083"/>
                  <a:pt x="723438" y="3632256"/>
                </a:cubicBezTo>
                <a:cubicBezTo>
                  <a:pt x="705776" y="3623429"/>
                  <a:pt x="682357" y="3619016"/>
                  <a:pt x="653184" y="3619016"/>
                </a:cubicBezTo>
                <a:cubicBezTo>
                  <a:pt x="602961" y="3619016"/>
                  <a:pt x="566567" y="3636423"/>
                  <a:pt x="544002" y="3671238"/>
                </a:cubicBezTo>
                <a:cubicBezTo>
                  <a:pt x="521438" y="3706052"/>
                  <a:pt x="510155" y="3744336"/>
                  <a:pt x="510155" y="3786088"/>
                </a:cubicBezTo>
                <a:cubicBezTo>
                  <a:pt x="510155" y="3817489"/>
                  <a:pt x="518613" y="3844910"/>
                  <a:pt x="535527" y="3868351"/>
                </a:cubicBezTo>
                <a:cubicBezTo>
                  <a:pt x="552441" y="3891792"/>
                  <a:pt x="573920" y="3909213"/>
                  <a:pt x="599962" y="3920614"/>
                </a:cubicBezTo>
                <a:cubicBezTo>
                  <a:pt x="626005" y="3932015"/>
                  <a:pt x="655544" y="3937414"/>
                  <a:pt x="688578" y="3936811"/>
                </a:cubicBezTo>
                <a:cubicBezTo>
                  <a:pt x="721613" y="3936209"/>
                  <a:pt x="755492" y="3927555"/>
                  <a:pt x="790215" y="3910851"/>
                </a:cubicBezTo>
                <a:cubicBezTo>
                  <a:pt x="804802" y="3902326"/>
                  <a:pt x="818928" y="3890651"/>
                  <a:pt x="832593" y="3875827"/>
                </a:cubicBezTo>
                <a:cubicBezTo>
                  <a:pt x="846257" y="3861002"/>
                  <a:pt x="860064" y="3844795"/>
                  <a:pt x="874012" y="3827205"/>
                </a:cubicBezTo>
                <a:cubicBezTo>
                  <a:pt x="887959" y="3809615"/>
                  <a:pt x="900255" y="3792409"/>
                  <a:pt x="910898" y="3775586"/>
                </a:cubicBezTo>
                <a:cubicBezTo>
                  <a:pt x="921542" y="3758763"/>
                  <a:pt x="932030" y="3741387"/>
                  <a:pt x="942363" y="3723460"/>
                </a:cubicBezTo>
                <a:cubicBezTo>
                  <a:pt x="979386" y="3662721"/>
                  <a:pt x="1027820" y="3574525"/>
                  <a:pt x="1087665" y="3458872"/>
                </a:cubicBezTo>
                <a:cubicBezTo>
                  <a:pt x="1147508" y="3343219"/>
                  <a:pt x="1223436" y="3196849"/>
                  <a:pt x="1315448" y="3019763"/>
                </a:cubicBezTo>
                <a:cubicBezTo>
                  <a:pt x="1325580" y="3000759"/>
                  <a:pt x="1338058" y="2985852"/>
                  <a:pt x="1352882" y="2975045"/>
                </a:cubicBezTo>
                <a:cubicBezTo>
                  <a:pt x="1355968" y="2972818"/>
                  <a:pt x="1370782" y="2968190"/>
                  <a:pt x="1397327" y="2961161"/>
                </a:cubicBezTo>
                <a:cubicBezTo>
                  <a:pt x="1428710" y="2956067"/>
                  <a:pt x="1444401" y="2935319"/>
                  <a:pt x="1444401" y="2898916"/>
                </a:cubicBezTo>
                <a:cubicBezTo>
                  <a:pt x="1444401" y="2883125"/>
                  <a:pt x="1439193" y="2868812"/>
                  <a:pt x="1428778" y="2855978"/>
                </a:cubicBezTo>
                <a:cubicBezTo>
                  <a:pt x="1418363" y="2843143"/>
                  <a:pt x="1404547" y="2836726"/>
                  <a:pt x="1387332" y="2836726"/>
                </a:cubicBezTo>
                <a:cubicBezTo>
                  <a:pt x="1373895" y="2836726"/>
                  <a:pt x="1362590" y="2840163"/>
                  <a:pt x="1353416" y="2847036"/>
                </a:cubicBezTo>
                <a:cubicBezTo>
                  <a:pt x="1344243" y="2853910"/>
                  <a:pt x="1340532" y="2857429"/>
                  <a:pt x="1342284" y="2857593"/>
                </a:cubicBezTo>
                <a:cubicBezTo>
                  <a:pt x="1327442" y="2860879"/>
                  <a:pt x="1291450" y="2862522"/>
                  <a:pt x="1234308" y="2862522"/>
                </a:cubicBezTo>
                <a:cubicBezTo>
                  <a:pt x="1170064" y="2862522"/>
                  <a:pt x="1132949" y="2861363"/>
                  <a:pt x="1122963" y="2859045"/>
                </a:cubicBezTo>
                <a:cubicBezTo>
                  <a:pt x="1123401" y="2859483"/>
                  <a:pt x="1120024" y="2857538"/>
                  <a:pt x="1112831" y="2853212"/>
                </a:cubicBezTo>
                <a:cubicBezTo>
                  <a:pt x="1105638" y="2848885"/>
                  <a:pt x="1099047" y="2845056"/>
                  <a:pt x="1093059" y="2841724"/>
                </a:cubicBezTo>
                <a:cubicBezTo>
                  <a:pt x="1087071" y="2838392"/>
                  <a:pt x="1079714" y="2836726"/>
                  <a:pt x="1070987" y="2836726"/>
                </a:cubicBezTo>
                <a:cubicBezTo>
                  <a:pt x="1055397" y="2836726"/>
                  <a:pt x="1041412" y="2842915"/>
                  <a:pt x="1029035" y="2855293"/>
                </a:cubicBezTo>
                <a:cubicBezTo>
                  <a:pt x="1016657" y="2867671"/>
                  <a:pt x="1010468" y="2882212"/>
                  <a:pt x="1010468" y="2898916"/>
                </a:cubicBezTo>
                <a:cubicBezTo>
                  <a:pt x="1010468" y="2930755"/>
                  <a:pt x="1026114" y="2951157"/>
                  <a:pt x="1057405" y="2960120"/>
                </a:cubicBezTo>
                <a:cubicBezTo>
                  <a:pt x="1063794" y="2963936"/>
                  <a:pt x="1072183" y="2966711"/>
                  <a:pt x="1082571" y="2968445"/>
                </a:cubicBezTo>
                <a:cubicBezTo>
                  <a:pt x="1092959" y="2970180"/>
                  <a:pt x="1101612" y="2972772"/>
                  <a:pt x="1108531" y="2976223"/>
                </a:cubicBezTo>
                <a:cubicBezTo>
                  <a:pt x="1155486" y="3001745"/>
                  <a:pt x="1168074" y="3033529"/>
                  <a:pt x="1146295" y="3071575"/>
                </a:cubicBezTo>
                <a:lnTo>
                  <a:pt x="962134" y="3443619"/>
                </a:lnTo>
                <a:lnTo>
                  <a:pt x="757245" y="3053638"/>
                </a:lnTo>
                <a:cubicBezTo>
                  <a:pt x="739682" y="3023132"/>
                  <a:pt x="746866" y="2996934"/>
                  <a:pt x="778796" y="2975045"/>
                </a:cubicBezTo>
                <a:cubicBezTo>
                  <a:pt x="782612" y="2972489"/>
                  <a:pt x="790457" y="2970946"/>
                  <a:pt x="802333" y="2970417"/>
                </a:cubicBezTo>
                <a:cubicBezTo>
                  <a:pt x="814209" y="2969887"/>
                  <a:pt x="822693" y="2968956"/>
                  <a:pt x="827787" y="2967624"/>
                </a:cubicBezTo>
                <a:cubicBezTo>
                  <a:pt x="860611" y="2957893"/>
                  <a:pt x="875171" y="2934050"/>
                  <a:pt x="871465" y="2896096"/>
                </a:cubicBezTo>
                <a:cubicBezTo>
                  <a:pt x="868526" y="2856516"/>
                  <a:pt x="849064" y="2836726"/>
                  <a:pt x="813081" y="2836726"/>
                </a:cubicBezTo>
                <a:cubicBezTo>
                  <a:pt x="799645" y="2836726"/>
                  <a:pt x="788339" y="2840163"/>
                  <a:pt x="779166" y="2847036"/>
                </a:cubicBezTo>
                <a:cubicBezTo>
                  <a:pt x="769992" y="2853910"/>
                  <a:pt x="766281" y="2857429"/>
                  <a:pt x="768034" y="2857593"/>
                </a:cubicBezTo>
                <a:cubicBezTo>
                  <a:pt x="753192" y="2860879"/>
                  <a:pt x="692554" y="2862522"/>
                  <a:pt x="586120" y="2862522"/>
                </a:cubicBezTo>
                <a:cubicBezTo>
                  <a:pt x="481767" y="2862522"/>
                  <a:pt x="423703" y="2861154"/>
                  <a:pt x="411928" y="2858415"/>
                </a:cubicBezTo>
                <a:cubicBezTo>
                  <a:pt x="411727" y="2858305"/>
                  <a:pt x="409230" y="2856658"/>
                  <a:pt x="404438" y="2853472"/>
                </a:cubicBezTo>
                <a:cubicBezTo>
                  <a:pt x="399646" y="2850286"/>
                  <a:pt x="393658" y="2846699"/>
                  <a:pt x="386474" y="2842710"/>
                </a:cubicBezTo>
                <a:cubicBezTo>
                  <a:pt x="379290" y="2838721"/>
                  <a:pt x="372485" y="2836726"/>
                  <a:pt x="366059" y="2836726"/>
                </a:cubicBezTo>
                <a:close/>
                <a:moveTo>
                  <a:pt x="6341556" y="2836672"/>
                </a:moveTo>
                <a:cubicBezTo>
                  <a:pt x="6323173" y="2836672"/>
                  <a:pt x="6308494" y="2842947"/>
                  <a:pt x="6297522" y="2855498"/>
                </a:cubicBezTo>
                <a:cubicBezTo>
                  <a:pt x="6286550" y="2868050"/>
                  <a:pt x="6281064" y="2882504"/>
                  <a:pt x="6281064" y="2898861"/>
                </a:cubicBezTo>
                <a:cubicBezTo>
                  <a:pt x="6281064" y="2930646"/>
                  <a:pt x="6296171" y="2951074"/>
                  <a:pt x="6326385" y="2960148"/>
                </a:cubicBezTo>
                <a:cubicBezTo>
                  <a:pt x="6333962" y="2963927"/>
                  <a:pt x="6343003" y="2966643"/>
                  <a:pt x="6353510" y="2968294"/>
                </a:cubicBezTo>
                <a:cubicBezTo>
                  <a:pt x="6364016" y="2969947"/>
                  <a:pt x="6371606" y="2972315"/>
                  <a:pt x="6376280" y="2975401"/>
                </a:cubicBezTo>
                <a:cubicBezTo>
                  <a:pt x="6401053" y="2992544"/>
                  <a:pt x="6413440" y="3008299"/>
                  <a:pt x="6413440" y="3022666"/>
                </a:cubicBezTo>
                <a:lnTo>
                  <a:pt x="6413440" y="3767111"/>
                </a:lnTo>
                <a:cubicBezTo>
                  <a:pt x="6413440" y="3782610"/>
                  <a:pt x="6401492" y="3798630"/>
                  <a:pt x="6377594" y="3815170"/>
                </a:cubicBezTo>
                <a:cubicBezTo>
                  <a:pt x="6376188" y="3815681"/>
                  <a:pt x="6362085" y="3820181"/>
                  <a:pt x="6335285" y="3828670"/>
                </a:cubicBezTo>
                <a:cubicBezTo>
                  <a:pt x="6299138" y="3839679"/>
                  <a:pt x="6281064" y="3860427"/>
                  <a:pt x="6281064" y="3890915"/>
                </a:cubicBezTo>
                <a:cubicBezTo>
                  <a:pt x="6281064" y="3908222"/>
                  <a:pt x="6286706" y="3922918"/>
                  <a:pt x="6297987" y="3935004"/>
                </a:cubicBezTo>
                <a:cubicBezTo>
                  <a:pt x="6309270" y="3947090"/>
                  <a:pt x="6323793" y="3953133"/>
                  <a:pt x="6341556" y="3953133"/>
                </a:cubicBezTo>
                <a:cubicBezTo>
                  <a:pt x="6350630" y="3953133"/>
                  <a:pt x="6360045" y="3950266"/>
                  <a:pt x="6369803" y="3944534"/>
                </a:cubicBezTo>
                <a:cubicBezTo>
                  <a:pt x="6379562" y="3938801"/>
                  <a:pt x="6384504" y="3935935"/>
                  <a:pt x="6384632" y="3935935"/>
                </a:cubicBezTo>
                <a:cubicBezTo>
                  <a:pt x="6396115" y="3931353"/>
                  <a:pt x="6442532" y="3929062"/>
                  <a:pt x="6523881" y="3929062"/>
                </a:cubicBezTo>
                <a:cubicBezTo>
                  <a:pt x="6605122" y="3929062"/>
                  <a:pt x="6652032" y="3931353"/>
                  <a:pt x="6664610" y="3935935"/>
                </a:cubicBezTo>
                <a:cubicBezTo>
                  <a:pt x="6665066" y="3935935"/>
                  <a:pt x="6670452" y="3938801"/>
                  <a:pt x="6680766" y="3944534"/>
                </a:cubicBezTo>
                <a:cubicBezTo>
                  <a:pt x="6691081" y="3950266"/>
                  <a:pt x="6701287" y="3953133"/>
                  <a:pt x="6711382" y="3953133"/>
                </a:cubicBezTo>
                <a:cubicBezTo>
                  <a:pt x="6728123" y="3953133"/>
                  <a:pt x="6741820" y="3946985"/>
                  <a:pt x="6752473" y="3934689"/>
                </a:cubicBezTo>
                <a:cubicBezTo>
                  <a:pt x="6763125" y="3922393"/>
                  <a:pt x="6768451" y="3907802"/>
                  <a:pt x="6768451" y="3890915"/>
                </a:cubicBezTo>
                <a:cubicBezTo>
                  <a:pt x="6768451" y="3857561"/>
                  <a:pt x="6753819" y="3837634"/>
                  <a:pt x="6724554" y="3831135"/>
                </a:cubicBezTo>
                <a:cubicBezTo>
                  <a:pt x="6693628" y="3822609"/>
                  <a:pt x="6677006" y="3817589"/>
                  <a:pt x="6674687" y="3816074"/>
                </a:cubicBezTo>
                <a:cubicBezTo>
                  <a:pt x="6650078" y="3799059"/>
                  <a:pt x="6637773" y="3782738"/>
                  <a:pt x="6637773" y="3767111"/>
                </a:cubicBezTo>
                <a:lnTo>
                  <a:pt x="6637773" y="3766809"/>
                </a:lnTo>
                <a:lnTo>
                  <a:pt x="6942945" y="3244781"/>
                </a:lnTo>
                <a:lnTo>
                  <a:pt x="6942725" y="3767111"/>
                </a:lnTo>
                <a:cubicBezTo>
                  <a:pt x="6942725" y="3782610"/>
                  <a:pt x="6930522" y="3798803"/>
                  <a:pt x="6906113" y="3815690"/>
                </a:cubicBezTo>
                <a:cubicBezTo>
                  <a:pt x="6903045" y="3817224"/>
                  <a:pt x="6885319" y="3822783"/>
                  <a:pt x="6852932" y="3832368"/>
                </a:cubicBezTo>
                <a:cubicBezTo>
                  <a:pt x="6825676" y="3840984"/>
                  <a:pt x="6812047" y="3860500"/>
                  <a:pt x="6812047" y="3890915"/>
                </a:cubicBezTo>
                <a:cubicBezTo>
                  <a:pt x="6812047" y="3908222"/>
                  <a:pt x="6817688" y="3922918"/>
                  <a:pt x="6828971" y="3935004"/>
                </a:cubicBezTo>
                <a:cubicBezTo>
                  <a:pt x="6840253" y="3947090"/>
                  <a:pt x="6854210" y="3953133"/>
                  <a:pt x="6870841" y="3953133"/>
                </a:cubicBezTo>
                <a:cubicBezTo>
                  <a:pt x="6881065" y="3953133"/>
                  <a:pt x="6891051" y="3950266"/>
                  <a:pt x="6900800" y="3944534"/>
                </a:cubicBezTo>
                <a:cubicBezTo>
                  <a:pt x="6910549" y="3938801"/>
                  <a:pt x="6916126" y="3935935"/>
                  <a:pt x="6917532" y="3935935"/>
                </a:cubicBezTo>
                <a:cubicBezTo>
                  <a:pt x="6927865" y="3931353"/>
                  <a:pt x="6973661" y="3929062"/>
                  <a:pt x="7054919" y="3929062"/>
                </a:cubicBezTo>
                <a:cubicBezTo>
                  <a:pt x="7136086" y="3929062"/>
                  <a:pt x="7182403" y="3931353"/>
                  <a:pt x="7193868" y="3935935"/>
                </a:cubicBezTo>
                <a:cubicBezTo>
                  <a:pt x="7195182" y="3935935"/>
                  <a:pt x="7200709" y="3938801"/>
                  <a:pt x="7210449" y="3944534"/>
                </a:cubicBezTo>
                <a:cubicBezTo>
                  <a:pt x="7220189" y="3950266"/>
                  <a:pt x="7230261" y="3953133"/>
                  <a:pt x="7240668" y="3953133"/>
                </a:cubicBezTo>
                <a:cubicBezTo>
                  <a:pt x="7258559" y="3953133"/>
                  <a:pt x="7272830" y="3946985"/>
                  <a:pt x="7283483" y="3934689"/>
                </a:cubicBezTo>
                <a:cubicBezTo>
                  <a:pt x="7294135" y="3922393"/>
                  <a:pt x="7299462" y="3907802"/>
                  <a:pt x="7299462" y="3890915"/>
                </a:cubicBezTo>
                <a:cubicBezTo>
                  <a:pt x="7299462" y="3855717"/>
                  <a:pt x="7283250" y="3835672"/>
                  <a:pt x="7250827" y="3830779"/>
                </a:cubicBezTo>
                <a:cubicBezTo>
                  <a:pt x="7221873" y="3821469"/>
                  <a:pt x="7206628" y="3816430"/>
                  <a:pt x="7205095" y="3815663"/>
                </a:cubicBezTo>
                <a:cubicBezTo>
                  <a:pt x="7180906" y="3798922"/>
                  <a:pt x="7168811" y="3782738"/>
                  <a:pt x="7168811" y="3767111"/>
                </a:cubicBezTo>
                <a:lnTo>
                  <a:pt x="7168811" y="3022666"/>
                </a:lnTo>
                <a:cubicBezTo>
                  <a:pt x="7168811" y="3008171"/>
                  <a:pt x="7180650" y="2992717"/>
                  <a:pt x="7204328" y="2976304"/>
                </a:cubicBezTo>
                <a:cubicBezTo>
                  <a:pt x="7206063" y="2975447"/>
                  <a:pt x="7221407" y="2970362"/>
                  <a:pt x="7250361" y="2961051"/>
                </a:cubicBezTo>
                <a:cubicBezTo>
                  <a:pt x="7283095" y="2956122"/>
                  <a:pt x="7299462" y="2935392"/>
                  <a:pt x="7299462" y="2898861"/>
                </a:cubicBezTo>
                <a:cubicBezTo>
                  <a:pt x="7299462" y="2883070"/>
                  <a:pt x="7294255" y="2868757"/>
                  <a:pt x="7283839" y="2855923"/>
                </a:cubicBezTo>
                <a:cubicBezTo>
                  <a:pt x="7273424" y="2843089"/>
                  <a:pt x="7259033" y="2836672"/>
                  <a:pt x="7240668" y="2836672"/>
                </a:cubicBezTo>
                <a:cubicBezTo>
                  <a:pt x="7227231" y="2836672"/>
                  <a:pt x="7215930" y="2840108"/>
                  <a:pt x="7206766" y="2846982"/>
                </a:cubicBezTo>
                <a:cubicBezTo>
                  <a:pt x="7197601" y="2853855"/>
                  <a:pt x="7193895" y="2857374"/>
                  <a:pt x="7195648" y="2857538"/>
                </a:cubicBezTo>
                <a:cubicBezTo>
                  <a:pt x="7180805" y="2860825"/>
                  <a:pt x="7133896" y="2862468"/>
                  <a:pt x="7054919" y="2862468"/>
                </a:cubicBezTo>
                <a:cubicBezTo>
                  <a:pt x="6976874" y="2862468"/>
                  <a:pt x="6931945" y="2861098"/>
                  <a:pt x="6920133" y="2858360"/>
                </a:cubicBezTo>
                <a:cubicBezTo>
                  <a:pt x="6919933" y="2858250"/>
                  <a:pt x="6917249" y="2856475"/>
                  <a:pt x="6912083" y="2853034"/>
                </a:cubicBezTo>
                <a:cubicBezTo>
                  <a:pt x="6906916" y="2849592"/>
                  <a:pt x="6900600" y="2846005"/>
                  <a:pt x="6893133" y="2842272"/>
                </a:cubicBezTo>
                <a:cubicBezTo>
                  <a:pt x="6885666" y="2838538"/>
                  <a:pt x="6878235" y="2836672"/>
                  <a:pt x="6870841" y="2836672"/>
                </a:cubicBezTo>
                <a:cubicBezTo>
                  <a:pt x="6853589" y="2836672"/>
                  <a:pt x="6839477" y="2842947"/>
                  <a:pt x="6828505" y="2855498"/>
                </a:cubicBezTo>
                <a:cubicBezTo>
                  <a:pt x="6817534" y="2868050"/>
                  <a:pt x="6812047" y="2882504"/>
                  <a:pt x="6812047" y="2898861"/>
                </a:cubicBezTo>
                <a:cubicBezTo>
                  <a:pt x="6812047" y="2930573"/>
                  <a:pt x="6826643" y="2951038"/>
                  <a:pt x="6855835" y="2960257"/>
                </a:cubicBezTo>
                <a:cubicBezTo>
                  <a:pt x="6860764" y="2961243"/>
                  <a:pt x="6869025" y="2963183"/>
                  <a:pt x="6880618" y="2966076"/>
                </a:cubicBezTo>
                <a:cubicBezTo>
                  <a:pt x="6892210" y="2968970"/>
                  <a:pt x="6900517" y="2972078"/>
                  <a:pt x="6905538" y="2975401"/>
                </a:cubicBezTo>
                <a:cubicBezTo>
                  <a:pt x="6930330" y="2992544"/>
                  <a:pt x="6942725" y="3008299"/>
                  <a:pt x="6942725" y="3022666"/>
                </a:cubicBezTo>
                <a:lnTo>
                  <a:pt x="6942725" y="3049530"/>
                </a:lnTo>
                <a:lnTo>
                  <a:pt x="6637609" y="3569067"/>
                </a:lnTo>
                <a:lnTo>
                  <a:pt x="6637773" y="3022803"/>
                </a:lnTo>
                <a:cubicBezTo>
                  <a:pt x="6637773" y="3008216"/>
                  <a:pt x="6649448" y="2992845"/>
                  <a:pt x="6672798" y="2976688"/>
                </a:cubicBezTo>
                <a:cubicBezTo>
                  <a:pt x="6674477" y="2976159"/>
                  <a:pt x="6692697" y="2970517"/>
                  <a:pt x="6727457" y="2959764"/>
                </a:cubicBezTo>
                <a:cubicBezTo>
                  <a:pt x="6754786" y="2952170"/>
                  <a:pt x="6768451" y="2931869"/>
                  <a:pt x="6768451" y="2898861"/>
                </a:cubicBezTo>
                <a:cubicBezTo>
                  <a:pt x="6768451" y="2883070"/>
                  <a:pt x="6763244" y="2868757"/>
                  <a:pt x="6752828" y="2855923"/>
                </a:cubicBezTo>
                <a:cubicBezTo>
                  <a:pt x="6742413" y="2843089"/>
                  <a:pt x="6728598" y="2836672"/>
                  <a:pt x="6711382" y="2836672"/>
                </a:cubicBezTo>
                <a:cubicBezTo>
                  <a:pt x="6702656" y="2836672"/>
                  <a:pt x="6694550" y="2838543"/>
                  <a:pt x="6687065" y="2842286"/>
                </a:cubicBezTo>
                <a:cubicBezTo>
                  <a:pt x="6679580" y="2846028"/>
                  <a:pt x="6672994" y="2849798"/>
                  <a:pt x="6667307" y="2853595"/>
                </a:cubicBezTo>
                <a:cubicBezTo>
                  <a:pt x="6661620" y="2857392"/>
                  <a:pt x="6658914" y="2859154"/>
                  <a:pt x="6659187" y="2858880"/>
                </a:cubicBezTo>
                <a:cubicBezTo>
                  <a:pt x="6647412" y="2861272"/>
                  <a:pt x="6602347" y="2862468"/>
                  <a:pt x="6523991" y="2862468"/>
                </a:cubicBezTo>
                <a:cubicBezTo>
                  <a:pt x="6445635" y="2862468"/>
                  <a:pt x="6401136" y="2861327"/>
                  <a:pt x="6390492" y="2859045"/>
                </a:cubicBezTo>
                <a:cubicBezTo>
                  <a:pt x="6391040" y="2859592"/>
                  <a:pt x="6388507" y="2857995"/>
                  <a:pt x="6382893" y="2854252"/>
                </a:cubicBezTo>
                <a:cubicBezTo>
                  <a:pt x="6377279" y="2850510"/>
                  <a:pt x="6370881" y="2846644"/>
                  <a:pt x="6363696" y="2842655"/>
                </a:cubicBezTo>
                <a:cubicBezTo>
                  <a:pt x="6356513" y="2838666"/>
                  <a:pt x="6349133" y="2836672"/>
                  <a:pt x="6341556" y="2836672"/>
                </a:cubicBezTo>
                <a:close/>
                <a:moveTo>
                  <a:pt x="3431619" y="2801017"/>
                </a:moveTo>
                <a:cubicBezTo>
                  <a:pt x="3398138" y="2817119"/>
                  <a:pt x="3365496" y="2830474"/>
                  <a:pt x="3333693" y="2841080"/>
                </a:cubicBezTo>
                <a:cubicBezTo>
                  <a:pt x="3299919" y="2853367"/>
                  <a:pt x="3264648" y="2859510"/>
                  <a:pt x="3227879" y="2859510"/>
                </a:cubicBezTo>
                <a:lnTo>
                  <a:pt x="2832449" y="2859510"/>
                </a:lnTo>
                <a:cubicBezTo>
                  <a:pt x="2756522" y="2859510"/>
                  <a:pt x="2710525" y="2857794"/>
                  <a:pt x="2694460" y="2854362"/>
                </a:cubicBezTo>
                <a:cubicBezTo>
                  <a:pt x="2696285" y="2854362"/>
                  <a:pt x="2692315" y="2850921"/>
                  <a:pt x="2682547" y="2844038"/>
                </a:cubicBezTo>
                <a:cubicBezTo>
                  <a:pt x="2672780" y="2837155"/>
                  <a:pt x="2662575" y="2833714"/>
                  <a:pt x="2651931" y="2833714"/>
                </a:cubicBezTo>
                <a:cubicBezTo>
                  <a:pt x="2635118" y="2833714"/>
                  <a:pt x="2620827" y="2839990"/>
                  <a:pt x="2609062" y="2852541"/>
                </a:cubicBezTo>
                <a:cubicBezTo>
                  <a:pt x="2597295" y="2865092"/>
                  <a:pt x="2591412" y="2880131"/>
                  <a:pt x="2591412" y="2897657"/>
                </a:cubicBezTo>
                <a:cubicBezTo>
                  <a:pt x="2591412" y="2929532"/>
                  <a:pt x="2607888" y="2950171"/>
                  <a:pt x="2640841" y="2959573"/>
                </a:cubicBezTo>
                <a:cubicBezTo>
                  <a:pt x="2666180" y="2964849"/>
                  <a:pt x="2681306" y="2969449"/>
                  <a:pt x="2686217" y="2973374"/>
                </a:cubicBezTo>
                <a:cubicBezTo>
                  <a:pt x="2710132" y="2989951"/>
                  <a:pt x="2722090" y="3006008"/>
                  <a:pt x="2722090" y="3021544"/>
                </a:cubicBezTo>
                <a:lnTo>
                  <a:pt x="2722090" y="3761442"/>
                </a:lnTo>
                <a:cubicBezTo>
                  <a:pt x="2722090" y="3780392"/>
                  <a:pt x="2710452" y="3797927"/>
                  <a:pt x="2687175" y="3814047"/>
                </a:cubicBezTo>
                <a:cubicBezTo>
                  <a:pt x="2680694" y="3818392"/>
                  <a:pt x="2670863" y="3821459"/>
                  <a:pt x="2657682" y="3823248"/>
                </a:cubicBezTo>
                <a:cubicBezTo>
                  <a:pt x="2644502" y="3825038"/>
                  <a:pt x="2637016" y="3826845"/>
                  <a:pt x="2635227" y="3828670"/>
                </a:cubicBezTo>
                <a:cubicBezTo>
                  <a:pt x="2606017" y="3837014"/>
                  <a:pt x="2591412" y="3857616"/>
                  <a:pt x="2591412" y="3890477"/>
                </a:cubicBezTo>
                <a:cubicBezTo>
                  <a:pt x="2591412" y="3906689"/>
                  <a:pt x="2597345" y="3921116"/>
                  <a:pt x="2609212" y="3933758"/>
                </a:cubicBezTo>
                <a:cubicBezTo>
                  <a:pt x="2621079" y="3946400"/>
                  <a:pt x="2635318" y="3952722"/>
                  <a:pt x="2651931" y="3952722"/>
                </a:cubicBezTo>
                <a:cubicBezTo>
                  <a:pt x="2662520" y="3952722"/>
                  <a:pt x="2672689" y="3949285"/>
                  <a:pt x="2682438" y="3942411"/>
                </a:cubicBezTo>
                <a:cubicBezTo>
                  <a:pt x="2692187" y="3935538"/>
                  <a:pt x="2696185" y="3932101"/>
                  <a:pt x="2694432" y="3932101"/>
                </a:cubicBezTo>
                <a:cubicBezTo>
                  <a:pt x="2711300" y="3929765"/>
                  <a:pt x="2757306" y="3928596"/>
                  <a:pt x="2832449" y="3928596"/>
                </a:cubicBezTo>
                <a:lnTo>
                  <a:pt x="3227879" y="3928596"/>
                </a:lnTo>
                <a:cubicBezTo>
                  <a:pt x="3263973" y="3928596"/>
                  <a:pt x="3302593" y="3933699"/>
                  <a:pt x="3343743" y="3943904"/>
                </a:cubicBezTo>
                <a:cubicBezTo>
                  <a:pt x="3362492" y="3948888"/>
                  <a:pt x="3390981" y="3963064"/>
                  <a:pt x="3429209" y="3986432"/>
                </a:cubicBezTo>
                <a:lnTo>
                  <a:pt x="3452705" y="3962169"/>
                </a:lnTo>
                <a:cubicBezTo>
                  <a:pt x="3457434" y="3910303"/>
                  <a:pt x="3467319" y="3863640"/>
                  <a:pt x="3482363" y="3822180"/>
                </a:cubicBezTo>
                <a:cubicBezTo>
                  <a:pt x="3505220" y="3763395"/>
                  <a:pt x="3530541" y="3712104"/>
                  <a:pt x="3558327" y="3668308"/>
                </a:cubicBezTo>
                <a:lnTo>
                  <a:pt x="3523494" y="3615072"/>
                </a:lnTo>
                <a:cubicBezTo>
                  <a:pt x="3490834" y="3641416"/>
                  <a:pt x="3447858" y="3674013"/>
                  <a:pt x="3394568" y="3712862"/>
                </a:cubicBezTo>
                <a:cubicBezTo>
                  <a:pt x="3370251" y="3730552"/>
                  <a:pt x="3329791" y="3750776"/>
                  <a:pt x="3273187" y="3773532"/>
                </a:cubicBezTo>
                <a:cubicBezTo>
                  <a:pt x="3216584" y="3796288"/>
                  <a:pt x="3162514" y="3807667"/>
                  <a:pt x="3110976" y="3807667"/>
                </a:cubicBezTo>
                <a:lnTo>
                  <a:pt x="2947984" y="3807667"/>
                </a:lnTo>
                <a:lnTo>
                  <a:pt x="2947984" y="3257351"/>
                </a:lnTo>
                <a:lnTo>
                  <a:pt x="3061109" y="3257351"/>
                </a:lnTo>
                <a:cubicBezTo>
                  <a:pt x="3102496" y="3257351"/>
                  <a:pt x="3144878" y="3262635"/>
                  <a:pt x="3188254" y="3273206"/>
                </a:cubicBezTo>
                <a:cubicBezTo>
                  <a:pt x="3231631" y="3283777"/>
                  <a:pt x="3260403" y="3294255"/>
                  <a:pt x="3274571" y="3304643"/>
                </a:cubicBezTo>
                <a:cubicBezTo>
                  <a:pt x="3281909" y="3310759"/>
                  <a:pt x="3294492" y="3319568"/>
                  <a:pt x="3312319" y="3331069"/>
                </a:cubicBezTo>
                <a:cubicBezTo>
                  <a:pt x="3330147" y="3342571"/>
                  <a:pt x="3344145" y="3352872"/>
                  <a:pt x="3354313" y="3361973"/>
                </a:cubicBezTo>
                <a:cubicBezTo>
                  <a:pt x="3364482" y="3371073"/>
                  <a:pt x="3380173" y="3384341"/>
                  <a:pt x="3401387" y="3401776"/>
                </a:cubicBezTo>
                <a:lnTo>
                  <a:pt x="3439698" y="3350211"/>
                </a:lnTo>
                <a:cubicBezTo>
                  <a:pt x="3420091" y="3317861"/>
                  <a:pt x="3401141" y="3281658"/>
                  <a:pt x="3382848" y="3241604"/>
                </a:cubicBezTo>
                <a:cubicBezTo>
                  <a:pt x="3365395" y="3196949"/>
                  <a:pt x="3352917" y="3143586"/>
                  <a:pt x="3345413" y="3081515"/>
                </a:cubicBezTo>
                <a:cubicBezTo>
                  <a:pt x="3315510" y="3092998"/>
                  <a:pt x="3280631" y="3105942"/>
                  <a:pt x="3240778" y="3120346"/>
                </a:cubicBezTo>
                <a:cubicBezTo>
                  <a:pt x="3196817" y="3135736"/>
                  <a:pt x="3157566" y="3143432"/>
                  <a:pt x="3123025" y="3143432"/>
                </a:cubicBezTo>
                <a:lnTo>
                  <a:pt x="2947984" y="3143432"/>
                </a:lnTo>
                <a:lnTo>
                  <a:pt x="2947984" y="2978687"/>
                </a:lnTo>
                <a:lnTo>
                  <a:pt x="3110976" y="2978687"/>
                </a:lnTo>
                <a:cubicBezTo>
                  <a:pt x="3151998" y="2978687"/>
                  <a:pt x="3194827" y="2987505"/>
                  <a:pt x="3239463" y="3005140"/>
                </a:cubicBezTo>
                <a:cubicBezTo>
                  <a:pt x="3284100" y="3022776"/>
                  <a:pt x="3320265" y="3040895"/>
                  <a:pt x="3347960" y="3059498"/>
                </a:cubicBezTo>
                <a:cubicBezTo>
                  <a:pt x="3404810" y="3104080"/>
                  <a:pt x="3445339" y="3135599"/>
                  <a:pt x="3469547" y="3154057"/>
                </a:cubicBezTo>
                <a:lnTo>
                  <a:pt x="3505037" y="3101342"/>
                </a:lnTo>
                <a:cubicBezTo>
                  <a:pt x="3479971" y="3067677"/>
                  <a:pt x="3461140" y="3030069"/>
                  <a:pt x="3448543" y="2988518"/>
                </a:cubicBezTo>
                <a:cubicBezTo>
                  <a:pt x="3432331" y="2938478"/>
                  <a:pt x="3433965" y="2884357"/>
                  <a:pt x="3453445" y="2826156"/>
                </a:cubicBezTo>
                <a:close/>
                <a:moveTo>
                  <a:pt x="3162568" y="2607136"/>
                </a:moveTo>
                <a:cubicBezTo>
                  <a:pt x="3134782" y="2607136"/>
                  <a:pt x="3110583" y="2616734"/>
                  <a:pt x="3089972" y="2635930"/>
                </a:cubicBezTo>
                <a:cubicBezTo>
                  <a:pt x="3069361" y="2655127"/>
                  <a:pt x="3059055" y="2678244"/>
                  <a:pt x="3059055" y="2705281"/>
                </a:cubicBezTo>
                <a:cubicBezTo>
                  <a:pt x="3059055" y="2732264"/>
                  <a:pt x="3068982" y="2755317"/>
                  <a:pt x="3088835" y="2774441"/>
                </a:cubicBezTo>
                <a:cubicBezTo>
                  <a:pt x="3108689" y="2793564"/>
                  <a:pt x="3132901" y="2803810"/>
                  <a:pt x="3161473" y="2805180"/>
                </a:cubicBezTo>
                <a:cubicBezTo>
                  <a:pt x="3190774" y="2805180"/>
                  <a:pt x="3216100" y="2795193"/>
                  <a:pt x="3237451" y="2775221"/>
                </a:cubicBezTo>
                <a:cubicBezTo>
                  <a:pt x="3258801" y="2755249"/>
                  <a:pt x="3268911" y="2732958"/>
                  <a:pt x="3267779" y="2708348"/>
                </a:cubicBezTo>
                <a:cubicBezTo>
                  <a:pt x="3267779" y="2678280"/>
                  <a:pt x="3257715" y="2653894"/>
                  <a:pt x="3237587" y="2635191"/>
                </a:cubicBezTo>
                <a:cubicBezTo>
                  <a:pt x="3217460" y="2616488"/>
                  <a:pt x="3192453" y="2607136"/>
                  <a:pt x="3162568" y="2607136"/>
                </a:cubicBezTo>
                <a:close/>
                <a:moveTo>
                  <a:pt x="2921859" y="2607136"/>
                </a:moveTo>
                <a:cubicBezTo>
                  <a:pt x="2894074" y="2607136"/>
                  <a:pt x="2869879" y="2616734"/>
                  <a:pt x="2849277" y="2635930"/>
                </a:cubicBezTo>
                <a:cubicBezTo>
                  <a:pt x="2828675" y="2655127"/>
                  <a:pt x="2818374" y="2678244"/>
                  <a:pt x="2818374" y="2705281"/>
                </a:cubicBezTo>
                <a:cubicBezTo>
                  <a:pt x="2818374" y="2732264"/>
                  <a:pt x="2828296" y="2755317"/>
                  <a:pt x="2848141" y="2774441"/>
                </a:cubicBezTo>
                <a:cubicBezTo>
                  <a:pt x="2867985" y="2793564"/>
                  <a:pt x="2892193" y="2803810"/>
                  <a:pt x="2920764" y="2805180"/>
                </a:cubicBezTo>
                <a:cubicBezTo>
                  <a:pt x="2950083" y="2805180"/>
                  <a:pt x="2975419" y="2795193"/>
                  <a:pt x="2996769" y="2775221"/>
                </a:cubicBezTo>
                <a:cubicBezTo>
                  <a:pt x="3018120" y="2755249"/>
                  <a:pt x="3028220" y="2732931"/>
                  <a:pt x="3027070" y="2708266"/>
                </a:cubicBezTo>
                <a:cubicBezTo>
                  <a:pt x="3027070" y="2678253"/>
                  <a:pt x="3017006" y="2653894"/>
                  <a:pt x="2996879" y="2635191"/>
                </a:cubicBezTo>
                <a:cubicBezTo>
                  <a:pt x="2976751" y="2616488"/>
                  <a:pt x="2951745" y="2607136"/>
                  <a:pt x="2921859" y="2607136"/>
                </a:cubicBezTo>
                <a:close/>
                <a:moveTo>
                  <a:pt x="6625505" y="2561568"/>
                </a:moveTo>
                <a:cubicBezTo>
                  <a:pt x="6603707" y="2561568"/>
                  <a:pt x="6583301" y="2569688"/>
                  <a:pt x="6564287" y="2585927"/>
                </a:cubicBezTo>
                <a:cubicBezTo>
                  <a:pt x="6545274" y="2602165"/>
                  <a:pt x="6535766" y="2623996"/>
                  <a:pt x="6535766" y="2651416"/>
                </a:cubicBezTo>
                <a:cubicBezTo>
                  <a:pt x="6535766" y="2681156"/>
                  <a:pt x="6544105" y="2705724"/>
                  <a:pt x="6560782" y="2725121"/>
                </a:cubicBezTo>
                <a:cubicBezTo>
                  <a:pt x="6577459" y="2744519"/>
                  <a:pt x="6597888" y="2759196"/>
                  <a:pt x="6622068" y="2769155"/>
                </a:cubicBezTo>
                <a:cubicBezTo>
                  <a:pt x="6646249" y="2779114"/>
                  <a:pt x="6672387" y="2786440"/>
                  <a:pt x="6700483" y="2791131"/>
                </a:cubicBezTo>
                <a:cubicBezTo>
                  <a:pt x="6728580" y="2795823"/>
                  <a:pt x="6757361" y="2798169"/>
                  <a:pt x="6786826" y="2798169"/>
                </a:cubicBezTo>
                <a:cubicBezTo>
                  <a:pt x="6814941" y="2798169"/>
                  <a:pt x="6843243" y="2795837"/>
                  <a:pt x="6871731" y="2791172"/>
                </a:cubicBezTo>
                <a:cubicBezTo>
                  <a:pt x="6900220" y="2786508"/>
                  <a:pt x="6927226" y="2779178"/>
                  <a:pt x="6952748" y="2769183"/>
                </a:cubicBezTo>
                <a:cubicBezTo>
                  <a:pt x="6978270" y="2759187"/>
                  <a:pt x="6999416" y="2744446"/>
                  <a:pt x="7016184" y="2724957"/>
                </a:cubicBezTo>
                <a:cubicBezTo>
                  <a:pt x="7032952" y="2705468"/>
                  <a:pt x="7041336" y="2680955"/>
                  <a:pt x="7041336" y="2651416"/>
                </a:cubicBezTo>
                <a:cubicBezTo>
                  <a:pt x="7041336" y="2625547"/>
                  <a:pt x="7032491" y="2604105"/>
                  <a:pt x="7014801" y="2587090"/>
                </a:cubicBezTo>
                <a:cubicBezTo>
                  <a:pt x="6997111" y="2570076"/>
                  <a:pt x="6977759" y="2561568"/>
                  <a:pt x="6956746" y="2561568"/>
                </a:cubicBezTo>
                <a:cubicBezTo>
                  <a:pt x="6914775" y="2561568"/>
                  <a:pt x="6886816" y="2571678"/>
                  <a:pt x="6872868" y="2591896"/>
                </a:cubicBezTo>
                <a:cubicBezTo>
                  <a:pt x="6858920" y="2612115"/>
                  <a:pt x="6851334" y="2633123"/>
                  <a:pt x="6850111" y="2654922"/>
                </a:cubicBezTo>
                <a:cubicBezTo>
                  <a:pt x="6843375" y="2699010"/>
                  <a:pt x="6822280" y="2721055"/>
                  <a:pt x="6786826" y="2721055"/>
                </a:cubicBezTo>
                <a:cubicBezTo>
                  <a:pt x="6768716" y="2721055"/>
                  <a:pt x="6754942" y="2716769"/>
                  <a:pt x="6745503" y="2708198"/>
                </a:cubicBezTo>
                <a:cubicBezTo>
                  <a:pt x="6736065" y="2699627"/>
                  <a:pt x="6729812" y="2682005"/>
                  <a:pt x="6726745" y="2655332"/>
                </a:cubicBezTo>
                <a:cubicBezTo>
                  <a:pt x="6725504" y="2631818"/>
                  <a:pt x="6717567" y="2610312"/>
                  <a:pt x="6702934" y="2590815"/>
                </a:cubicBezTo>
                <a:cubicBezTo>
                  <a:pt x="6688302" y="2571317"/>
                  <a:pt x="6662492" y="2561568"/>
                  <a:pt x="6625505" y="2561568"/>
                </a:cubicBezTo>
                <a:close/>
                <a:moveTo>
                  <a:pt x="2011510" y="845292"/>
                </a:moveTo>
                <a:cubicBezTo>
                  <a:pt x="2054914" y="845292"/>
                  <a:pt x="2093015" y="860353"/>
                  <a:pt x="2125813" y="890476"/>
                </a:cubicBezTo>
                <a:cubicBezTo>
                  <a:pt x="2158610" y="920599"/>
                  <a:pt x="2182184" y="959936"/>
                  <a:pt x="2196533" y="1008489"/>
                </a:cubicBezTo>
                <a:cubicBezTo>
                  <a:pt x="2210883" y="1057041"/>
                  <a:pt x="2221740" y="1111016"/>
                  <a:pt x="2229107" y="1170413"/>
                </a:cubicBezTo>
                <a:cubicBezTo>
                  <a:pt x="2236473" y="1229810"/>
                  <a:pt x="2236779" y="1286408"/>
                  <a:pt x="2230024" y="1340210"/>
                </a:cubicBezTo>
                <a:cubicBezTo>
                  <a:pt x="2206674" y="1603574"/>
                  <a:pt x="2134124" y="1735257"/>
                  <a:pt x="2012373" y="1735257"/>
                </a:cubicBezTo>
                <a:cubicBezTo>
                  <a:pt x="1890622" y="1735257"/>
                  <a:pt x="1818090" y="1603739"/>
                  <a:pt x="1794777" y="1340702"/>
                </a:cubicBezTo>
                <a:cubicBezTo>
                  <a:pt x="1788150" y="1286628"/>
                  <a:pt x="1788497" y="1229764"/>
                  <a:pt x="1795817" y="1170112"/>
                </a:cubicBezTo>
                <a:cubicBezTo>
                  <a:pt x="1803138" y="1110459"/>
                  <a:pt x="1813663" y="1056480"/>
                  <a:pt x="1827391" y="1008174"/>
                </a:cubicBezTo>
                <a:cubicBezTo>
                  <a:pt x="1841120" y="959868"/>
                  <a:pt x="1864388" y="920645"/>
                  <a:pt x="1897194" y="890503"/>
                </a:cubicBezTo>
                <a:cubicBezTo>
                  <a:pt x="1930001" y="860362"/>
                  <a:pt x="1968106" y="845292"/>
                  <a:pt x="2011510" y="845292"/>
                </a:cubicBezTo>
                <a:close/>
                <a:moveTo>
                  <a:pt x="2012537" y="736329"/>
                </a:moveTo>
                <a:cubicBezTo>
                  <a:pt x="1881037" y="736329"/>
                  <a:pt x="1771053" y="788780"/>
                  <a:pt x="1682583" y="893680"/>
                </a:cubicBezTo>
                <a:cubicBezTo>
                  <a:pt x="1594113" y="998580"/>
                  <a:pt x="1548108" y="1124384"/>
                  <a:pt x="1544565" y="1271091"/>
                </a:cubicBezTo>
                <a:cubicBezTo>
                  <a:pt x="1541133" y="1424444"/>
                  <a:pt x="1584506" y="1558299"/>
                  <a:pt x="1674682" y="1672656"/>
                </a:cubicBezTo>
                <a:cubicBezTo>
                  <a:pt x="1764859" y="1787013"/>
                  <a:pt x="1877126" y="1844192"/>
                  <a:pt x="2011483" y="1844192"/>
                </a:cubicBezTo>
                <a:cubicBezTo>
                  <a:pt x="2145840" y="1844192"/>
                  <a:pt x="2258426" y="1787018"/>
                  <a:pt x="2349242" y="1672670"/>
                </a:cubicBezTo>
                <a:cubicBezTo>
                  <a:pt x="2440058" y="1558322"/>
                  <a:pt x="2483704" y="1424462"/>
                  <a:pt x="2480180" y="1271091"/>
                </a:cubicBezTo>
                <a:cubicBezTo>
                  <a:pt x="2475470" y="1124165"/>
                  <a:pt x="2429227" y="998307"/>
                  <a:pt x="2341451" y="893516"/>
                </a:cubicBezTo>
                <a:cubicBezTo>
                  <a:pt x="2253675" y="788725"/>
                  <a:pt x="2144037" y="736329"/>
                  <a:pt x="2012537" y="736329"/>
                </a:cubicBezTo>
                <a:close/>
                <a:moveTo>
                  <a:pt x="388432" y="731701"/>
                </a:moveTo>
                <a:cubicBezTo>
                  <a:pt x="370048" y="731701"/>
                  <a:pt x="355370" y="737968"/>
                  <a:pt x="344398" y="750501"/>
                </a:cubicBezTo>
                <a:cubicBezTo>
                  <a:pt x="333426" y="763034"/>
                  <a:pt x="327940" y="777497"/>
                  <a:pt x="327940" y="793891"/>
                </a:cubicBezTo>
                <a:cubicBezTo>
                  <a:pt x="327940" y="825676"/>
                  <a:pt x="343047" y="846095"/>
                  <a:pt x="373261" y="855150"/>
                </a:cubicBezTo>
                <a:cubicBezTo>
                  <a:pt x="380819" y="858948"/>
                  <a:pt x="389856" y="861672"/>
                  <a:pt x="400371" y="863324"/>
                </a:cubicBezTo>
                <a:cubicBezTo>
                  <a:pt x="410887" y="864977"/>
                  <a:pt x="418482" y="867345"/>
                  <a:pt x="423155" y="870431"/>
                </a:cubicBezTo>
                <a:cubicBezTo>
                  <a:pt x="447929" y="887555"/>
                  <a:pt x="460316" y="903301"/>
                  <a:pt x="460316" y="917669"/>
                </a:cubicBezTo>
                <a:lnTo>
                  <a:pt x="460316" y="1662086"/>
                </a:lnTo>
                <a:cubicBezTo>
                  <a:pt x="460316" y="1677603"/>
                  <a:pt x="448285" y="1693696"/>
                  <a:pt x="424223" y="1710364"/>
                </a:cubicBezTo>
                <a:cubicBezTo>
                  <a:pt x="423073" y="1710729"/>
                  <a:pt x="409052" y="1715157"/>
                  <a:pt x="382161" y="1723646"/>
                </a:cubicBezTo>
                <a:cubicBezTo>
                  <a:pt x="346013" y="1734654"/>
                  <a:pt x="327940" y="1755402"/>
                  <a:pt x="327940" y="1785890"/>
                </a:cubicBezTo>
                <a:cubicBezTo>
                  <a:pt x="327940" y="1803197"/>
                  <a:pt x="333581" y="1817894"/>
                  <a:pt x="344863" y="1829979"/>
                </a:cubicBezTo>
                <a:cubicBezTo>
                  <a:pt x="356146" y="1842065"/>
                  <a:pt x="370668" y="1848108"/>
                  <a:pt x="388432" y="1848108"/>
                </a:cubicBezTo>
                <a:cubicBezTo>
                  <a:pt x="397505" y="1848108"/>
                  <a:pt x="406921" y="1845241"/>
                  <a:pt x="416679" y="1839509"/>
                </a:cubicBezTo>
                <a:cubicBezTo>
                  <a:pt x="426437" y="1833776"/>
                  <a:pt x="431380" y="1830910"/>
                  <a:pt x="431507" y="1830910"/>
                </a:cubicBezTo>
                <a:cubicBezTo>
                  <a:pt x="442991" y="1826328"/>
                  <a:pt x="489407" y="1824037"/>
                  <a:pt x="570757" y="1824037"/>
                </a:cubicBezTo>
                <a:cubicBezTo>
                  <a:pt x="651997" y="1824037"/>
                  <a:pt x="698907" y="1826328"/>
                  <a:pt x="711485" y="1830910"/>
                </a:cubicBezTo>
                <a:cubicBezTo>
                  <a:pt x="711942" y="1830910"/>
                  <a:pt x="717327" y="1833776"/>
                  <a:pt x="727642" y="1839509"/>
                </a:cubicBezTo>
                <a:cubicBezTo>
                  <a:pt x="737957" y="1845241"/>
                  <a:pt x="748162" y="1848108"/>
                  <a:pt x="758258" y="1848108"/>
                </a:cubicBezTo>
                <a:cubicBezTo>
                  <a:pt x="774999" y="1848108"/>
                  <a:pt x="788696" y="1841960"/>
                  <a:pt x="799348" y="1829664"/>
                </a:cubicBezTo>
                <a:cubicBezTo>
                  <a:pt x="810001" y="1817369"/>
                  <a:pt x="815327" y="1802777"/>
                  <a:pt x="815327" y="1785890"/>
                </a:cubicBezTo>
                <a:cubicBezTo>
                  <a:pt x="815327" y="1752554"/>
                  <a:pt x="800694" y="1732637"/>
                  <a:pt x="771430" y="1726138"/>
                </a:cubicBezTo>
                <a:cubicBezTo>
                  <a:pt x="740485" y="1717594"/>
                  <a:pt x="723863" y="1712573"/>
                  <a:pt x="721563" y="1711076"/>
                </a:cubicBezTo>
                <a:cubicBezTo>
                  <a:pt x="696953" y="1694062"/>
                  <a:pt x="684649" y="1677740"/>
                  <a:pt x="684649" y="1662113"/>
                </a:cubicBezTo>
                <a:lnTo>
                  <a:pt x="684649" y="1193156"/>
                </a:lnTo>
                <a:lnTo>
                  <a:pt x="732982" y="1134662"/>
                </a:lnTo>
                <a:lnTo>
                  <a:pt x="1005703" y="1653405"/>
                </a:lnTo>
                <a:cubicBezTo>
                  <a:pt x="1022754" y="1680734"/>
                  <a:pt x="1024863" y="1702085"/>
                  <a:pt x="1012029" y="1717457"/>
                </a:cubicBezTo>
                <a:cubicBezTo>
                  <a:pt x="1011390" y="1718260"/>
                  <a:pt x="1009436" y="1718986"/>
                  <a:pt x="1006169" y="1719634"/>
                </a:cubicBezTo>
                <a:cubicBezTo>
                  <a:pt x="1002901" y="1720282"/>
                  <a:pt x="997515" y="1720916"/>
                  <a:pt x="990012" y="1721537"/>
                </a:cubicBezTo>
                <a:cubicBezTo>
                  <a:pt x="982508" y="1722158"/>
                  <a:pt x="975361" y="1723828"/>
                  <a:pt x="968570" y="1726548"/>
                </a:cubicBezTo>
                <a:cubicBezTo>
                  <a:pt x="937023" y="1735549"/>
                  <a:pt x="921249" y="1755329"/>
                  <a:pt x="921249" y="1785890"/>
                </a:cubicBezTo>
                <a:cubicBezTo>
                  <a:pt x="921249" y="1803654"/>
                  <a:pt x="927575" y="1818464"/>
                  <a:pt x="940227" y="1830321"/>
                </a:cubicBezTo>
                <a:cubicBezTo>
                  <a:pt x="952878" y="1842179"/>
                  <a:pt x="967301" y="1848108"/>
                  <a:pt x="983494" y="1848108"/>
                </a:cubicBezTo>
                <a:cubicBezTo>
                  <a:pt x="993718" y="1848108"/>
                  <a:pt x="1003704" y="1845241"/>
                  <a:pt x="1013453" y="1839509"/>
                </a:cubicBezTo>
                <a:cubicBezTo>
                  <a:pt x="1023202" y="1833776"/>
                  <a:pt x="1028779" y="1830910"/>
                  <a:pt x="1030185" y="1830910"/>
                </a:cubicBezTo>
                <a:cubicBezTo>
                  <a:pt x="1040518" y="1826328"/>
                  <a:pt x="1089134" y="1824037"/>
                  <a:pt x="1176034" y="1824037"/>
                </a:cubicBezTo>
                <a:cubicBezTo>
                  <a:pt x="1249442" y="1824037"/>
                  <a:pt x="1295320" y="1827478"/>
                  <a:pt x="1313668" y="1834361"/>
                </a:cubicBezTo>
                <a:cubicBezTo>
                  <a:pt x="1314325" y="1834361"/>
                  <a:pt x="1319245" y="1837528"/>
                  <a:pt x="1328428" y="1843863"/>
                </a:cubicBezTo>
                <a:cubicBezTo>
                  <a:pt x="1337611" y="1850198"/>
                  <a:pt x="1348136" y="1853365"/>
                  <a:pt x="1360002" y="1853365"/>
                </a:cubicBezTo>
                <a:cubicBezTo>
                  <a:pt x="1375301" y="1853365"/>
                  <a:pt x="1388924" y="1846989"/>
                  <a:pt x="1400873" y="1834237"/>
                </a:cubicBezTo>
                <a:cubicBezTo>
                  <a:pt x="1412822" y="1821485"/>
                  <a:pt x="1418796" y="1806547"/>
                  <a:pt x="1418796" y="1789423"/>
                </a:cubicBezTo>
                <a:cubicBezTo>
                  <a:pt x="1418796" y="1755904"/>
                  <a:pt x="1401024" y="1735156"/>
                  <a:pt x="1365479" y="1727178"/>
                </a:cubicBezTo>
                <a:cubicBezTo>
                  <a:pt x="1362594" y="1727580"/>
                  <a:pt x="1356365" y="1725919"/>
                  <a:pt x="1346789" y="1722194"/>
                </a:cubicBezTo>
                <a:cubicBezTo>
                  <a:pt x="1337214" y="1718470"/>
                  <a:pt x="1328811" y="1715403"/>
                  <a:pt x="1321582" y="1712993"/>
                </a:cubicBezTo>
                <a:cubicBezTo>
                  <a:pt x="1291678" y="1705015"/>
                  <a:pt x="1272016" y="1690648"/>
                  <a:pt x="1262596" y="1669890"/>
                </a:cubicBezTo>
                <a:lnTo>
                  <a:pt x="904737" y="1001876"/>
                </a:lnTo>
                <a:cubicBezTo>
                  <a:pt x="909209" y="998005"/>
                  <a:pt x="917452" y="992063"/>
                  <a:pt x="929465" y="984048"/>
                </a:cubicBezTo>
                <a:cubicBezTo>
                  <a:pt x="934230" y="980872"/>
                  <a:pt x="950245" y="976810"/>
                  <a:pt x="977511" y="971862"/>
                </a:cubicBezTo>
                <a:cubicBezTo>
                  <a:pt x="1004777" y="966915"/>
                  <a:pt x="1040600" y="971858"/>
                  <a:pt x="1084981" y="986691"/>
                </a:cubicBezTo>
                <a:cubicBezTo>
                  <a:pt x="1129362" y="1001524"/>
                  <a:pt x="1157202" y="1009580"/>
                  <a:pt x="1168503" y="1010858"/>
                </a:cubicBezTo>
                <a:cubicBezTo>
                  <a:pt x="1215988" y="1018891"/>
                  <a:pt x="1261838" y="1008882"/>
                  <a:pt x="1306055" y="980831"/>
                </a:cubicBezTo>
                <a:cubicBezTo>
                  <a:pt x="1350272" y="952780"/>
                  <a:pt x="1369897" y="912484"/>
                  <a:pt x="1364931" y="859942"/>
                </a:cubicBezTo>
                <a:cubicBezTo>
                  <a:pt x="1359929" y="816273"/>
                  <a:pt x="1338377" y="784549"/>
                  <a:pt x="1300277" y="764768"/>
                </a:cubicBezTo>
                <a:cubicBezTo>
                  <a:pt x="1262176" y="744987"/>
                  <a:pt x="1219940" y="738630"/>
                  <a:pt x="1173569" y="745695"/>
                </a:cubicBezTo>
                <a:cubicBezTo>
                  <a:pt x="1090595" y="756356"/>
                  <a:pt x="1017469" y="782093"/>
                  <a:pt x="954193" y="822905"/>
                </a:cubicBezTo>
                <a:cubicBezTo>
                  <a:pt x="890917" y="863717"/>
                  <a:pt x="815573" y="924369"/>
                  <a:pt x="728162" y="1004861"/>
                </a:cubicBezTo>
                <a:lnTo>
                  <a:pt x="684649" y="1068666"/>
                </a:lnTo>
                <a:lnTo>
                  <a:pt x="684649" y="917696"/>
                </a:lnTo>
                <a:cubicBezTo>
                  <a:pt x="684649" y="903201"/>
                  <a:pt x="696333" y="887865"/>
                  <a:pt x="719700" y="871690"/>
                </a:cubicBezTo>
                <a:cubicBezTo>
                  <a:pt x="721362" y="871179"/>
                  <a:pt x="739572" y="865547"/>
                  <a:pt x="774332" y="854794"/>
                </a:cubicBezTo>
                <a:cubicBezTo>
                  <a:pt x="801662" y="847200"/>
                  <a:pt x="815327" y="826899"/>
                  <a:pt x="815327" y="793891"/>
                </a:cubicBezTo>
                <a:cubicBezTo>
                  <a:pt x="815327" y="778100"/>
                  <a:pt x="810119" y="763787"/>
                  <a:pt x="799704" y="750953"/>
                </a:cubicBezTo>
                <a:cubicBezTo>
                  <a:pt x="789289" y="738118"/>
                  <a:pt x="775473" y="731701"/>
                  <a:pt x="758258" y="731701"/>
                </a:cubicBezTo>
                <a:cubicBezTo>
                  <a:pt x="749531" y="731701"/>
                  <a:pt x="741425" y="733573"/>
                  <a:pt x="733940" y="737315"/>
                </a:cubicBezTo>
                <a:cubicBezTo>
                  <a:pt x="726455" y="741058"/>
                  <a:pt x="719869" y="744828"/>
                  <a:pt x="714183" y="748625"/>
                </a:cubicBezTo>
                <a:cubicBezTo>
                  <a:pt x="708496" y="752422"/>
                  <a:pt x="705789" y="754184"/>
                  <a:pt x="706063" y="753910"/>
                </a:cubicBezTo>
                <a:cubicBezTo>
                  <a:pt x="694288" y="756302"/>
                  <a:pt x="649222" y="757497"/>
                  <a:pt x="570866" y="757497"/>
                </a:cubicBezTo>
                <a:cubicBezTo>
                  <a:pt x="492511" y="757497"/>
                  <a:pt x="448011" y="756356"/>
                  <a:pt x="437368" y="754074"/>
                </a:cubicBezTo>
                <a:cubicBezTo>
                  <a:pt x="437915" y="754622"/>
                  <a:pt x="435382" y="753025"/>
                  <a:pt x="429769" y="749282"/>
                </a:cubicBezTo>
                <a:cubicBezTo>
                  <a:pt x="424155" y="745540"/>
                  <a:pt x="417756" y="741674"/>
                  <a:pt x="410572" y="737685"/>
                </a:cubicBezTo>
                <a:cubicBezTo>
                  <a:pt x="403388" y="733696"/>
                  <a:pt x="396008" y="731701"/>
                  <a:pt x="388432" y="731701"/>
                </a:cubicBezTo>
                <a:close/>
                <a:moveTo>
                  <a:pt x="2652205" y="698402"/>
                </a:moveTo>
                <a:lnTo>
                  <a:pt x="2630627" y="723459"/>
                </a:lnTo>
                <a:cubicBezTo>
                  <a:pt x="2648974" y="784599"/>
                  <a:pt x="2650836" y="841714"/>
                  <a:pt x="2636213" y="894803"/>
                </a:cubicBezTo>
                <a:cubicBezTo>
                  <a:pt x="2624510" y="931023"/>
                  <a:pt x="2606026" y="965774"/>
                  <a:pt x="2580760" y="999055"/>
                </a:cubicBezTo>
                <a:lnTo>
                  <a:pt x="2613210" y="1049990"/>
                </a:lnTo>
                <a:cubicBezTo>
                  <a:pt x="2637235" y="1039237"/>
                  <a:pt x="2662054" y="1025029"/>
                  <a:pt x="2687668" y="1007366"/>
                </a:cubicBezTo>
                <a:cubicBezTo>
                  <a:pt x="2713282" y="989703"/>
                  <a:pt x="2733208" y="975395"/>
                  <a:pt x="2747448" y="964441"/>
                </a:cubicBezTo>
                <a:cubicBezTo>
                  <a:pt x="2755225" y="959275"/>
                  <a:pt x="2767644" y="948152"/>
                  <a:pt x="2784705" y="931073"/>
                </a:cubicBezTo>
                <a:cubicBezTo>
                  <a:pt x="2801765" y="913995"/>
                  <a:pt x="2817991" y="900586"/>
                  <a:pt x="2833380" y="890846"/>
                </a:cubicBezTo>
                <a:cubicBezTo>
                  <a:pt x="2848770" y="881106"/>
                  <a:pt x="2864397" y="876236"/>
                  <a:pt x="2880262" y="876236"/>
                </a:cubicBezTo>
                <a:lnTo>
                  <a:pt x="2890258" y="876236"/>
                </a:lnTo>
                <a:lnTo>
                  <a:pt x="2890258" y="1663783"/>
                </a:lnTo>
                <a:cubicBezTo>
                  <a:pt x="2890258" y="1679137"/>
                  <a:pt x="2875853" y="1696407"/>
                  <a:pt x="2847045" y="1715595"/>
                </a:cubicBezTo>
                <a:cubicBezTo>
                  <a:pt x="2846771" y="1716124"/>
                  <a:pt x="2833280" y="1720223"/>
                  <a:pt x="2806571" y="1727890"/>
                </a:cubicBezTo>
                <a:cubicBezTo>
                  <a:pt x="2774093" y="1737164"/>
                  <a:pt x="2757854" y="1757082"/>
                  <a:pt x="2757854" y="1787643"/>
                </a:cubicBezTo>
                <a:cubicBezTo>
                  <a:pt x="2757854" y="1804968"/>
                  <a:pt x="2763783" y="1819961"/>
                  <a:pt x="2775640" y="1832622"/>
                </a:cubicBezTo>
                <a:cubicBezTo>
                  <a:pt x="2787498" y="1845282"/>
                  <a:pt x="2801167" y="1851613"/>
                  <a:pt x="2816648" y="1851613"/>
                </a:cubicBezTo>
                <a:cubicBezTo>
                  <a:pt x="2829191" y="1851613"/>
                  <a:pt x="2840336" y="1848459"/>
                  <a:pt x="2850085" y="1842151"/>
                </a:cubicBezTo>
                <a:cubicBezTo>
                  <a:pt x="2859834" y="1835844"/>
                  <a:pt x="2864817" y="1832690"/>
                  <a:pt x="2865037" y="1832690"/>
                </a:cubicBezTo>
                <a:cubicBezTo>
                  <a:pt x="2875388" y="1828108"/>
                  <a:pt x="2920609" y="1825817"/>
                  <a:pt x="3000699" y="1825817"/>
                </a:cubicBezTo>
                <a:cubicBezTo>
                  <a:pt x="3082998" y="1825817"/>
                  <a:pt x="3129880" y="1828108"/>
                  <a:pt x="3141345" y="1832690"/>
                </a:cubicBezTo>
                <a:cubicBezTo>
                  <a:pt x="3142367" y="1832690"/>
                  <a:pt x="3147461" y="1835844"/>
                  <a:pt x="3156626" y="1842151"/>
                </a:cubicBezTo>
                <a:cubicBezTo>
                  <a:pt x="3165790" y="1848459"/>
                  <a:pt x="3175730" y="1851613"/>
                  <a:pt x="3186447" y="1851613"/>
                </a:cubicBezTo>
                <a:cubicBezTo>
                  <a:pt x="3202823" y="1851613"/>
                  <a:pt x="3217287" y="1845337"/>
                  <a:pt x="3229838" y="1832786"/>
                </a:cubicBezTo>
                <a:cubicBezTo>
                  <a:pt x="3242389" y="1820235"/>
                  <a:pt x="3248665" y="1805187"/>
                  <a:pt x="3248665" y="1787643"/>
                </a:cubicBezTo>
                <a:cubicBezTo>
                  <a:pt x="3248665" y="1754070"/>
                  <a:pt x="3232325" y="1734170"/>
                  <a:pt x="3199647" y="1727945"/>
                </a:cubicBezTo>
                <a:cubicBezTo>
                  <a:pt x="3171349" y="1720606"/>
                  <a:pt x="3155722" y="1715823"/>
                  <a:pt x="3152764" y="1713596"/>
                </a:cubicBezTo>
                <a:cubicBezTo>
                  <a:pt x="3126147" y="1695850"/>
                  <a:pt x="3112838" y="1679247"/>
                  <a:pt x="3112838" y="1663783"/>
                </a:cubicBezTo>
                <a:lnTo>
                  <a:pt x="3112838" y="876236"/>
                </a:lnTo>
                <a:lnTo>
                  <a:pt x="3124531" y="876236"/>
                </a:lnTo>
                <a:cubicBezTo>
                  <a:pt x="3139593" y="876236"/>
                  <a:pt x="3154709" y="880796"/>
                  <a:pt x="3169879" y="889915"/>
                </a:cubicBezTo>
                <a:cubicBezTo>
                  <a:pt x="3185051" y="899034"/>
                  <a:pt x="3200719" y="910850"/>
                  <a:pt x="3216885" y="925364"/>
                </a:cubicBezTo>
                <a:cubicBezTo>
                  <a:pt x="3233051" y="939877"/>
                  <a:pt x="3245223" y="952401"/>
                  <a:pt x="3253402" y="962935"/>
                </a:cubicBezTo>
                <a:cubicBezTo>
                  <a:pt x="3268810" y="974783"/>
                  <a:pt x="3288778" y="988521"/>
                  <a:pt x="3313305" y="1004149"/>
                </a:cubicBezTo>
                <a:cubicBezTo>
                  <a:pt x="3337833" y="1019776"/>
                  <a:pt x="3364381" y="1035056"/>
                  <a:pt x="3392953" y="1049990"/>
                </a:cubicBezTo>
                <a:lnTo>
                  <a:pt x="3424034" y="998644"/>
                </a:lnTo>
                <a:cubicBezTo>
                  <a:pt x="3398877" y="965966"/>
                  <a:pt x="3380839" y="931032"/>
                  <a:pt x="3369922" y="893844"/>
                </a:cubicBezTo>
                <a:cubicBezTo>
                  <a:pt x="3352123" y="837597"/>
                  <a:pt x="3353537" y="780555"/>
                  <a:pt x="3374167" y="722719"/>
                </a:cubicBezTo>
                <a:lnTo>
                  <a:pt x="3349603" y="698402"/>
                </a:lnTo>
                <a:cubicBezTo>
                  <a:pt x="3316797" y="714486"/>
                  <a:pt x="3284520" y="727822"/>
                  <a:pt x="3252772" y="738410"/>
                </a:cubicBezTo>
                <a:cubicBezTo>
                  <a:pt x="3218943" y="750734"/>
                  <a:pt x="3183654" y="756895"/>
                  <a:pt x="3146904" y="756895"/>
                </a:cubicBezTo>
                <a:lnTo>
                  <a:pt x="3002397" y="756895"/>
                </a:lnTo>
                <a:lnTo>
                  <a:pt x="2857917" y="756895"/>
                </a:lnTo>
                <a:cubicBezTo>
                  <a:pt x="2819798" y="756895"/>
                  <a:pt x="2784134" y="750843"/>
                  <a:pt x="2750926" y="738739"/>
                </a:cubicBezTo>
                <a:cubicBezTo>
                  <a:pt x="2716404" y="726873"/>
                  <a:pt x="2683496" y="713427"/>
                  <a:pt x="2652205" y="698402"/>
                </a:cubicBezTo>
                <a:close/>
                <a:moveTo>
                  <a:pt x="0" y="0"/>
                </a:moveTo>
                <a:lnTo>
                  <a:pt x="12322629" y="0"/>
                </a:lnTo>
                <a:lnTo>
                  <a:pt x="12322629" y="7003143"/>
                </a:lnTo>
                <a:lnTo>
                  <a:pt x="0" y="7003143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D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49140-C349-4C62-B858-A407EF6D0E51}"/>
              </a:ext>
            </a:extLst>
          </p:cNvPr>
          <p:cNvSpPr txBox="1"/>
          <p:nvPr/>
        </p:nvSpPr>
        <p:spPr>
          <a:xfrm>
            <a:off x="-1336716" y="-1834688"/>
            <a:ext cx="326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Safron Modern" panose="02000603000000000000" pitchFamily="2" charset="0"/>
              </a:rPr>
              <a:t>Кот учёный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C8B674-D602-4423-94EB-E97747041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2" y="-2149730"/>
            <a:ext cx="13090640" cy="1309064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FE793A-AA05-4B08-8A34-9E1EF888C3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27" y="1708434"/>
            <a:ext cx="4631692" cy="23979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8D4FCE-A4F1-4E78-8C1C-43B836F49A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07229"/>
            <a:ext cx="1700394" cy="17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BEDB34C-96D7-4B42-8FED-11170130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4930" y="-2664928"/>
            <a:ext cx="6857999" cy="12187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31864-998C-46F6-B967-76C32BC0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2400" y="-1188357"/>
            <a:ext cx="6040611" cy="3722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55E66C-63A9-4E98-9B24-67F946C4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83604" y="-5331974"/>
            <a:ext cx="2576707" cy="457925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84F70E-B2DF-46DD-BA19-0FFD5FC97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4665" y="3210861"/>
            <a:ext cx="727114" cy="80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237CF9-815A-4FA6-9C9F-A27E6FBC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3114" y="3210861"/>
            <a:ext cx="2422072" cy="32294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08C72-2930-4A45-B9C0-14BEFE0B2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30" y="12075038"/>
            <a:ext cx="12944926" cy="129449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8D4FCE-A4F1-4E78-8C1C-43B836F49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58" y="19196335"/>
            <a:ext cx="1700394" cy="1700394"/>
          </a:xfrm>
          <a:prstGeom prst="rect">
            <a:avLst/>
          </a:prstGeom>
        </p:spPr>
      </p:pic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00FE25B1-E495-41C6-AEAE-24F2BDBF1AD5}"/>
              </a:ext>
            </a:extLst>
          </p:cNvPr>
          <p:cNvSpPr/>
          <p:nvPr/>
        </p:nvSpPr>
        <p:spPr>
          <a:xfrm>
            <a:off x="-25400" y="-25400"/>
            <a:ext cx="12322629" cy="7003143"/>
          </a:xfrm>
          <a:custGeom>
            <a:avLst/>
            <a:gdLst/>
            <a:ahLst/>
            <a:cxnLst/>
            <a:rect l="l" t="t" r="r" b="b"/>
            <a:pathLst>
              <a:path w="12322629" h="7003143">
                <a:moveTo>
                  <a:pt x="2743688" y="620790"/>
                </a:moveTo>
                <a:lnTo>
                  <a:pt x="2766391" y="620790"/>
                </a:lnTo>
                <a:cubicBezTo>
                  <a:pt x="2777178" y="620790"/>
                  <a:pt x="2786969" y="623242"/>
                  <a:pt x="2795763" y="628148"/>
                </a:cubicBezTo>
                <a:cubicBezTo>
                  <a:pt x="2804557" y="633053"/>
                  <a:pt x="2812057" y="639329"/>
                  <a:pt x="2818262" y="646975"/>
                </a:cubicBezTo>
                <a:cubicBezTo>
                  <a:pt x="2824468" y="654621"/>
                  <a:pt x="2829133" y="663041"/>
                  <a:pt x="2832257" y="672235"/>
                </a:cubicBezTo>
                <a:cubicBezTo>
                  <a:pt x="2835381" y="681429"/>
                  <a:pt x="2836643" y="690351"/>
                  <a:pt x="2836043" y="698999"/>
                </a:cubicBezTo>
                <a:cubicBezTo>
                  <a:pt x="2836043" y="706453"/>
                  <a:pt x="2834626" y="713806"/>
                  <a:pt x="2831793" y="721059"/>
                </a:cubicBezTo>
                <a:cubicBezTo>
                  <a:pt x="2828959" y="728313"/>
                  <a:pt x="2825240" y="734811"/>
                  <a:pt x="2820637" y="740555"/>
                </a:cubicBezTo>
                <a:cubicBezTo>
                  <a:pt x="2816035" y="746298"/>
                  <a:pt x="2810684" y="750938"/>
                  <a:pt x="2804586" y="754474"/>
                </a:cubicBezTo>
                <a:cubicBezTo>
                  <a:pt x="2798487" y="758010"/>
                  <a:pt x="2792016" y="759779"/>
                  <a:pt x="2785172" y="759779"/>
                </a:cubicBezTo>
                <a:lnTo>
                  <a:pt x="2743688" y="759779"/>
                </a:lnTo>
                <a:close/>
                <a:moveTo>
                  <a:pt x="912570" y="537951"/>
                </a:moveTo>
                <a:cubicBezTo>
                  <a:pt x="923893" y="537951"/>
                  <a:pt x="933832" y="541880"/>
                  <a:pt x="942388" y="549738"/>
                </a:cubicBezTo>
                <a:cubicBezTo>
                  <a:pt x="950944" y="557596"/>
                  <a:pt x="957094" y="567858"/>
                  <a:pt x="960837" y="580524"/>
                </a:cubicBezTo>
                <a:cubicBezTo>
                  <a:pt x="964580" y="593190"/>
                  <a:pt x="967413" y="607270"/>
                  <a:pt x="969335" y="622765"/>
                </a:cubicBezTo>
                <a:cubicBezTo>
                  <a:pt x="971256" y="638260"/>
                  <a:pt x="971336" y="653025"/>
                  <a:pt x="969574" y="667060"/>
                </a:cubicBezTo>
                <a:cubicBezTo>
                  <a:pt x="963483" y="735764"/>
                  <a:pt x="944556" y="770116"/>
                  <a:pt x="912795" y="770116"/>
                </a:cubicBezTo>
                <a:cubicBezTo>
                  <a:pt x="881034" y="770116"/>
                  <a:pt x="862113" y="735807"/>
                  <a:pt x="856031" y="667188"/>
                </a:cubicBezTo>
                <a:cubicBezTo>
                  <a:pt x="854302" y="653082"/>
                  <a:pt x="854393" y="638248"/>
                  <a:pt x="856302" y="622686"/>
                </a:cubicBezTo>
                <a:cubicBezTo>
                  <a:pt x="858212" y="607125"/>
                  <a:pt x="860958" y="593043"/>
                  <a:pt x="864539" y="580442"/>
                </a:cubicBezTo>
                <a:cubicBezTo>
                  <a:pt x="868121" y="567840"/>
                  <a:pt x="874191" y="557608"/>
                  <a:pt x="882749" y="549745"/>
                </a:cubicBezTo>
                <a:cubicBezTo>
                  <a:pt x="891307" y="541882"/>
                  <a:pt x="901248" y="537951"/>
                  <a:pt x="912570" y="537951"/>
                </a:cubicBezTo>
                <a:close/>
                <a:moveTo>
                  <a:pt x="912838" y="509526"/>
                </a:moveTo>
                <a:cubicBezTo>
                  <a:pt x="878534" y="509526"/>
                  <a:pt x="849842" y="523208"/>
                  <a:pt x="826763" y="550574"/>
                </a:cubicBezTo>
                <a:cubicBezTo>
                  <a:pt x="803684" y="577939"/>
                  <a:pt x="791683" y="610758"/>
                  <a:pt x="790759" y="649029"/>
                </a:cubicBezTo>
                <a:cubicBezTo>
                  <a:pt x="789863" y="689034"/>
                  <a:pt x="801178" y="723953"/>
                  <a:pt x="824702" y="753785"/>
                </a:cubicBezTo>
                <a:cubicBezTo>
                  <a:pt x="848227" y="783617"/>
                  <a:pt x="877514" y="798533"/>
                  <a:pt x="912563" y="798533"/>
                </a:cubicBezTo>
                <a:cubicBezTo>
                  <a:pt x="947613" y="798533"/>
                  <a:pt x="976983" y="783618"/>
                  <a:pt x="1000674" y="753789"/>
                </a:cubicBezTo>
                <a:cubicBezTo>
                  <a:pt x="1024365" y="723959"/>
                  <a:pt x="1035751" y="689039"/>
                  <a:pt x="1034832" y="649029"/>
                </a:cubicBezTo>
                <a:cubicBezTo>
                  <a:pt x="1033603" y="610700"/>
                  <a:pt x="1021540" y="577868"/>
                  <a:pt x="998642" y="550531"/>
                </a:cubicBezTo>
                <a:cubicBezTo>
                  <a:pt x="975744" y="523194"/>
                  <a:pt x="947142" y="509526"/>
                  <a:pt x="912838" y="509526"/>
                </a:cubicBezTo>
                <a:close/>
                <a:moveTo>
                  <a:pt x="2912853" y="508319"/>
                </a:moveTo>
                <a:cubicBezTo>
                  <a:pt x="2908052" y="508319"/>
                  <a:pt x="2904220" y="509953"/>
                  <a:pt x="2901358" y="513223"/>
                </a:cubicBezTo>
                <a:cubicBezTo>
                  <a:pt x="2898496" y="516492"/>
                  <a:pt x="2897065" y="520265"/>
                  <a:pt x="2897065" y="524542"/>
                </a:cubicBezTo>
                <a:cubicBezTo>
                  <a:pt x="2897065" y="532833"/>
                  <a:pt x="2901011" y="538160"/>
                  <a:pt x="2908902" y="540523"/>
                </a:cubicBezTo>
                <a:cubicBezTo>
                  <a:pt x="2910864" y="541513"/>
                  <a:pt x="2913217" y="542224"/>
                  <a:pt x="2915960" y="542655"/>
                </a:cubicBezTo>
                <a:cubicBezTo>
                  <a:pt x="2918704" y="543086"/>
                  <a:pt x="2920685" y="543704"/>
                  <a:pt x="2921904" y="544509"/>
                </a:cubicBezTo>
                <a:cubicBezTo>
                  <a:pt x="2928366" y="548976"/>
                  <a:pt x="2931598" y="553084"/>
                  <a:pt x="2931598" y="556832"/>
                </a:cubicBezTo>
                <a:lnTo>
                  <a:pt x="2931598" y="751027"/>
                </a:lnTo>
                <a:cubicBezTo>
                  <a:pt x="2931598" y="755076"/>
                  <a:pt x="2928478" y="759259"/>
                  <a:pt x="2922240" y="763579"/>
                </a:cubicBezTo>
                <a:cubicBezTo>
                  <a:pt x="2921882" y="763703"/>
                  <a:pt x="2918208" y="764872"/>
                  <a:pt x="2911217" y="767087"/>
                </a:cubicBezTo>
                <a:cubicBezTo>
                  <a:pt x="2901782" y="769958"/>
                  <a:pt x="2897065" y="775371"/>
                  <a:pt x="2897065" y="783324"/>
                </a:cubicBezTo>
                <a:cubicBezTo>
                  <a:pt x="2897065" y="787839"/>
                  <a:pt x="2898537" y="791673"/>
                  <a:pt x="2901480" y="794826"/>
                </a:cubicBezTo>
                <a:cubicBezTo>
                  <a:pt x="2904423" y="797978"/>
                  <a:pt x="2908214" y="799555"/>
                  <a:pt x="2912853" y="799555"/>
                </a:cubicBezTo>
                <a:cubicBezTo>
                  <a:pt x="2915158" y="799555"/>
                  <a:pt x="2917581" y="798793"/>
                  <a:pt x="2920121" y="797269"/>
                </a:cubicBezTo>
                <a:cubicBezTo>
                  <a:pt x="2922662" y="795745"/>
                  <a:pt x="2924013" y="794983"/>
                  <a:pt x="2924176" y="794983"/>
                </a:cubicBezTo>
                <a:cubicBezTo>
                  <a:pt x="2927171" y="793764"/>
                  <a:pt x="2939249" y="793154"/>
                  <a:pt x="2960408" y="793154"/>
                </a:cubicBezTo>
                <a:cubicBezTo>
                  <a:pt x="2981544" y="793154"/>
                  <a:pt x="2993756" y="793764"/>
                  <a:pt x="2997042" y="794983"/>
                </a:cubicBezTo>
                <a:cubicBezTo>
                  <a:pt x="2997194" y="794983"/>
                  <a:pt x="2998617" y="795745"/>
                  <a:pt x="3001310" y="797269"/>
                </a:cubicBezTo>
                <a:cubicBezTo>
                  <a:pt x="3004003" y="798793"/>
                  <a:pt x="3006671" y="799555"/>
                  <a:pt x="3009315" y="799555"/>
                </a:cubicBezTo>
                <a:cubicBezTo>
                  <a:pt x="3013682" y="799555"/>
                  <a:pt x="3017255" y="797951"/>
                  <a:pt x="3020034" y="794744"/>
                </a:cubicBezTo>
                <a:cubicBezTo>
                  <a:pt x="3022813" y="791536"/>
                  <a:pt x="3024202" y="787730"/>
                  <a:pt x="3024202" y="783324"/>
                </a:cubicBezTo>
                <a:cubicBezTo>
                  <a:pt x="3024202" y="774633"/>
                  <a:pt x="3020387" y="769434"/>
                  <a:pt x="3012758" y="767730"/>
                </a:cubicBezTo>
                <a:cubicBezTo>
                  <a:pt x="3004681" y="765505"/>
                  <a:pt x="3000342" y="764198"/>
                  <a:pt x="2999742" y="763808"/>
                </a:cubicBezTo>
                <a:cubicBezTo>
                  <a:pt x="2993327" y="759369"/>
                  <a:pt x="2990120" y="755109"/>
                  <a:pt x="2990120" y="751027"/>
                </a:cubicBezTo>
                <a:lnTo>
                  <a:pt x="2990120" y="556832"/>
                </a:lnTo>
                <a:cubicBezTo>
                  <a:pt x="2990120" y="553050"/>
                  <a:pt x="2993165" y="549050"/>
                  <a:pt x="2999256" y="544830"/>
                </a:cubicBezTo>
                <a:cubicBezTo>
                  <a:pt x="2999690" y="544697"/>
                  <a:pt x="3004440" y="543228"/>
                  <a:pt x="3013508" y="540422"/>
                </a:cubicBezTo>
                <a:cubicBezTo>
                  <a:pt x="3020638" y="538441"/>
                  <a:pt x="3024202" y="533148"/>
                  <a:pt x="3024202" y="524542"/>
                </a:cubicBezTo>
                <a:cubicBezTo>
                  <a:pt x="3024202" y="520413"/>
                  <a:pt x="3022843" y="516677"/>
                  <a:pt x="3020123" y="513333"/>
                </a:cubicBezTo>
                <a:cubicBezTo>
                  <a:pt x="3017403" y="509990"/>
                  <a:pt x="3013801" y="508319"/>
                  <a:pt x="3009315" y="508319"/>
                </a:cubicBezTo>
                <a:cubicBezTo>
                  <a:pt x="3007038" y="508319"/>
                  <a:pt x="3004924" y="508807"/>
                  <a:pt x="3002971" y="509783"/>
                </a:cubicBezTo>
                <a:cubicBezTo>
                  <a:pt x="3001018" y="510759"/>
                  <a:pt x="2999265" y="511767"/>
                  <a:pt x="2997710" y="512805"/>
                </a:cubicBezTo>
                <a:cubicBezTo>
                  <a:pt x="2996155" y="513843"/>
                  <a:pt x="2995449" y="514291"/>
                  <a:pt x="2995592" y="514148"/>
                </a:cubicBezTo>
                <a:cubicBezTo>
                  <a:pt x="2992591" y="514748"/>
                  <a:pt x="2980873" y="515048"/>
                  <a:pt x="2960437" y="515048"/>
                </a:cubicBezTo>
                <a:cubicBezTo>
                  <a:pt x="2940001" y="515048"/>
                  <a:pt x="2928359" y="514741"/>
                  <a:pt x="2925512" y="514126"/>
                </a:cubicBezTo>
                <a:cubicBezTo>
                  <a:pt x="2925564" y="514183"/>
                  <a:pt x="2924898" y="513750"/>
                  <a:pt x="2923515" y="512826"/>
                </a:cubicBezTo>
                <a:cubicBezTo>
                  <a:pt x="2922131" y="511902"/>
                  <a:pt x="2920502" y="510920"/>
                  <a:pt x="2918629" y="509879"/>
                </a:cubicBezTo>
                <a:cubicBezTo>
                  <a:pt x="2916754" y="508839"/>
                  <a:pt x="2914829" y="508319"/>
                  <a:pt x="2912853" y="508319"/>
                </a:cubicBezTo>
                <a:close/>
                <a:moveTo>
                  <a:pt x="2665965" y="508319"/>
                </a:moveTo>
                <a:cubicBezTo>
                  <a:pt x="2661164" y="508319"/>
                  <a:pt x="2657333" y="509956"/>
                  <a:pt x="2654470" y="513230"/>
                </a:cubicBezTo>
                <a:cubicBezTo>
                  <a:pt x="2651608" y="516504"/>
                  <a:pt x="2650177" y="520275"/>
                  <a:pt x="2650177" y="524542"/>
                </a:cubicBezTo>
                <a:cubicBezTo>
                  <a:pt x="2650177" y="532833"/>
                  <a:pt x="2654120" y="538163"/>
                  <a:pt x="2662007" y="540530"/>
                </a:cubicBezTo>
                <a:cubicBezTo>
                  <a:pt x="2663974" y="541516"/>
                  <a:pt x="2666327" y="542224"/>
                  <a:pt x="2669069" y="542655"/>
                </a:cubicBezTo>
                <a:cubicBezTo>
                  <a:pt x="2671809" y="543086"/>
                  <a:pt x="2673792" y="543706"/>
                  <a:pt x="2675016" y="544516"/>
                </a:cubicBezTo>
                <a:cubicBezTo>
                  <a:pt x="2681479" y="548983"/>
                  <a:pt x="2684710" y="553091"/>
                  <a:pt x="2684710" y="556839"/>
                </a:cubicBezTo>
                <a:lnTo>
                  <a:pt x="2684710" y="751949"/>
                </a:lnTo>
                <a:cubicBezTo>
                  <a:pt x="2684710" y="755992"/>
                  <a:pt x="2681259" y="760402"/>
                  <a:pt x="2674359" y="765179"/>
                </a:cubicBezTo>
                <a:cubicBezTo>
                  <a:pt x="2673892" y="765651"/>
                  <a:pt x="2669822" y="766879"/>
                  <a:pt x="2662150" y="768865"/>
                </a:cubicBezTo>
                <a:cubicBezTo>
                  <a:pt x="2654168" y="771147"/>
                  <a:pt x="2650177" y="776273"/>
                  <a:pt x="2650177" y="784246"/>
                </a:cubicBezTo>
                <a:cubicBezTo>
                  <a:pt x="2650177" y="788865"/>
                  <a:pt x="2651802" y="792801"/>
                  <a:pt x="2655053" y="796051"/>
                </a:cubicBezTo>
                <a:cubicBezTo>
                  <a:pt x="2658303" y="799301"/>
                  <a:pt x="2662088" y="800927"/>
                  <a:pt x="2666408" y="800927"/>
                </a:cubicBezTo>
                <a:cubicBezTo>
                  <a:pt x="2668851" y="800927"/>
                  <a:pt x="2671343" y="800088"/>
                  <a:pt x="2673883" y="798412"/>
                </a:cubicBezTo>
                <a:cubicBezTo>
                  <a:pt x="2676424" y="796736"/>
                  <a:pt x="2677726" y="795897"/>
                  <a:pt x="2677787" y="795897"/>
                </a:cubicBezTo>
                <a:cubicBezTo>
                  <a:pt x="2680488" y="794678"/>
                  <a:pt x="2692382" y="794069"/>
                  <a:pt x="2713471" y="794069"/>
                </a:cubicBezTo>
                <a:lnTo>
                  <a:pt x="2791866" y="794069"/>
                </a:lnTo>
                <a:cubicBezTo>
                  <a:pt x="2819360" y="794069"/>
                  <a:pt x="2842589" y="785094"/>
                  <a:pt x="2861553" y="767144"/>
                </a:cubicBezTo>
                <a:cubicBezTo>
                  <a:pt x="2883842" y="746832"/>
                  <a:pt x="2894365" y="722674"/>
                  <a:pt x="2893121" y="694670"/>
                </a:cubicBezTo>
                <a:cubicBezTo>
                  <a:pt x="2892502" y="679454"/>
                  <a:pt x="2888936" y="665549"/>
                  <a:pt x="2882424" y="652955"/>
                </a:cubicBezTo>
                <a:cubicBezTo>
                  <a:pt x="2875911" y="640360"/>
                  <a:pt x="2867452" y="629548"/>
                  <a:pt x="2857046" y="620518"/>
                </a:cubicBezTo>
                <a:cubicBezTo>
                  <a:pt x="2846639" y="611489"/>
                  <a:pt x="2834637" y="604339"/>
                  <a:pt x="2821038" y="599069"/>
                </a:cubicBezTo>
                <a:cubicBezTo>
                  <a:pt x="2807438" y="593799"/>
                  <a:pt x="2792649" y="590829"/>
                  <a:pt x="2776671" y="590157"/>
                </a:cubicBezTo>
                <a:lnTo>
                  <a:pt x="2743674" y="590157"/>
                </a:lnTo>
                <a:lnTo>
                  <a:pt x="2744146" y="552138"/>
                </a:lnTo>
                <a:cubicBezTo>
                  <a:pt x="2744146" y="551424"/>
                  <a:pt x="2747194" y="548964"/>
                  <a:pt x="2753290" y="544759"/>
                </a:cubicBezTo>
                <a:cubicBezTo>
                  <a:pt x="2753723" y="544621"/>
                  <a:pt x="2758474" y="543154"/>
                  <a:pt x="2767542" y="540358"/>
                </a:cubicBezTo>
                <a:cubicBezTo>
                  <a:pt x="2774671" y="538387"/>
                  <a:pt x="2778236" y="533103"/>
                  <a:pt x="2778236" y="524506"/>
                </a:cubicBezTo>
                <a:cubicBezTo>
                  <a:pt x="2778236" y="520391"/>
                  <a:pt x="2776876" y="516665"/>
                  <a:pt x="2774157" y="513326"/>
                </a:cubicBezTo>
                <a:cubicBezTo>
                  <a:pt x="2771437" y="509988"/>
                  <a:pt x="2767835" y="508319"/>
                  <a:pt x="2763348" y="508319"/>
                </a:cubicBezTo>
                <a:cubicBezTo>
                  <a:pt x="2761072" y="508319"/>
                  <a:pt x="2758957" y="508807"/>
                  <a:pt x="2757005" y="509783"/>
                </a:cubicBezTo>
                <a:cubicBezTo>
                  <a:pt x="2755052" y="510759"/>
                  <a:pt x="2753334" y="511743"/>
                  <a:pt x="2751850" y="512733"/>
                </a:cubicBezTo>
                <a:cubicBezTo>
                  <a:pt x="2750367" y="513724"/>
                  <a:pt x="2749661" y="514183"/>
                  <a:pt x="2749732" y="514112"/>
                </a:cubicBezTo>
                <a:cubicBezTo>
                  <a:pt x="2746656" y="514736"/>
                  <a:pt x="2734746" y="515048"/>
                  <a:pt x="2714003" y="515048"/>
                </a:cubicBezTo>
                <a:cubicBezTo>
                  <a:pt x="2693260" y="515048"/>
                  <a:pt x="2681467" y="514741"/>
                  <a:pt x="2678623" y="514126"/>
                </a:cubicBezTo>
                <a:cubicBezTo>
                  <a:pt x="2678676" y="514183"/>
                  <a:pt x="2678010" y="513750"/>
                  <a:pt x="2676627" y="512826"/>
                </a:cubicBezTo>
                <a:cubicBezTo>
                  <a:pt x="2675243" y="511902"/>
                  <a:pt x="2673614" y="510920"/>
                  <a:pt x="2671740" y="509879"/>
                </a:cubicBezTo>
                <a:cubicBezTo>
                  <a:pt x="2669866" y="508839"/>
                  <a:pt x="2667941" y="508319"/>
                  <a:pt x="2665965" y="508319"/>
                </a:cubicBezTo>
                <a:close/>
                <a:moveTo>
                  <a:pt x="2369311" y="508319"/>
                </a:moveTo>
                <a:cubicBezTo>
                  <a:pt x="2364515" y="508319"/>
                  <a:pt x="2360686" y="509953"/>
                  <a:pt x="2357824" y="513223"/>
                </a:cubicBezTo>
                <a:cubicBezTo>
                  <a:pt x="2354961" y="516492"/>
                  <a:pt x="2353530" y="520265"/>
                  <a:pt x="2353530" y="524542"/>
                </a:cubicBezTo>
                <a:cubicBezTo>
                  <a:pt x="2353530" y="532833"/>
                  <a:pt x="2357471" y="538160"/>
                  <a:pt x="2365353" y="540523"/>
                </a:cubicBezTo>
                <a:cubicBezTo>
                  <a:pt x="2367325" y="541513"/>
                  <a:pt x="2369682" y="542224"/>
                  <a:pt x="2372425" y="542655"/>
                </a:cubicBezTo>
                <a:cubicBezTo>
                  <a:pt x="2375169" y="543086"/>
                  <a:pt x="2377150" y="543704"/>
                  <a:pt x="2378369" y="544509"/>
                </a:cubicBezTo>
                <a:cubicBezTo>
                  <a:pt x="2384832" y="548976"/>
                  <a:pt x="2388063" y="553084"/>
                  <a:pt x="2388063" y="556832"/>
                </a:cubicBezTo>
                <a:lnTo>
                  <a:pt x="2388063" y="751027"/>
                </a:lnTo>
                <a:cubicBezTo>
                  <a:pt x="2388063" y="755076"/>
                  <a:pt x="2384925" y="759274"/>
                  <a:pt x="2378648" y="763622"/>
                </a:cubicBezTo>
                <a:cubicBezTo>
                  <a:pt x="2378348" y="763717"/>
                  <a:pt x="2374690" y="764872"/>
                  <a:pt x="2367675" y="767087"/>
                </a:cubicBezTo>
                <a:cubicBezTo>
                  <a:pt x="2358245" y="769958"/>
                  <a:pt x="2353530" y="775371"/>
                  <a:pt x="2353530" y="783324"/>
                </a:cubicBezTo>
                <a:cubicBezTo>
                  <a:pt x="2353530" y="787839"/>
                  <a:pt x="2355002" y="791673"/>
                  <a:pt x="2357945" y="794826"/>
                </a:cubicBezTo>
                <a:cubicBezTo>
                  <a:pt x="2360888" y="797978"/>
                  <a:pt x="2364677" y="799555"/>
                  <a:pt x="2369311" y="799555"/>
                </a:cubicBezTo>
                <a:cubicBezTo>
                  <a:pt x="2371678" y="799555"/>
                  <a:pt x="2374134" y="798807"/>
                  <a:pt x="2376680" y="797312"/>
                </a:cubicBezTo>
                <a:cubicBezTo>
                  <a:pt x="2379225" y="795816"/>
                  <a:pt x="2380515" y="795069"/>
                  <a:pt x="2380548" y="795069"/>
                </a:cubicBezTo>
                <a:cubicBezTo>
                  <a:pt x="2383544" y="793873"/>
                  <a:pt x="2395652" y="793276"/>
                  <a:pt x="2416874" y="793276"/>
                </a:cubicBezTo>
                <a:cubicBezTo>
                  <a:pt x="2438067" y="793276"/>
                  <a:pt x="2450304" y="793873"/>
                  <a:pt x="2453586" y="795069"/>
                </a:cubicBezTo>
                <a:cubicBezTo>
                  <a:pt x="2453705" y="795069"/>
                  <a:pt x="2455110" y="795816"/>
                  <a:pt x="2457800" y="797312"/>
                </a:cubicBezTo>
                <a:cubicBezTo>
                  <a:pt x="2460491" y="798807"/>
                  <a:pt x="2463154" y="799555"/>
                  <a:pt x="2465787" y="799555"/>
                </a:cubicBezTo>
                <a:cubicBezTo>
                  <a:pt x="2470159" y="799555"/>
                  <a:pt x="2473733" y="797950"/>
                  <a:pt x="2476510" y="794740"/>
                </a:cubicBezTo>
                <a:cubicBezTo>
                  <a:pt x="2479286" y="791530"/>
                  <a:pt x="2480675" y="787720"/>
                  <a:pt x="2480675" y="783310"/>
                </a:cubicBezTo>
                <a:cubicBezTo>
                  <a:pt x="2480675" y="774614"/>
                  <a:pt x="2476860" y="769413"/>
                  <a:pt x="2469231" y="767708"/>
                </a:cubicBezTo>
                <a:cubicBezTo>
                  <a:pt x="2461153" y="765479"/>
                  <a:pt x="2456815" y="764170"/>
                  <a:pt x="2456215" y="763779"/>
                </a:cubicBezTo>
                <a:cubicBezTo>
                  <a:pt x="2449795" y="759336"/>
                  <a:pt x="2446585" y="755071"/>
                  <a:pt x="2446585" y="750985"/>
                </a:cubicBezTo>
                <a:lnTo>
                  <a:pt x="2446585" y="625819"/>
                </a:lnTo>
                <a:lnTo>
                  <a:pt x="2526138" y="625819"/>
                </a:lnTo>
                <a:lnTo>
                  <a:pt x="2526138" y="750985"/>
                </a:lnTo>
                <a:cubicBezTo>
                  <a:pt x="2526138" y="755037"/>
                  <a:pt x="2522954" y="759269"/>
                  <a:pt x="2516586" y="763679"/>
                </a:cubicBezTo>
                <a:cubicBezTo>
                  <a:pt x="2515791" y="764074"/>
                  <a:pt x="2511157" y="765529"/>
                  <a:pt x="2502685" y="768044"/>
                </a:cubicBezTo>
                <a:cubicBezTo>
                  <a:pt x="2495593" y="770282"/>
                  <a:pt x="2492048" y="775371"/>
                  <a:pt x="2492048" y="783310"/>
                </a:cubicBezTo>
                <a:cubicBezTo>
                  <a:pt x="2492048" y="787830"/>
                  <a:pt x="2493518" y="791667"/>
                  <a:pt x="2496459" y="794822"/>
                </a:cubicBezTo>
                <a:cubicBezTo>
                  <a:pt x="2499400" y="797977"/>
                  <a:pt x="2503042" y="799555"/>
                  <a:pt x="2507385" y="799555"/>
                </a:cubicBezTo>
                <a:cubicBezTo>
                  <a:pt x="2510052" y="799555"/>
                  <a:pt x="2512657" y="798807"/>
                  <a:pt x="2515201" y="797312"/>
                </a:cubicBezTo>
                <a:cubicBezTo>
                  <a:pt x="2517744" y="795816"/>
                  <a:pt x="2519199" y="795069"/>
                  <a:pt x="2519565" y="795069"/>
                </a:cubicBezTo>
                <a:cubicBezTo>
                  <a:pt x="2522261" y="793873"/>
                  <a:pt x="2534208" y="793276"/>
                  <a:pt x="2555406" y="793276"/>
                </a:cubicBezTo>
                <a:cubicBezTo>
                  <a:pt x="2576580" y="793276"/>
                  <a:pt x="2588662" y="793873"/>
                  <a:pt x="2591653" y="795069"/>
                </a:cubicBezTo>
                <a:cubicBezTo>
                  <a:pt x="2591996" y="795069"/>
                  <a:pt x="2593438" y="795816"/>
                  <a:pt x="2595978" y="797312"/>
                </a:cubicBezTo>
                <a:cubicBezTo>
                  <a:pt x="2598519" y="798807"/>
                  <a:pt x="2601147" y="799555"/>
                  <a:pt x="2603862" y="799555"/>
                </a:cubicBezTo>
                <a:cubicBezTo>
                  <a:pt x="2608529" y="799555"/>
                  <a:pt x="2612252" y="797951"/>
                  <a:pt x="2615031" y="794744"/>
                </a:cubicBezTo>
                <a:cubicBezTo>
                  <a:pt x="2617810" y="791536"/>
                  <a:pt x="2619199" y="787730"/>
                  <a:pt x="2619199" y="783324"/>
                </a:cubicBezTo>
                <a:cubicBezTo>
                  <a:pt x="2619199" y="774142"/>
                  <a:pt x="2614970" y="768913"/>
                  <a:pt x="2606512" y="767637"/>
                </a:cubicBezTo>
                <a:cubicBezTo>
                  <a:pt x="2598954" y="765208"/>
                  <a:pt x="2594970" y="763893"/>
                  <a:pt x="2594560" y="763693"/>
                </a:cubicBezTo>
                <a:cubicBezTo>
                  <a:pt x="2588264" y="759331"/>
                  <a:pt x="2585116" y="755109"/>
                  <a:pt x="2585116" y="751027"/>
                </a:cubicBezTo>
                <a:lnTo>
                  <a:pt x="2585116" y="556832"/>
                </a:lnTo>
                <a:cubicBezTo>
                  <a:pt x="2585116" y="553050"/>
                  <a:pt x="2588212" y="549016"/>
                  <a:pt x="2594403" y="544730"/>
                </a:cubicBezTo>
                <a:cubicBezTo>
                  <a:pt x="2594846" y="544511"/>
                  <a:pt x="2598844" y="543187"/>
                  <a:pt x="2606398" y="540758"/>
                </a:cubicBezTo>
                <a:cubicBezTo>
                  <a:pt x="2614932" y="539482"/>
                  <a:pt x="2619199" y="534076"/>
                  <a:pt x="2619199" y="524542"/>
                </a:cubicBezTo>
                <a:cubicBezTo>
                  <a:pt x="2619199" y="520413"/>
                  <a:pt x="2617840" y="516677"/>
                  <a:pt x="2615120" y="513333"/>
                </a:cubicBezTo>
                <a:cubicBezTo>
                  <a:pt x="2612401" y="509990"/>
                  <a:pt x="2608648" y="508319"/>
                  <a:pt x="2603862" y="508319"/>
                </a:cubicBezTo>
                <a:cubicBezTo>
                  <a:pt x="2600356" y="508319"/>
                  <a:pt x="2597408" y="509215"/>
                  <a:pt x="2595018" y="511008"/>
                </a:cubicBezTo>
                <a:cubicBezTo>
                  <a:pt x="2592627" y="512801"/>
                  <a:pt x="2591660" y="513719"/>
                  <a:pt x="2592117" y="513762"/>
                </a:cubicBezTo>
                <a:cubicBezTo>
                  <a:pt x="2588245" y="514619"/>
                  <a:pt x="2576008" y="515048"/>
                  <a:pt x="2555406" y="515048"/>
                </a:cubicBezTo>
                <a:cubicBezTo>
                  <a:pt x="2535046" y="515048"/>
                  <a:pt x="2523326" y="514691"/>
                  <a:pt x="2520244" y="513976"/>
                </a:cubicBezTo>
                <a:cubicBezTo>
                  <a:pt x="2520192" y="513948"/>
                  <a:pt x="2519491" y="513485"/>
                  <a:pt x="2518144" y="512587"/>
                </a:cubicBezTo>
                <a:cubicBezTo>
                  <a:pt x="2516796" y="511689"/>
                  <a:pt x="2515148" y="510753"/>
                  <a:pt x="2513200" y="509779"/>
                </a:cubicBezTo>
                <a:cubicBezTo>
                  <a:pt x="2511253" y="508805"/>
                  <a:pt x="2509314" y="508319"/>
                  <a:pt x="2507385" y="508319"/>
                </a:cubicBezTo>
                <a:cubicBezTo>
                  <a:pt x="2502889" y="508319"/>
                  <a:pt x="2499209" y="509951"/>
                  <a:pt x="2496344" y="513216"/>
                </a:cubicBezTo>
                <a:cubicBezTo>
                  <a:pt x="2493480" y="516480"/>
                  <a:pt x="2492048" y="520246"/>
                  <a:pt x="2492048" y="524513"/>
                </a:cubicBezTo>
                <a:cubicBezTo>
                  <a:pt x="2492048" y="532772"/>
                  <a:pt x="2495855" y="538101"/>
                  <a:pt x="2503470" y="540501"/>
                </a:cubicBezTo>
                <a:cubicBezTo>
                  <a:pt x="2504756" y="540758"/>
                  <a:pt x="2506910" y="541264"/>
                  <a:pt x="2509932" y="542019"/>
                </a:cubicBezTo>
                <a:cubicBezTo>
                  <a:pt x="2512954" y="542774"/>
                  <a:pt x="2515122" y="543582"/>
                  <a:pt x="2516436" y="544444"/>
                </a:cubicBezTo>
                <a:cubicBezTo>
                  <a:pt x="2522904" y="548902"/>
                  <a:pt x="2526138" y="552998"/>
                  <a:pt x="2526138" y="556732"/>
                </a:cubicBezTo>
                <a:lnTo>
                  <a:pt x="2526138" y="592443"/>
                </a:lnTo>
                <a:lnTo>
                  <a:pt x="2446585" y="592443"/>
                </a:lnTo>
                <a:lnTo>
                  <a:pt x="2446585" y="556732"/>
                </a:lnTo>
                <a:cubicBezTo>
                  <a:pt x="2446585" y="552969"/>
                  <a:pt x="2449628" y="548985"/>
                  <a:pt x="2455714" y="544780"/>
                </a:cubicBezTo>
                <a:cubicBezTo>
                  <a:pt x="2456157" y="544642"/>
                  <a:pt x="2460908" y="543175"/>
                  <a:pt x="2469966" y="540380"/>
                </a:cubicBezTo>
                <a:cubicBezTo>
                  <a:pt x="2477105" y="538403"/>
                  <a:pt x="2480675" y="533114"/>
                  <a:pt x="2480675" y="524513"/>
                </a:cubicBezTo>
                <a:cubicBezTo>
                  <a:pt x="2480675" y="520394"/>
                  <a:pt x="2479315" y="516665"/>
                  <a:pt x="2476596" y="513326"/>
                </a:cubicBezTo>
                <a:cubicBezTo>
                  <a:pt x="2473876" y="509988"/>
                  <a:pt x="2470274" y="508319"/>
                  <a:pt x="2465787" y="508319"/>
                </a:cubicBezTo>
                <a:cubicBezTo>
                  <a:pt x="2463511" y="508319"/>
                  <a:pt x="2461396" y="508807"/>
                  <a:pt x="2459443" y="509783"/>
                </a:cubicBezTo>
                <a:cubicBezTo>
                  <a:pt x="2457491" y="510759"/>
                  <a:pt x="2455773" y="511743"/>
                  <a:pt x="2454289" y="512733"/>
                </a:cubicBezTo>
                <a:cubicBezTo>
                  <a:pt x="2452806" y="513724"/>
                  <a:pt x="2452100" y="514183"/>
                  <a:pt x="2452171" y="514112"/>
                </a:cubicBezTo>
                <a:cubicBezTo>
                  <a:pt x="2449099" y="514736"/>
                  <a:pt x="2437343" y="515048"/>
                  <a:pt x="2416902" y="515048"/>
                </a:cubicBezTo>
                <a:cubicBezTo>
                  <a:pt x="2396462" y="515048"/>
                  <a:pt x="2384853" y="514750"/>
                  <a:pt x="2382077" y="514155"/>
                </a:cubicBezTo>
                <a:cubicBezTo>
                  <a:pt x="2382219" y="514298"/>
                  <a:pt x="2381559" y="513881"/>
                  <a:pt x="2380094" y="512905"/>
                </a:cubicBezTo>
                <a:cubicBezTo>
                  <a:pt x="2378630" y="511928"/>
                  <a:pt x="2376961" y="510920"/>
                  <a:pt x="2375087" y="509879"/>
                </a:cubicBezTo>
                <a:cubicBezTo>
                  <a:pt x="2373212" y="508839"/>
                  <a:pt x="2371287" y="508319"/>
                  <a:pt x="2369311" y="508319"/>
                </a:cubicBezTo>
                <a:close/>
                <a:moveTo>
                  <a:pt x="1792339" y="508319"/>
                </a:moveTo>
                <a:cubicBezTo>
                  <a:pt x="1787543" y="508319"/>
                  <a:pt x="1783713" y="509952"/>
                  <a:pt x="1780848" y="513219"/>
                </a:cubicBezTo>
                <a:cubicBezTo>
                  <a:pt x="1777983" y="516486"/>
                  <a:pt x="1776551" y="520253"/>
                  <a:pt x="1776551" y="524521"/>
                </a:cubicBezTo>
                <a:cubicBezTo>
                  <a:pt x="1776551" y="532802"/>
                  <a:pt x="1780494" y="538125"/>
                  <a:pt x="1788381" y="540487"/>
                </a:cubicBezTo>
                <a:cubicBezTo>
                  <a:pt x="1790357" y="541473"/>
                  <a:pt x="1792715" y="542181"/>
                  <a:pt x="1795453" y="542612"/>
                </a:cubicBezTo>
                <a:cubicBezTo>
                  <a:pt x="1798192" y="543043"/>
                  <a:pt x="1800171" y="543661"/>
                  <a:pt x="1801390" y="544466"/>
                </a:cubicBezTo>
                <a:cubicBezTo>
                  <a:pt x="1807857" y="548924"/>
                  <a:pt x="1811091" y="553036"/>
                  <a:pt x="1811091" y="556803"/>
                </a:cubicBezTo>
                <a:lnTo>
                  <a:pt x="1811534" y="594265"/>
                </a:lnTo>
                <a:cubicBezTo>
                  <a:pt x="1810939" y="617644"/>
                  <a:pt x="1819193" y="635987"/>
                  <a:pt x="1836298" y="649293"/>
                </a:cubicBezTo>
                <a:cubicBezTo>
                  <a:pt x="1853402" y="662600"/>
                  <a:pt x="1877304" y="669253"/>
                  <a:pt x="1908003" y="669253"/>
                </a:cubicBezTo>
                <a:cubicBezTo>
                  <a:pt x="1914747" y="669253"/>
                  <a:pt x="1922310" y="669020"/>
                  <a:pt x="1930692" y="668553"/>
                </a:cubicBezTo>
                <a:cubicBezTo>
                  <a:pt x="1939073" y="668086"/>
                  <a:pt x="1945227" y="667405"/>
                  <a:pt x="1949151" y="666510"/>
                </a:cubicBezTo>
                <a:lnTo>
                  <a:pt x="1949151" y="750935"/>
                </a:lnTo>
                <a:cubicBezTo>
                  <a:pt x="1949151" y="754987"/>
                  <a:pt x="1945970" y="759224"/>
                  <a:pt x="1939607" y="763643"/>
                </a:cubicBezTo>
                <a:cubicBezTo>
                  <a:pt x="1938807" y="764043"/>
                  <a:pt x="1934192" y="765494"/>
                  <a:pt x="1925763" y="767994"/>
                </a:cubicBezTo>
                <a:cubicBezTo>
                  <a:pt x="1918633" y="770256"/>
                  <a:pt x="1915068" y="775357"/>
                  <a:pt x="1915068" y="783296"/>
                </a:cubicBezTo>
                <a:cubicBezTo>
                  <a:pt x="1915068" y="787820"/>
                  <a:pt x="1916539" y="791661"/>
                  <a:pt x="1919480" y="794819"/>
                </a:cubicBezTo>
                <a:cubicBezTo>
                  <a:pt x="1922420" y="797976"/>
                  <a:pt x="1926060" y="799555"/>
                  <a:pt x="1930399" y="799555"/>
                </a:cubicBezTo>
                <a:cubicBezTo>
                  <a:pt x="1933066" y="799555"/>
                  <a:pt x="1935671" y="798807"/>
                  <a:pt x="1938214" y="797312"/>
                </a:cubicBezTo>
                <a:cubicBezTo>
                  <a:pt x="1940757" y="795816"/>
                  <a:pt x="1942217" y="795069"/>
                  <a:pt x="1942593" y="795069"/>
                </a:cubicBezTo>
                <a:cubicBezTo>
                  <a:pt x="1945284" y="793873"/>
                  <a:pt x="1957226" y="793276"/>
                  <a:pt x="1978419" y="793276"/>
                </a:cubicBezTo>
                <a:cubicBezTo>
                  <a:pt x="1999598" y="793276"/>
                  <a:pt x="2011680" y="793873"/>
                  <a:pt x="2014667" y="795069"/>
                </a:cubicBezTo>
                <a:cubicBezTo>
                  <a:pt x="2015009" y="795069"/>
                  <a:pt x="2016451" y="795816"/>
                  <a:pt x="2018992" y="797312"/>
                </a:cubicBezTo>
                <a:cubicBezTo>
                  <a:pt x="2021533" y="798807"/>
                  <a:pt x="2024163" y="799555"/>
                  <a:pt x="2026882" y="799555"/>
                </a:cubicBezTo>
                <a:cubicBezTo>
                  <a:pt x="2031549" y="799555"/>
                  <a:pt x="2035273" y="797951"/>
                  <a:pt x="2038051" y="794744"/>
                </a:cubicBezTo>
                <a:cubicBezTo>
                  <a:pt x="2040830" y="791536"/>
                  <a:pt x="2042220" y="787730"/>
                  <a:pt x="2042220" y="783324"/>
                </a:cubicBezTo>
                <a:cubicBezTo>
                  <a:pt x="2042220" y="774142"/>
                  <a:pt x="2037988" y="768913"/>
                  <a:pt x="2029526" y="767637"/>
                </a:cubicBezTo>
                <a:cubicBezTo>
                  <a:pt x="2021982" y="765212"/>
                  <a:pt x="2018005" y="763900"/>
                  <a:pt x="2017595" y="763700"/>
                </a:cubicBezTo>
                <a:cubicBezTo>
                  <a:pt x="2011285" y="759333"/>
                  <a:pt x="2008130" y="755109"/>
                  <a:pt x="2008130" y="751027"/>
                </a:cubicBezTo>
                <a:lnTo>
                  <a:pt x="2008130" y="556832"/>
                </a:lnTo>
                <a:cubicBezTo>
                  <a:pt x="2008130" y="553050"/>
                  <a:pt x="2011225" y="549019"/>
                  <a:pt x="2017417" y="544737"/>
                </a:cubicBezTo>
                <a:cubicBezTo>
                  <a:pt x="2017860" y="544514"/>
                  <a:pt x="2021858" y="543187"/>
                  <a:pt x="2029411" y="540758"/>
                </a:cubicBezTo>
                <a:cubicBezTo>
                  <a:pt x="2037950" y="539482"/>
                  <a:pt x="2042220" y="534076"/>
                  <a:pt x="2042220" y="524542"/>
                </a:cubicBezTo>
                <a:cubicBezTo>
                  <a:pt x="2042220" y="520413"/>
                  <a:pt x="2040860" y="516677"/>
                  <a:pt x="2038141" y="513333"/>
                </a:cubicBezTo>
                <a:cubicBezTo>
                  <a:pt x="2035421" y="509990"/>
                  <a:pt x="2031669" y="508319"/>
                  <a:pt x="2026882" y="508319"/>
                </a:cubicBezTo>
                <a:cubicBezTo>
                  <a:pt x="2023377" y="508319"/>
                  <a:pt x="2020428" y="509215"/>
                  <a:pt x="2018035" y="511008"/>
                </a:cubicBezTo>
                <a:cubicBezTo>
                  <a:pt x="2015642" y="512801"/>
                  <a:pt x="2014674" y="513719"/>
                  <a:pt x="2015131" y="513762"/>
                </a:cubicBezTo>
                <a:cubicBezTo>
                  <a:pt x="2011259" y="514619"/>
                  <a:pt x="1999022" y="515048"/>
                  <a:pt x="1978419" y="515048"/>
                </a:cubicBezTo>
                <a:cubicBezTo>
                  <a:pt x="1958055" y="515048"/>
                  <a:pt x="1946339" y="514691"/>
                  <a:pt x="1943272" y="513976"/>
                </a:cubicBezTo>
                <a:cubicBezTo>
                  <a:pt x="1943200" y="513943"/>
                  <a:pt x="1942493" y="513479"/>
                  <a:pt x="1941150" y="512583"/>
                </a:cubicBezTo>
                <a:cubicBezTo>
                  <a:pt x="1939807" y="511688"/>
                  <a:pt x="1938163" y="510753"/>
                  <a:pt x="1936217" y="509779"/>
                </a:cubicBezTo>
                <a:cubicBezTo>
                  <a:pt x="1934272" y="508805"/>
                  <a:pt x="1932332" y="508319"/>
                  <a:pt x="1930399" y="508319"/>
                </a:cubicBezTo>
                <a:cubicBezTo>
                  <a:pt x="1925908" y="508319"/>
                  <a:pt x="1922230" y="509952"/>
                  <a:pt x="1919365" y="513219"/>
                </a:cubicBezTo>
                <a:cubicBezTo>
                  <a:pt x="1916501" y="516486"/>
                  <a:pt x="1915068" y="520256"/>
                  <a:pt x="1915068" y="524528"/>
                </a:cubicBezTo>
                <a:cubicBezTo>
                  <a:pt x="1915068" y="532791"/>
                  <a:pt x="1918871" y="538122"/>
                  <a:pt x="1926477" y="540523"/>
                </a:cubicBezTo>
                <a:cubicBezTo>
                  <a:pt x="1928401" y="540923"/>
                  <a:pt x="1930718" y="541464"/>
                  <a:pt x="1933428" y="542148"/>
                </a:cubicBezTo>
                <a:cubicBezTo>
                  <a:pt x="1936137" y="542831"/>
                  <a:pt x="1938147" y="543606"/>
                  <a:pt x="1939457" y="544473"/>
                </a:cubicBezTo>
                <a:cubicBezTo>
                  <a:pt x="1945920" y="548935"/>
                  <a:pt x="1949151" y="553038"/>
                  <a:pt x="1949151" y="556782"/>
                </a:cubicBezTo>
                <a:lnTo>
                  <a:pt x="1949151" y="638649"/>
                </a:lnTo>
                <a:cubicBezTo>
                  <a:pt x="1945956" y="639325"/>
                  <a:pt x="1941100" y="639871"/>
                  <a:pt x="1934585" y="640285"/>
                </a:cubicBezTo>
                <a:cubicBezTo>
                  <a:pt x="1928070" y="640699"/>
                  <a:pt x="1922207" y="640907"/>
                  <a:pt x="1916997" y="640907"/>
                </a:cubicBezTo>
                <a:cubicBezTo>
                  <a:pt x="1899633" y="640907"/>
                  <a:pt x="1887468" y="636955"/>
                  <a:pt x="1880503" y="629051"/>
                </a:cubicBezTo>
                <a:cubicBezTo>
                  <a:pt x="1873538" y="621148"/>
                  <a:pt x="1870055" y="610824"/>
                  <a:pt x="1870055" y="598080"/>
                </a:cubicBezTo>
                <a:lnTo>
                  <a:pt x="1869605" y="561354"/>
                </a:lnTo>
                <a:cubicBezTo>
                  <a:pt x="1869605" y="554529"/>
                  <a:pt x="1872668" y="549000"/>
                  <a:pt x="1878792" y="544766"/>
                </a:cubicBezTo>
                <a:cubicBezTo>
                  <a:pt x="1879173" y="544656"/>
                  <a:pt x="1883900" y="543201"/>
                  <a:pt x="1892973" y="540401"/>
                </a:cubicBezTo>
                <a:cubicBezTo>
                  <a:pt x="1900121" y="538425"/>
                  <a:pt x="1903695" y="533134"/>
                  <a:pt x="1903695" y="524528"/>
                </a:cubicBezTo>
                <a:cubicBezTo>
                  <a:pt x="1903695" y="520403"/>
                  <a:pt x="1902334" y="516671"/>
                  <a:pt x="1899613" y="513330"/>
                </a:cubicBezTo>
                <a:cubicBezTo>
                  <a:pt x="1896891" y="509989"/>
                  <a:pt x="1893287" y="508319"/>
                  <a:pt x="1888801" y="508319"/>
                </a:cubicBezTo>
                <a:cubicBezTo>
                  <a:pt x="1886534" y="508319"/>
                  <a:pt x="1884423" y="508807"/>
                  <a:pt x="1882468" y="509783"/>
                </a:cubicBezTo>
                <a:cubicBezTo>
                  <a:pt x="1880513" y="510759"/>
                  <a:pt x="1878793" y="511743"/>
                  <a:pt x="1877310" y="512733"/>
                </a:cubicBezTo>
                <a:cubicBezTo>
                  <a:pt x="1875826" y="513724"/>
                  <a:pt x="1875120" y="514183"/>
                  <a:pt x="1875192" y="514112"/>
                </a:cubicBezTo>
                <a:cubicBezTo>
                  <a:pt x="1872115" y="514736"/>
                  <a:pt x="1860359" y="515048"/>
                  <a:pt x="1839923" y="515048"/>
                </a:cubicBezTo>
                <a:cubicBezTo>
                  <a:pt x="1819487" y="515048"/>
                  <a:pt x="1807845" y="514741"/>
                  <a:pt x="1804997" y="514126"/>
                </a:cubicBezTo>
                <a:cubicBezTo>
                  <a:pt x="1805050" y="514183"/>
                  <a:pt x="1804384" y="513750"/>
                  <a:pt x="1803001" y="512826"/>
                </a:cubicBezTo>
                <a:cubicBezTo>
                  <a:pt x="1801617" y="511902"/>
                  <a:pt x="1799988" y="510920"/>
                  <a:pt x="1798114" y="509879"/>
                </a:cubicBezTo>
                <a:cubicBezTo>
                  <a:pt x="1796240" y="508839"/>
                  <a:pt x="1794315" y="508319"/>
                  <a:pt x="1792339" y="508319"/>
                </a:cubicBezTo>
                <a:close/>
                <a:moveTo>
                  <a:pt x="1477649" y="508319"/>
                </a:moveTo>
                <a:cubicBezTo>
                  <a:pt x="1467519" y="508319"/>
                  <a:pt x="1462262" y="513603"/>
                  <a:pt x="1461876" y="524170"/>
                </a:cubicBezTo>
                <a:cubicBezTo>
                  <a:pt x="1460376" y="534705"/>
                  <a:pt x="1463843" y="541187"/>
                  <a:pt x="1472277" y="543616"/>
                </a:cubicBezTo>
                <a:cubicBezTo>
                  <a:pt x="1474173" y="544711"/>
                  <a:pt x="1476962" y="545185"/>
                  <a:pt x="1480646" y="545037"/>
                </a:cubicBezTo>
                <a:cubicBezTo>
                  <a:pt x="1484330" y="544890"/>
                  <a:pt x="1486727" y="544933"/>
                  <a:pt x="1487836" y="545166"/>
                </a:cubicBezTo>
                <a:cubicBezTo>
                  <a:pt x="1500767" y="548671"/>
                  <a:pt x="1509767" y="555093"/>
                  <a:pt x="1514840" y="564433"/>
                </a:cubicBezTo>
                <a:lnTo>
                  <a:pt x="1602469" y="721351"/>
                </a:lnTo>
                <a:lnTo>
                  <a:pt x="1591821" y="738479"/>
                </a:lnTo>
                <a:cubicBezTo>
                  <a:pt x="1587944" y="744592"/>
                  <a:pt x="1586503" y="747556"/>
                  <a:pt x="1587499" y="747370"/>
                </a:cubicBezTo>
                <a:cubicBezTo>
                  <a:pt x="1587237" y="745312"/>
                  <a:pt x="1586787" y="741970"/>
                  <a:pt x="1586149" y="737344"/>
                </a:cubicBezTo>
                <a:cubicBezTo>
                  <a:pt x="1585510" y="732717"/>
                  <a:pt x="1583958" y="728553"/>
                  <a:pt x="1581491" y="724853"/>
                </a:cubicBezTo>
                <a:cubicBezTo>
                  <a:pt x="1579024" y="721152"/>
                  <a:pt x="1575487" y="718151"/>
                  <a:pt x="1570879" y="715848"/>
                </a:cubicBezTo>
                <a:cubicBezTo>
                  <a:pt x="1566271" y="713545"/>
                  <a:pt x="1560162" y="712394"/>
                  <a:pt x="1552551" y="712394"/>
                </a:cubicBezTo>
                <a:cubicBezTo>
                  <a:pt x="1539450" y="712394"/>
                  <a:pt x="1529956" y="716935"/>
                  <a:pt x="1524069" y="726017"/>
                </a:cubicBezTo>
                <a:cubicBezTo>
                  <a:pt x="1518183" y="735099"/>
                  <a:pt x="1515240" y="745086"/>
                  <a:pt x="1515240" y="755978"/>
                </a:cubicBezTo>
                <a:cubicBezTo>
                  <a:pt x="1515240" y="764170"/>
                  <a:pt x="1517446" y="771323"/>
                  <a:pt x="1521858" y="777438"/>
                </a:cubicBezTo>
                <a:cubicBezTo>
                  <a:pt x="1526271" y="783553"/>
                  <a:pt x="1531874" y="788098"/>
                  <a:pt x="1538668" y="791072"/>
                </a:cubicBezTo>
                <a:cubicBezTo>
                  <a:pt x="1545461" y="794046"/>
                  <a:pt x="1553167" y="795454"/>
                  <a:pt x="1561785" y="795297"/>
                </a:cubicBezTo>
                <a:cubicBezTo>
                  <a:pt x="1570402" y="795140"/>
                  <a:pt x="1579240" y="792883"/>
                  <a:pt x="1588299" y="788525"/>
                </a:cubicBezTo>
                <a:cubicBezTo>
                  <a:pt x="1592104" y="786301"/>
                  <a:pt x="1595789" y="783255"/>
                  <a:pt x="1599354" y="779388"/>
                </a:cubicBezTo>
                <a:cubicBezTo>
                  <a:pt x="1602919" y="775521"/>
                  <a:pt x="1606520" y="771293"/>
                  <a:pt x="1610159" y="766704"/>
                </a:cubicBezTo>
                <a:cubicBezTo>
                  <a:pt x="1613797" y="762116"/>
                  <a:pt x="1617005" y="757627"/>
                  <a:pt x="1619781" y="753238"/>
                </a:cubicBezTo>
                <a:cubicBezTo>
                  <a:pt x="1622558" y="748850"/>
                  <a:pt x="1625294" y="744317"/>
                  <a:pt x="1627989" y="739640"/>
                </a:cubicBezTo>
                <a:cubicBezTo>
                  <a:pt x="1637648" y="723795"/>
                  <a:pt x="1650283" y="700788"/>
                  <a:pt x="1665894" y="670617"/>
                </a:cubicBezTo>
                <a:cubicBezTo>
                  <a:pt x="1681506" y="640447"/>
                  <a:pt x="1701313" y="602264"/>
                  <a:pt x="1725316" y="556067"/>
                </a:cubicBezTo>
                <a:cubicBezTo>
                  <a:pt x="1727959" y="551110"/>
                  <a:pt x="1731214" y="547221"/>
                  <a:pt x="1735082" y="544402"/>
                </a:cubicBezTo>
                <a:cubicBezTo>
                  <a:pt x="1735886" y="543821"/>
                  <a:pt x="1739751" y="542613"/>
                  <a:pt x="1746676" y="540780"/>
                </a:cubicBezTo>
                <a:cubicBezTo>
                  <a:pt x="1754863" y="539451"/>
                  <a:pt x="1758956" y="534038"/>
                  <a:pt x="1758956" y="524542"/>
                </a:cubicBezTo>
                <a:cubicBezTo>
                  <a:pt x="1758956" y="520422"/>
                  <a:pt x="1757597" y="516689"/>
                  <a:pt x="1754880" y="513341"/>
                </a:cubicBezTo>
                <a:cubicBezTo>
                  <a:pt x="1752163" y="509992"/>
                  <a:pt x="1748560" y="508319"/>
                  <a:pt x="1744068" y="508319"/>
                </a:cubicBezTo>
                <a:cubicBezTo>
                  <a:pt x="1740563" y="508319"/>
                  <a:pt x="1737614" y="509215"/>
                  <a:pt x="1735221" y="511008"/>
                </a:cubicBezTo>
                <a:cubicBezTo>
                  <a:pt x="1732828" y="512801"/>
                  <a:pt x="1731860" y="513719"/>
                  <a:pt x="1732317" y="513762"/>
                </a:cubicBezTo>
                <a:cubicBezTo>
                  <a:pt x="1728445" y="514619"/>
                  <a:pt x="1719056" y="515048"/>
                  <a:pt x="1704149" y="515048"/>
                </a:cubicBezTo>
                <a:cubicBezTo>
                  <a:pt x="1687390" y="515048"/>
                  <a:pt x="1677708" y="514746"/>
                  <a:pt x="1675103" y="514141"/>
                </a:cubicBezTo>
                <a:cubicBezTo>
                  <a:pt x="1675217" y="514255"/>
                  <a:pt x="1674336" y="513748"/>
                  <a:pt x="1672459" y="512619"/>
                </a:cubicBezTo>
                <a:cubicBezTo>
                  <a:pt x="1670583" y="511490"/>
                  <a:pt x="1668864" y="510491"/>
                  <a:pt x="1667302" y="509622"/>
                </a:cubicBezTo>
                <a:cubicBezTo>
                  <a:pt x="1665739" y="508753"/>
                  <a:pt x="1663820" y="508319"/>
                  <a:pt x="1661544" y="508319"/>
                </a:cubicBezTo>
                <a:cubicBezTo>
                  <a:pt x="1657476" y="508319"/>
                  <a:pt x="1653828" y="509933"/>
                  <a:pt x="1650600" y="513162"/>
                </a:cubicBezTo>
                <a:cubicBezTo>
                  <a:pt x="1647371" y="516391"/>
                  <a:pt x="1645756" y="520184"/>
                  <a:pt x="1645756" y="524542"/>
                </a:cubicBezTo>
                <a:cubicBezTo>
                  <a:pt x="1645756" y="532848"/>
                  <a:pt x="1649837" y="538170"/>
                  <a:pt x="1658001" y="540508"/>
                </a:cubicBezTo>
                <a:cubicBezTo>
                  <a:pt x="1659667" y="541504"/>
                  <a:pt x="1661856" y="542228"/>
                  <a:pt x="1664566" y="542680"/>
                </a:cubicBezTo>
                <a:cubicBezTo>
                  <a:pt x="1667275" y="543132"/>
                  <a:pt x="1669533" y="543809"/>
                  <a:pt x="1671338" y="544709"/>
                </a:cubicBezTo>
                <a:cubicBezTo>
                  <a:pt x="1683587" y="551367"/>
                  <a:pt x="1686871" y="559658"/>
                  <a:pt x="1681189" y="569583"/>
                </a:cubicBezTo>
                <a:lnTo>
                  <a:pt x="1633147" y="666638"/>
                </a:lnTo>
                <a:lnTo>
                  <a:pt x="1579698" y="564904"/>
                </a:lnTo>
                <a:cubicBezTo>
                  <a:pt x="1575116" y="556946"/>
                  <a:pt x="1576990" y="550112"/>
                  <a:pt x="1585320" y="544402"/>
                </a:cubicBezTo>
                <a:cubicBezTo>
                  <a:pt x="1586315" y="543735"/>
                  <a:pt x="1588362" y="543332"/>
                  <a:pt x="1591460" y="543194"/>
                </a:cubicBezTo>
                <a:cubicBezTo>
                  <a:pt x="1594558" y="543056"/>
                  <a:pt x="1596771" y="542813"/>
                  <a:pt x="1598100" y="542466"/>
                </a:cubicBezTo>
                <a:cubicBezTo>
                  <a:pt x="1606663" y="539927"/>
                  <a:pt x="1610461" y="533707"/>
                  <a:pt x="1609494" y="523806"/>
                </a:cubicBezTo>
                <a:cubicBezTo>
                  <a:pt x="1608728" y="513481"/>
                  <a:pt x="1603651" y="508319"/>
                  <a:pt x="1594264" y="508319"/>
                </a:cubicBezTo>
                <a:cubicBezTo>
                  <a:pt x="1590759" y="508319"/>
                  <a:pt x="1587810" y="509215"/>
                  <a:pt x="1585416" y="511008"/>
                </a:cubicBezTo>
                <a:cubicBezTo>
                  <a:pt x="1583023" y="512801"/>
                  <a:pt x="1582055" y="513719"/>
                  <a:pt x="1582512" y="513762"/>
                </a:cubicBezTo>
                <a:cubicBezTo>
                  <a:pt x="1578640" y="514619"/>
                  <a:pt x="1562822" y="515048"/>
                  <a:pt x="1535057" y="515048"/>
                </a:cubicBezTo>
                <a:cubicBezTo>
                  <a:pt x="1507834" y="515048"/>
                  <a:pt x="1492687" y="514691"/>
                  <a:pt x="1489615" y="513976"/>
                </a:cubicBezTo>
                <a:cubicBezTo>
                  <a:pt x="1489563" y="513948"/>
                  <a:pt x="1488911" y="513518"/>
                  <a:pt x="1487661" y="512687"/>
                </a:cubicBezTo>
                <a:cubicBezTo>
                  <a:pt x="1486411" y="511856"/>
                  <a:pt x="1484849" y="510920"/>
                  <a:pt x="1482975" y="509879"/>
                </a:cubicBezTo>
                <a:cubicBezTo>
                  <a:pt x="1481101" y="508839"/>
                  <a:pt x="1479326" y="508319"/>
                  <a:pt x="1477649" y="508319"/>
                </a:cubicBezTo>
                <a:close/>
                <a:moveTo>
                  <a:pt x="483361" y="508319"/>
                </a:moveTo>
                <a:cubicBezTo>
                  <a:pt x="478565" y="508319"/>
                  <a:pt x="474736" y="509953"/>
                  <a:pt x="471873" y="513223"/>
                </a:cubicBezTo>
                <a:cubicBezTo>
                  <a:pt x="469011" y="516492"/>
                  <a:pt x="467580" y="520265"/>
                  <a:pt x="467580" y="524542"/>
                </a:cubicBezTo>
                <a:cubicBezTo>
                  <a:pt x="467580" y="532833"/>
                  <a:pt x="471521" y="538160"/>
                  <a:pt x="479403" y="540523"/>
                </a:cubicBezTo>
                <a:cubicBezTo>
                  <a:pt x="481375" y="541513"/>
                  <a:pt x="483732" y="542224"/>
                  <a:pt x="486475" y="542655"/>
                </a:cubicBezTo>
                <a:cubicBezTo>
                  <a:pt x="489219" y="543086"/>
                  <a:pt x="491200" y="543704"/>
                  <a:pt x="492419" y="544509"/>
                </a:cubicBezTo>
                <a:cubicBezTo>
                  <a:pt x="498882" y="548976"/>
                  <a:pt x="502113" y="553084"/>
                  <a:pt x="502113" y="556832"/>
                </a:cubicBezTo>
                <a:lnTo>
                  <a:pt x="502113" y="751027"/>
                </a:lnTo>
                <a:cubicBezTo>
                  <a:pt x="502113" y="755076"/>
                  <a:pt x="498975" y="759274"/>
                  <a:pt x="492698" y="763622"/>
                </a:cubicBezTo>
                <a:cubicBezTo>
                  <a:pt x="492398" y="763717"/>
                  <a:pt x="488740" y="764872"/>
                  <a:pt x="481725" y="767087"/>
                </a:cubicBezTo>
                <a:cubicBezTo>
                  <a:pt x="472295" y="769958"/>
                  <a:pt x="467580" y="775371"/>
                  <a:pt x="467580" y="783324"/>
                </a:cubicBezTo>
                <a:cubicBezTo>
                  <a:pt x="467580" y="787839"/>
                  <a:pt x="469052" y="791673"/>
                  <a:pt x="471995" y="794826"/>
                </a:cubicBezTo>
                <a:cubicBezTo>
                  <a:pt x="474938" y="797978"/>
                  <a:pt x="478727" y="799555"/>
                  <a:pt x="483361" y="799555"/>
                </a:cubicBezTo>
                <a:cubicBezTo>
                  <a:pt x="485728" y="799555"/>
                  <a:pt x="488184" y="798807"/>
                  <a:pt x="490730" y="797312"/>
                </a:cubicBezTo>
                <a:cubicBezTo>
                  <a:pt x="493275" y="795816"/>
                  <a:pt x="494564" y="795069"/>
                  <a:pt x="494598" y="795069"/>
                </a:cubicBezTo>
                <a:cubicBezTo>
                  <a:pt x="497594" y="793873"/>
                  <a:pt x="509702" y="793276"/>
                  <a:pt x="530924" y="793276"/>
                </a:cubicBezTo>
                <a:cubicBezTo>
                  <a:pt x="552117" y="793276"/>
                  <a:pt x="564354" y="793873"/>
                  <a:pt x="567636" y="795069"/>
                </a:cubicBezTo>
                <a:cubicBezTo>
                  <a:pt x="567755" y="795069"/>
                  <a:pt x="569159" y="795816"/>
                  <a:pt x="571850" y="797312"/>
                </a:cubicBezTo>
                <a:cubicBezTo>
                  <a:pt x="574541" y="798807"/>
                  <a:pt x="577203" y="799555"/>
                  <a:pt x="579837" y="799555"/>
                </a:cubicBezTo>
                <a:cubicBezTo>
                  <a:pt x="584204" y="799555"/>
                  <a:pt x="587777" y="797951"/>
                  <a:pt x="590556" y="794744"/>
                </a:cubicBezTo>
                <a:cubicBezTo>
                  <a:pt x="593335" y="791536"/>
                  <a:pt x="594725" y="787730"/>
                  <a:pt x="594725" y="783324"/>
                </a:cubicBezTo>
                <a:cubicBezTo>
                  <a:pt x="594725" y="774628"/>
                  <a:pt x="590907" y="769432"/>
                  <a:pt x="583273" y="767737"/>
                </a:cubicBezTo>
                <a:cubicBezTo>
                  <a:pt x="575201" y="765508"/>
                  <a:pt x="570865" y="764198"/>
                  <a:pt x="570264" y="763808"/>
                </a:cubicBezTo>
                <a:cubicBezTo>
                  <a:pt x="563845" y="759369"/>
                  <a:pt x="560635" y="755111"/>
                  <a:pt x="560635" y="751035"/>
                </a:cubicBezTo>
                <a:lnTo>
                  <a:pt x="560635" y="628698"/>
                </a:lnTo>
                <a:lnTo>
                  <a:pt x="573243" y="613439"/>
                </a:lnTo>
                <a:lnTo>
                  <a:pt x="644388" y="748763"/>
                </a:lnTo>
                <a:cubicBezTo>
                  <a:pt x="648836" y="755892"/>
                  <a:pt x="649386" y="761462"/>
                  <a:pt x="646038" y="765472"/>
                </a:cubicBezTo>
                <a:cubicBezTo>
                  <a:pt x="645872" y="765682"/>
                  <a:pt x="645362" y="765871"/>
                  <a:pt x="644509" y="766040"/>
                </a:cubicBezTo>
                <a:cubicBezTo>
                  <a:pt x="643657" y="766209"/>
                  <a:pt x="642252" y="766375"/>
                  <a:pt x="640295" y="766537"/>
                </a:cubicBezTo>
                <a:cubicBezTo>
                  <a:pt x="638337" y="766698"/>
                  <a:pt x="636473" y="767134"/>
                  <a:pt x="634701" y="767844"/>
                </a:cubicBezTo>
                <a:cubicBezTo>
                  <a:pt x="626471" y="770192"/>
                  <a:pt x="622357" y="775352"/>
                  <a:pt x="622357" y="783324"/>
                </a:cubicBezTo>
                <a:cubicBezTo>
                  <a:pt x="622357" y="787958"/>
                  <a:pt x="624007" y="791822"/>
                  <a:pt x="627307" y="794915"/>
                </a:cubicBezTo>
                <a:cubicBezTo>
                  <a:pt x="630608" y="798008"/>
                  <a:pt x="634370" y="799555"/>
                  <a:pt x="638594" y="799555"/>
                </a:cubicBezTo>
                <a:cubicBezTo>
                  <a:pt x="641261" y="799555"/>
                  <a:pt x="643866" y="798807"/>
                  <a:pt x="646410" y="797312"/>
                </a:cubicBezTo>
                <a:cubicBezTo>
                  <a:pt x="648953" y="795816"/>
                  <a:pt x="650408" y="795069"/>
                  <a:pt x="650774" y="795069"/>
                </a:cubicBezTo>
                <a:cubicBezTo>
                  <a:pt x="653470" y="793873"/>
                  <a:pt x="666153" y="793276"/>
                  <a:pt x="688822" y="793276"/>
                </a:cubicBezTo>
                <a:cubicBezTo>
                  <a:pt x="707972" y="793276"/>
                  <a:pt x="719940" y="794173"/>
                  <a:pt x="724727" y="795969"/>
                </a:cubicBezTo>
                <a:cubicBezTo>
                  <a:pt x="724898" y="795969"/>
                  <a:pt x="726182" y="796795"/>
                  <a:pt x="728577" y="798448"/>
                </a:cubicBezTo>
                <a:cubicBezTo>
                  <a:pt x="730973" y="800100"/>
                  <a:pt x="733718" y="800927"/>
                  <a:pt x="736814" y="800927"/>
                </a:cubicBezTo>
                <a:cubicBezTo>
                  <a:pt x="740805" y="800927"/>
                  <a:pt x="744359" y="799263"/>
                  <a:pt x="747476" y="795937"/>
                </a:cubicBezTo>
                <a:cubicBezTo>
                  <a:pt x="750593" y="792610"/>
                  <a:pt x="752151" y="788713"/>
                  <a:pt x="752151" y="784246"/>
                </a:cubicBezTo>
                <a:cubicBezTo>
                  <a:pt x="752151" y="775502"/>
                  <a:pt x="747515" y="770089"/>
                  <a:pt x="738243" y="768008"/>
                </a:cubicBezTo>
                <a:cubicBezTo>
                  <a:pt x="737490" y="768113"/>
                  <a:pt x="735865" y="767680"/>
                  <a:pt x="733367" y="766708"/>
                </a:cubicBezTo>
                <a:cubicBezTo>
                  <a:pt x="730869" y="765736"/>
                  <a:pt x="728677" y="764936"/>
                  <a:pt x="726791" y="764308"/>
                </a:cubicBezTo>
                <a:cubicBezTo>
                  <a:pt x="718990" y="762226"/>
                  <a:pt x="713861" y="758478"/>
                  <a:pt x="711403" y="753063"/>
                </a:cubicBezTo>
                <a:lnTo>
                  <a:pt x="618049" y="578799"/>
                </a:lnTo>
                <a:cubicBezTo>
                  <a:pt x="619216" y="577789"/>
                  <a:pt x="621366" y="576239"/>
                  <a:pt x="624500" y="574148"/>
                </a:cubicBezTo>
                <a:cubicBezTo>
                  <a:pt x="625743" y="573319"/>
                  <a:pt x="629921" y="572260"/>
                  <a:pt x="637033" y="570969"/>
                </a:cubicBezTo>
                <a:cubicBezTo>
                  <a:pt x="644146" y="569679"/>
                  <a:pt x="653491" y="570968"/>
                  <a:pt x="665069" y="574838"/>
                </a:cubicBezTo>
                <a:cubicBezTo>
                  <a:pt x="676647" y="578707"/>
                  <a:pt x="683910" y="580809"/>
                  <a:pt x="686858" y="581142"/>
                </a:cubicBezTo>
                <a:cubicBezTo>
                  <a:pt x="699245" y="583237"/>
                  <a:pt x="711206" y="580626"/>
                  <a:pt x="722741" y="573309"/>
                </a:cubicBezTo>
                <a:cubicBezTo>
                  <a:pt x="734275" y="565991"/>
                  <a:pt x="739395" y="555479"/>
                  <a:pt x="738100" y="541773"/>
                </a:cubicBezTo>
                <a:cubicBezTo>
                  <a:pt x="736795" y="530381"/>
                  <a:pt x="731173" y="522105"/>
                  <a:pt x="721233" y="516945"/>
                </a:cubicBezTo>
                <a:cubicBezTo>
                  <a:pt x="711294" y="511784"/>
                  <a:pt x="700276" y="510126"/>
                  <a:pt x="688179" y="511969"/>
                </a:cubicBezTo>
                <a:cubicBezTo>
                  <a:pt x="666534" y="514750"/>
                  <a:pt x="647457" y="521464"/>
                  <a:pt x="630951" y="532111"/>
                </a:cubicBezTo>
                <a:cubicBezTo>
                  <a:pt x="614444" y="542757"/>
                  <a:pt x="594789" y="558580"/>
                  <a:pt x="571986" y="579577"/>
                </a:cubicBezTo>
                <a:lnTo>
                  <a:pt x="560635" y="596222"/>
                </a:lnTo>
                <a:lnTo>
                  <a:pt x="560635" y="556839"/>
                </a:lnTo>
                <a:cubicBezTo>
                  <a:pt x="560635" y="553057"/>
                  <a:pt x="563683" y="549057"/>
                  <a:pt x="569779" y="544837"/>
                </a:cubicBezTo>
                <a:cubicBezTo>
                  <a:pt x="570212" y="544704"/>
                  <a:pt x="574963" y="543235"/>
                  <a:pt x="584030" y="540430"/>
                </a:cubicBezTo>
                <a:cubicBezTo>
                  <a:pt x="591160" y="538449"/>
                  <a:pt x="594725" y="533153"/>
                  <a:pt x="594725" y="524542"/>
                </a:cubicBezTo>
                <a:cubicBezTo>
                  <a:pt x="594725" y="520422"/>
                  <a:pt x="593366" y="516689"/>
                  <a:pt x="590649" y="513341"/>
                </a:cubicBezTo>
                <a:cubicBezTo>
                  <a:pt x="587932" y="509992"/>
                  <a:pt x="584328" y="508319"/>
                  <a:pt x="579837" y="508319"/>
                </a:cubicBezTo>
                <a:cubicBezTo>
                  <a:pt x="577561" y="508319"/>
                  <a:pt x="575446" y="508807"/>
                  <a:pt x="573493" y="509783"/>
                </a:cubicBezTo>
                <a:cubicBezTo>
                  <a:pt x="571541" y="510759"/>
                  <a:pt x="569823" y="511743"/>
                  <a:pt x="568339" y="512733"/>
                </a:cubicBezTo>
                <a:cubicBezTo>
                  <a:pt x="566856" y="513724"/>
                  <a:pt x="566150" y="514183"/>
                  <a:pt x="566221" y="514112"/>
                </a:cubicBezTo>
                <a:cubicBezTo>
                  <a:pt x="563149" y="514736"/>
                  <a:pt x="551393" y="515048"/>
                  <a:pt x="530952" y="515048"/>
                </a:cubicBezTo>
                <a:cubicBezTo>
                  <a:pt x="510512" y="515048"/>
                  <a:pt x="498903" y="514750"/>
                  <a:pt x="496127" y="514155"/>
                </a:cubicBezTo>
                <a:cubicBezTo>
                  <a:pt x="496269" y="514298"/>
                  <a:pt x="495609" y="513881"/>
                  <a:pt x="494144" y="512905"/>
                </a:cubicBezTo>
                <a:cubicBezTo>
                  <a:pt x="492680" y="511928"/>
                  <a:pt x="491010" y="510920"/>
                  <a:pt x="489136" y="509879"/>
                </a:cubicBezTo>
                <a:cubicBezTo>
                  <a:pt x="487262" y="508839"/>
                  <a:pt x="485337" y="508319"/>
                  <a:pt x="483361" y="508319"/>
                </a:cubicBezTo>
                <a:close/>
                <a:moveTo>
                  <a:pt x="3064636" y="508304"/>
                </a:moveTo>
                <a:cubicBezTo>
                  <a:pt x="3059840" y="508304"/>
                  <a:pt x="3056011" y="509941"/>
                  <a:pt x="3053149" y="513216"/>
                </a:cubicBezTo>
                <a:cubicBezTo>
                  <a:pt x="3050287" y="516490"/>
                  <a:pt x="3048855" y="520260"/>
                  <a:pt x="3048855" y="524528"/>
                </a:cubicBezTo>
                <a:cubicBezTo>
                  <a:pt x="3048855" y="532819"/>
                  <a:pt x="3052796" y="538148"/>
                  <a:pt x="3060678" y="540515"/>
                </a:cubicBezTo>
                <a:cubicBezTo>
                  <a:pt x="3062655" y="541501"/>
                  <a:pt x="3065013" y="542210"/>
                  <a:pt x="3067754" y="542641"/>
                </a:cubicBezTo>
                <a:cubicBezTo>
                  <a:pt x="3070495" y="543072"/>
                  <a:pt x="3072475" y="543690"/>
                  <a:pt x="3073694" y="544494"/>
                </a:cubicBezTo>
                <a:cubicBezTo>
                  <a:pt x="3080157" y="548966"/>
                  <a:pt x="3083388" y="553076"/>
                  <a:pt x="3083388" y="556825"/>
                </a:cubicBezTo>
                <a:lnTo>
                  <a:pt x="3083388" y="751027"/>
                </a:lnTo>
                <a:cubicBezTo>
                  <a:pt x="3083388" y="755071"/>
                  <a:pt x="3080271" y="759250"/>
                  <a:pt x="3074037" y="763565"/>
                </a:cubicBezTo>
                <a:cubicBezTo>
                  <a:pt x="3073670" y="763698"/>
                  <a:pt x="3069991" y="764872"/>
                  <a:pt x="3063000" y="767087"/>
                </a:cubicBezTo>
                <a:cubicBezTo>
                  <a:pt x="3053570" y="769958"/>
                  <a:pt x="3048855" y="775371"/>
                  <a:pt x="3048855" y="783324"/>
                </a:cubicBezTo>
                <a:cubicBezTo>
                  <a:pt x="3048855" y="787839"/>
                  <a:pt x="3050327" y="791673"/>
                  <a:pt x="3053270" y="794826"/>
                </a:cubicBezTo>
                <a:cubicBezTo>
                  <a:pt x="3056213" y="797978"/>
                  <a:pt x="3060002" y="799555"/>
                  <a:pt x="3064636" y="799555"/>
                </a:cubicBezTo>
                <a:cubicBezTo>
                  <a:pt x="3067003" y="799555"/>
                  <a:pt x="3069459" y="798807"/>
                  <a:pt x="3072005" y="797312"/>
                </a:cubicBezTo>
                <a:cubicBezTo>
                  <a:pt x="3074550" y="795816"/>
                  <a:pt x="3075840" y="795069"/>
                  <a:pt x="3075873" y="795069"/>
                </a:cubicBezTo>
                <a:cubicBezTo>
                  <a:pt x="3078868" y="793873"/>
                  <a:pt x="3090977" y="793276"/>
                  <a:pt x="3112199" y="793276"/>
                </a:cubicBezTo>
                <a:cubicBezTo>
                  <a:pt x="3133392" y="793276"/>
                  <a:pt x="3145629" y="793873"/>
                  <a:pt x="3148911" y="795069"/>
                </a:cubicBezTo>
                <a:cubicBezTo>
                  <a:pt x="3149030" y="795069"/>
                  <a:pt x="3150435" y="795816"/>
                  <a:pt x="3153126" y="797312"/>
                </a:cubicBezTo>
                <a:cubicBezTo>
                  <a:pt x="3155816" y="798807"/>
                  <a:pt x="3158478" y="799555"/>
                  <a:pt x="3161112" y="799555"/>
                </a:cubicBezTo>
                <a:cubicBezTo>
                  <a:pt x="3165479" y="799555"/>
                  <a:pt x="3169053" y="797951"/>
                  <a:pt x="3171831" y="794744"/>
                </a:cubicBezTo>
                <a:cubicBezTo>
                  <a:pt x="3174610" y="791536"/>
                  <a:pt x="3176000" y="787730"/>
                  <a:pt x="3176000" y="783324"/>
                </a:cubicBezTo>
                <a:cubicBezTo>
                  <a:pt x="3176000" y="774623"/>
                  <a:pt x="3172183" y="769425"/>
                  <a:pt x="3164548" y="767730"/>
                </a:cubicBezTo>
                <a:cubicBezTo>
                  <a:pt x="3156481" y="765505"/>
                  <a:pt x="3152145" y="764196"/>
                  <a:pt x="3151540" y="763800"/>
                </a:cubicBezTo>
                <a:cubicBezTo>
                  <a:pt x="3145120" y="759362"/>
                  <a:pt x="3141910" y="755104"/>
                  <a:pt x="3141910" y="751027"/>
                </a:cubicBezTo>
                <a:lnTo>
                  <a:pt x="3141910" y="750949"/>
                </a:lnTo>
                <a:lnTo>
                  <a:pt x="3221520" y="614767"/>
                </a:lnTo>
                <a:lnTo>
                  <a:pt x="3221463" y="751027"/>
                </a:lnTo>
                <a:cubicBezTo>
                  <a:pt x="3221463" y="755071"/>
                  <a:pt x="3218279" y="759295"/>
                  <a:pt x="3211912" y="763700"/>
                </a:cubicBezTo>
                <a:cubicBezTo>
                  <a:pt x="3211111" y="764100"/>
                  <a:pt x="3206487" y="765551"/>
                  <a:pt x="3198038" y="768051"/>
                </a:cubicBezTo>
                <a:cubicBezTo>
                  <a:pt x="3190928" y="770299"/>
                  <a:pt x="3187373" y="775390"/>
                  <a:pt x="3187373" y="783324"/>
                </a:cubicBezTo>
                <a:cubicBezTo>
                  <a:pt x="3187373" y="787839"/>
                  <a:pt x="3188844" y="791673"/>
                  <a:pt x="3191787" y="794826"/>
                </a:cubicBezTo>
                <a:cubicBezTo>
                  <a:pt x="3194731" y="797978"/>
                  <a:pt x="3198372" y="799555"/>
                  <a:pt x="3202710" y="799555"/>
                </a:cubicBezTo>
                <a:cubicBezTo>
                  <a:pt x="3205377" y="799555"/>
                  <a:pt x="3207982" y="798807"/>
                  <a:pt x="3210526" y="797312"/>
                </a:cubicBezTo>
                <a:cubicBezTo>
                  <a:pt x="3213069" y="795816"/>
                  <a:pt x="3214524" y="795069"/>
                  <a:pt x="3214890" y="795069"/>
                </a:cubicBezTo>
                <a:cubicBezTo>
                  <a:pt x="3217586" y="793873"/>
                  <a:pt x="3229533" y="793276"/>
                  <a:pt x="3250731" y="793276"/>
                </a:cubicBezTo>
                <a:cubicBezTo>
                  <a:pt x="3271905" y="793276"/>
                  <a:pt x="3283987" y="793873"/>
                  <a:pt x="3286978" y="795069"/>
                </a:cubicBezTo>
                <a:cubicBezTo>
                  <a:pt x="3287321" y="795069"/>
                  <a:pt x="3288763" y="795816"/>
                  <a:pt x="3291303" y="797312"/>
                </a:cubicBezTo>
                <a:cubicBezTo>
                  <a:pt x="3293844" y="798807"/>
                  <a:pt x="3296472" y="799555"/>
                  <a:pt x="3299187" y="799555"/>
                </a:cubicBezTo>
                <a:cubicBezTo>
                  <a:pt x="3303854" y="799555"/>
                  <a:pt x="3307577" y="797951"/>
                  <a:pt x="3310356" y="794744"/>
                </a:cubicBezTo>
                <a:cubicBezTo>
                  <a:pt x="3313135" y="791536"/>
                  <a:pt x="3314524" y="787730"/>
                  <a:pt x="3314524" y="783324"/>
                </a:cubicBezTo>
                <a:cubicBezTo>
                  <a:pt x="3314524" y="774142"/>
                  <a:pt x="3310295" y="768913"/>
                  <a:pt x="3301837" y="767637"/>
                </a:cubicBezTo>
                <a:cubicBezTo>
                  <a:pt x="3294284" y="765208"/>
                  <a:pt x="3290307" y="763893"/>
                  <a:pt x="3289907" y="763693"/>
                </a:cubicBezTo>
                <a:cubicBezTo>
                  <a:pt x="3283597" y="759326"/>
                  <a:pt x="3280441" y="755104"/>
                  <a:pt x="3280441" y="751027"/>
                </a:cubicBezTo>
                <a:lnTo>
                  <a:pt x="3280441" y="556825"/>
                </a:lnTo>
                <a:cubicBezTo>
                  <a:pt x="3280441" y="553043"/>
                  <a:pt x="3283530" y="549012"/>
                  <a:pt x="3289707" y="544730"/>
                </a:cubicBezTo>
                <a:cubicBezTo>
                  <a:pt x="3290159" y="544506"/>
                  <a:pt x="3294162" y="543180"/>
                  <a:pt x="3301716" y="540751"/>
                </a:cubicBezTo>
                <a:cubicBezTo>
                  <a:pt x="3310255" y="539465"/>
                  <a:pt x="3314524" y="534057"/>
                  <a:pt x="3314524" y="524528"/>
                </a:cubicBezTo>
                <a:cubicBezTo>
                  <a:pt x="3314524" y="520408"/>
                  <a:pt x="3313166" y="516674"/>
                  <a:pt x="3310449" y="513326"/>
                </a:cubicBezTo>
                <a:cubicBezTo>
                  <a:pt x="3307732" y="509978"/>
                  <a:pt x="3303977" y="508304"/>
                  <a:pt x="3299187" y="508304"/>
                </a:cubicBezTo>
                <a:cubicBezTo>
                  <a:pt x="3295681" y="508304"/>
                  <a:pt x="3292733" y="509201"/>
                  <a:pt x="3290343" y="510994"/>
                </a:cubicBezTo>
                <a:cubicBezTo>
                  <a:pt x="3287952" y="512787"/>
                  <a:pt x="3286985" y="513705"/>
                  <a:pt x="3287442" y="513748"/>
                </a:cubicBezTo>
                <a:cubicBezTo>
                  <a:pt x="3283571" y="514605"/>
                  <a:pt x="3271333" y="515034"/>
                  <a:pt x="3250731" y="515034"/>
                </a:cubicBezTo>
                <a:cubicBezTo>
                  <a:pt x="3230371" y="515034"/>
                  <a:pt x="3218650" y="514676"/>
                  <a:pt x="3215569" y="513962"/>
                </a:cubicBezTo>
                <a:cubicBezTo>
                  <a:pt x="3215517" y="513933"/>
                  <a:pt x="3214817" y="513470"/>
                  <a:pt x="3213469" y="512573"/>
                </a:cubicBezTo>
                <a:cubicBezTo>
                  <a:pt x="3212121" y="511675"/>
                  <a:pt x="3210473" y="510739"/>
                  <a:pt x="3208525" y="509765"/>
                </a:cubicBezTo>
                <a:cubicBezTo>
                  <a:pt x="3206577" y="508791"/>
                  <a:pt x="3204639" y="508304"/>
                  <a:pt x="3202710" y="508304"/>
                </a:cubicBezTo>
                <a:cubicBezTo>
                  <a:pt x="3198210" y="508304"/>
                  <a:pt x="3194528" y="509941"/>
                  <a:pt x="3191666" y="513216"/>
                </a:cubicBezTo>
                <a:cubicBezTo>
                  <a:pt x="3188803" y="516490"/>
                  <a:pt x="3187373" y="520260"/>
                  <a:pt x="3187373" y="524528"/>
                </a:cubicBezTo>
                <a:cubicBezTo>
                  <a:pt x="3187373" y="532800"/>
                  <a:pt x="3191180" y="538139"/>
                  <a:pt x="3198795" y="540544"/>
                </a:cubicBezTo>
                <a:cubicBezTo>
                  <a:pt x="3200081" y="540801"/>
                  <a:pt x="3202236" y="541307"/>
                  <a:pt x="3205261" y="542062"/>
                </a:cubicBezTo>
                <a:cubicBezTo>
                  <a:pt x="3208285" y="542817"/>
                  <a:pt x="3210452" y="543628"/>
                  <a:pt x="3211761" y="544494"/>
                </a:cubicBezTo>
                <a:cubicBezTo>
                  <a:pt x="3218229" y="548966"/>
                  <a:pt x="3221463" y="553076"/>
                  <a:pt x="3221463" y="556825"/>
                </a:cubicBezTo>
                <a:lnTo>
                  <a:pt x="3221463" y="563833"/>
                </a:lnTo>
                <a:lnTo>
                  <a:pt x="3141867" y="699364"/>
                </a:lnTo>
                <a:lnTo>
                  <a:pt x="3141910" y="556860"/>
                </a:lnTo>
                <a:cubicBezTo>
                  <a:pt x="3141910" y="553055"/>
                  <a:pt x="3144955" y="549045"/>
                  <a:pt x="3151046" y="544830"/>
                </a:cubicBezTo>
                <a:cubicBezTo>
                  <a:pt x="3151485" y="544692"/>
                  <a:pt x="3156238" y="543220"/>
                  <a:pt x="3165306" y="540415"/>
                </a:cubicBezTo>
                <a:cubicBezTo>
                  <a:pt x="3172435" y="538434"/>
                  <a:pt x="3176000" y="533138"/>
                  <a:pt x="3176000" y="524528"/>
                </a:cubicBezTo>
                <a:cubicBezTo>
                  <a:pt x="3176000" y="520408"/>
                  <a:pt x="3174641" y="516674"/>
                  <a:pt x="3171924" y="513326"/>
                </a:cubicBezTo>
                <a:cubicBezTo>
                  <a:pt x="3169207" y="509978"/>
                  <a:pt x="3165603" y="508304"/>
                  <a:pt x="3161112" y="508304"/>
                </a:cubicBezTo>
                <a:cubicBezTo>
                  <a:pt x="3158836" y="508304"/>
                  <a:pt x="3156721" y="508792"/>
                  <a:pt x="3154769" y="509769"/>
                </a:cubicBezTo>
                <a:cubicBezTo>
                  <a:pt x="3152816" y="510745"/>
                  <a:pt x="3151098" y="511728"/>
                  <a:pt x="3149614" y="512719"/>
                </a:cubicBezTo>
                <a:cubicBezTo>
                  <a:pt x="3148131" y="513710"/>
                  <a:pt x="3147425" y="514169"/>
                  <a:pt x="3147496" y="514098"/>
                </a:cubicBezTo>
                <a:cubicBezTo>
                  <a:pt x="3144424" y="514722"/>
                  <a:pt x="3132668" y="515034"/>
                  <a:pt x="3112228" y="515034"/>
                </a:cubicBezTo>
                <a:cubicBezTo>
                  <a:pt x="3091787" y="515034"/>
                  <a:pt x="3080178" y="514736"/>
                  <a:pt x="3077402" y="514141"/>
                </a:cubicBezTo>
                <a:cubicBezTo>
                  <a:pt x="3077544" y="514284"/>
                  <a:pt x="3076884" y="513867"/>
                  <a:pt x="3075420" y="512891"/>
                </a:cubicBezTo>
                <a:cubicBezTo>
                  <a:pt x="3073955" y="511914"/>
                  <a:pt x="3072285" y="510906"/>
                  <a:pt x="3070412" y="509865"/>
                </a:cubicBezTo>
                <a:cubicBezTo>
                  <a:pt x="3068537" y="508825"/>
                  <a:pt x="3066612" y="508304"/>
                  <a:pt x="3064636" y="508304"/>
                </a:cubicBezTo>
                <a:close/>
                <a:moveTo>
                  <a:pt x="1082607" y="499632"/>
                </a:moveTo>
                <a:lnTo>
                  <a:pt x="1076978" y="506168"/>
                </a:lnTo>
                <a:cubicBezTo>
                  <a:pt x="1081764" y="522118"/>
                  <a:pt x="1082250" y="537017"/>
                  <a:pt x="1078435" y="550867"/>
                </a:cubicBezTo>
                <a:cubicBezTo>
                  <a:pt x="1075382" y="560315"/>
                  <a:pt x="1070560" y="569381"/>
                  <a:pt x="1063969" y="578063"/>
                </a:cubicBezTo>
                <a:lnTo>
                  <a:pt x="1072434" y="591350"/>
                </a:lnTo>
                <a:cubicBezTo>
                  <a:pt x="1078702" y="588545"/>
                  <a:pt x="1085176" y="584839"/>
                  <a:pt x="1091858" y="580231"/>
                </a:cubicBezTo>
                <a:cubicBezTo>
                  <a:pt x="1098540" y="575623"/>
                  <a:pt x="1103738" y="571891"/>
                  <a:pt x="1107453" y="569033"/>
                </a:cubicBezTo>
                <a:cubicBezTo>
                  <a:pt x="1109482" y="567686"/>
                  <a:pt x="1112721" y="564784"/>
                  <a:pt x="1117172" y="560329"/>
                </a:cubicBezTo>
                <a:cubicBezTo>
                  <a:pt x="1121623" y="555873"/>
                  <a:pt x="1125855" y="552375"/>
                  <a:pt x="1129870" y="549834"/>
                </a:cubicBezTo>
                <a:cubicBezTo>
                  <a:pt x="1133885" y="547294"/>
                  <a:pt x="1137962" y="546023"/>
                  <a:pt x="1142100" y="546023"/>
                </a:cubicBezTo>
                <a:lnTo>
                  <a:pt x="1144708" y="546023"/>
                </a:lnTo>
                <a:lnTo>
                  <a:pt x="1144708" y="751470"/>
                </a:lnTo>
                <a:cubicBezTo>
                  <a:pt x="1144708" y="755476"/>
                  <a:pt x="1140950" y="759981"/>
                  <a:pt x="1133435" y="764986"/>
                </a:cubicBezTo>
                <a:cubicBezTo>
                  <a:pt x="1133363" y="765124"/>
                  <a:pt x="1129844" y="766194"/>
                  <a:pt x="1122876" y="768194"/>
                </a:cubicBezTo>
                <a:cubicBezTo>
                  <a:pt x="1114404" y="770613"/>
                  <a:pt x="1110168" y="775809"/>
                  <a:pt x="1110168" y="783782"/>
                </a:cubicBezTo>
                <a:cubicBezTo>
                  <a:pt x="1110168" y="788301"/>
                  <a:pt x="1111714" y="792212"/>
                  <a:pt x="1114807" y="795515"/>
                </a:cubicBezTo>
                <a:cubicBezTo>
                  <a:pt x="1117901" y="798818"/>
                  <a:pt x="1121467" y="800469"/>
                  <a:pt x="1125505" y="800469"/>
                </a:cubicBezTo>
                <a:cubicBezTo>
                  <a:pt x="1128777" y="800469"/>
                  <a:pt x="1131685" y="799647"/>
                  <a:pt x="1134228" y="798001"/>
                </a:cubicBezTo>
                <a:cubicBezTo>
                  <a:pt x="1136771" y="796356"/>
                  <a:pt x="1138071" y="795533"/>
                  <a:pt x="1138128" y="795533"/>
                </a:cubicBezTo>
                <a:cubicBezTo>
                  <a:pt x="1140829" y="794338"/>
                  <a:pt x="1152625" y="793740"/>
                  <a:pt x="1173518" y="793740"/>
                </a:cubicBezTo>
                <a:cubicBezTo>
                  <a:pt x="1194988" y="793740"/>
                  <a:pt x="1207218" y="794338"/>
                  <a:pt x="1210209" y="795533"/>
                </a:cubicBezTo>
                <a:cubicBezTo>
                  <a:pt x="1210475" y="795533"/>
                  <a:pt x="1211804" y="796356"/>
                  <a:pt x="1214195" y="798001"/>
                </a:cubicBezTo>
                <a:cubicBezTo>
                  <a:pt x="1216586" y="799647"/>
                  <a:pt x="1219179" y="800469"/>
                  <a:pt x="1221974" y="800469"/>
                </a:cubicBezTo>
                <a:cubicBezTo>
                  <a:pt x="1226247" y="800469"/>
                  <a:pt x="1230019" y="798832"/>
                  <a:pt x="1233294" y="795558"/>
                </a:cubicBezTo>
                <a:cubicBezTo>
                  <a:pt x="1236568" y="792284"/>
                  <a:pt x="1238205" y="788358"/>
                  <a:pt x="1238205" y="783782"/>
                </a:cubicBezTo>
                <a:cubicBezTo>
                  <a:pt x="1238205" y="775023"/>
                  <a:pt x="1233943" y="769832"/>
                  <a:pt x="1225418" y="768208"/>
                </a:cubicBezTo>
                <a:cubicBezTo>
                  <a:pt x="1218036" y="766294"/>
                  <a:pt x="1213959" y="765046"/>
                  <a:pt x="1213188" y="764465"/>
                </a:cubicBezTo>
                <a:cubicBezTo>
                  <a:pt x="1206244" y="759836"/>
                  <a:pt x="1202772" y="755504"/>
                  <a:pt x="1202772" y="751470"/>
                </a:cubicBezTo>
                <a:lnTo>
                  <a:pt x="1202772" y="546023"/>
                </a:lnTo>
                <a:lnTo>
                  <a:pt x="1205823" y="546023"/>
                </a:lnTo>
                <a:cubicBezTo>
                  <a:pt x="1209751" y="546023"/>
                  <a:pt x="1213695" y="547213"/>
                  <a:pt x="1217653" y="549592"/>
                </a:cubicBezTo>
                <a:cubicBezTo>
                  <a:pt x="1221610" y="551970"/>
                  <a:pt x="1225698" y="555053"/>
                  <a:pt x="1229915" y="558839"/>
                </a:cubicBezTo>
                <a:cubicBezTo>
                  <a:pt x="1234132" y="562625"/>
                  <a:pt x="1237307" y="565892"/>
                  <a:pt x="1239441" y="568640"/>
                </a:cubicBezTo>
                <a:cubicBezTo>
                  <a:pt x="1243461" y="571731"/>
                  <a:pt x="1248669" y="575315"/>
                  <a:pt x="1255068" y="579392"/>
                </a:cubicBezTo>
                <a:cubicBezTo>
                  <a:pt x="1261466" y="583468"/>
                  <a:pt x="1268392" y="587455"/>
                  <a:pt x="1275845" y="591350"/>
                </a:cubicBezTo>
                <a:lnTo>
                  <a:pt x="1283954" y="577956"/>
                </a:lnTo>
                <a:cubicBezTo>
                  <a:pt x="1277391" y="569431"/>
                  <a:pt x="1272686" y="560318"/>
                  <a:pt x="1269838" y="550617"/>
                </a:cubicBezTo>
                <a:cubicBezTo>
                  <a:pt x="1265194" y="535943"/>
                  <a:pt x="1265563" y="521063"/>
                  <a:pt x="1270945" y="505975"/>
                </a:cubicBezTo>
                <a:lnTo>
                  <a:pt x="1264537" y="499632"/>
                </a:lnTo>
                <a:cubicBezTo>
                  <a:pt x="1255979" y="503828"/>
                  <a:pt x="1247559" y="507306"/>
                  <a:pt x="1239277" y="510069"/>
                </a:cubicBezTo>
                <a:cubicBezTo>
                  <a:pt x="1230452" y="513283"/>
                  <a:pt x="1221246" y="514891"/>
                  <a:pt x="1211659" y="514891"/>
                </a:cubicBezTo>
                <a:lnTo>
                  <a:pt x="1173961" y="514891"/>
                </a:lnTo>
                <a:lnTo>
                  <a:pt x="1136271" y="514891"/>
                </a:lnTo>
                <a:cubicBezTo>
                  <a:pt x="1126327" y="514891"/>
                  <a:pt x="1117023" y="513312"/>
                  <a:pt x="1108360" y="510154"/>
                </a:cubicBezTo>
                <a:cubicBezTo>
                  <a:pt x="1099354" y="507059"/>
                  <a:pt x="1090770" y="503551"/>
                  <a:pt x="1082607" y="499632"/>
                </a:cubicBezTo>
                <a:close/>
                <a:moveTo>
                  <a:pt x="2295582" y="499003"/>
                </a:moveTo>
                <a:cubicBezTo>
                  <a:pt x="2286848" y="503204"/>
                  <a:pt x="2278333" y="506687"/>
                  <a:pt x="2270036" y="509454"/>
                </a:cubicBezTo>
                <a:cubicBezTo>
                  <a:pt x="2261226" y="512659"/>
                  <a:pt x="2252025" y="514262"/>
                  <a:pt x="2242433" y="514262"/>
                </a:cubicBezTo>
                <a:lnTo>
                  <a:pt x="2139277" y="514262"/>
                </a:lnTo>
                <a:cubicBezTo>
                  <a:pt x="2119470" y="514262"/>
                  <a:pt x="2107471" y="513814"/>
                  <a:pt x="2103280" y="512919"/>
                </a:cubicBezTo>
                <a:cubicBezTo>
                  <a:pt x="2103756" y="512919"/>
                  <a:pt x="2102720" y="512021"/>
                  <a:pt x="2100172" y="510226"/>
                </a:cubicBezTo>
                <a:cubicBezTo>
                  <a:pt x="2097625" y="508430"/>
                  <a:pt x="2094962" y="507533"/>
                  <a:pt x="2092186" y="507533"/>
                </a:cubicBezTo>
                <a:cubicBezTo>
                  <a:pt x="2087799" y="507533"/>
                  <a:pt x="2084072" y="509170"/>
                  <a:pt x="2081002" y="512444"/>
                </a:cubicBezTo>
                <a:cubicBezTo>
                  <a:pt x="2077933" y="515718"/>
                  <a:pt x="2076398" y="519641"/>
                  <a:pt x="2076398" y="524213"/>
                </a:cubicBezTo>
                <a:cubicBezTo>
                  <a:pt x="2076398" y="532529"/>
                  <a:pt x="2080696" y="537913"/>
                  <a:pt x="2089292" y="540365"/>
                </a:cubicBezTo>
                <a:cubicBezTo>
                  <a:pt x="2095903" y="541742"/>
                  <a:pt x="2099849" y="542942"/>
                  <a:pt x="2101130" y="543966"/>
                </a:cubicBezTo>
                <a:cubicBezTo>
                  <a:pt x="2107369" y="548290"/>
                  <a:pt x="2110488" y="552479"/>
                  <a:pt x="2110488" y="556532"/>
                </a:cubicBezTo>
                <a:lnTo>
                  <a:pt x="2110488" y="749549"/>
                </a:lnTo>
                <a:cubicBezTo>
                  <a:pt x="2110488" y="754492"/>
                  <a:pt x="2107452" y="759067"/>
                  <a:pt x="2101380" y="763272"/>
                </a:cubicBezTo>
                <a:cubicBezTo>
                  <a:pt x="2099689" y="764405"/>
                  <a:pt x="2097124" y="765205"/>
                  <a:pt x="2093686" y="765672"/>
                </a:cubicBezTo>
                <a:cubicBezTo>
                  <a:pt x="2090247" y="766139"/>
                  <a:pt x="2088295" y="766610"/>
                  <a:pt x="2087828" y="767087"/>
                </a:cubicBezTo>
                <a:cubicBezTo>
                  <a:pt x="2080208" y="769263"/>
                  <a:pt x="2076398" y="774638"/>
                  <a:pt x="2076398" y="783210"/>
                </a:cubicBezTo>
                <a:cubicBezTo>
                  <a:pt x="2076398" y="787439"/>
                  <a:pt x="2077946" y="791203"/>
                  <a:pt x="2081041" y="794501"/>
                </a:cubicBezTo>
                <a:cubicBezTo>
                  <a:pt x="2084137" y="797799"/>
                  <a:pt x="2087852" y="799448"/>
                  <a:pt x="2092186" y="799448"/>
                </a:cubicBezTo>
                <a:cubicBezTo>
                  <a:pt x="2094948" y="799448"/>
                  <a:pt x="2097601" y="798551"/>
                  <a:pt x="2100144" y="796758"/>
                </a:cubicBezTo>
                <a:cubicBezTo>
                  <a:pt x="2102687" y="794965"/>
                  <a:pt x="2103730" y="794069"/>
                  <a:pt x="2103273" y="794069"/>
                </a:cubicBezTo>
                <a:cubicBezTo>
                  <a:pt x="2107673" y="793459"/>
                  <a:pt x="2119675" y="793154"/>
                  <a:pt x="2139277" y="793154"/>
                </a:cubicBezTo>
                <a:lnTo>
                  <a:pt x="2242433" y="793154"/>
                </a:lnTo>
                <a:cubicBezTo>
                  <a:pt x="2251849" y="793154"/>
                  <a:pt x="2261924" y="794485"/>
                  <a:pt x="2272658" y="797148"/>
                </a:cubicBezTo>
                <a:cubicBezTo>
                  <a:pt x="2277549" y="798448"/>
                  <a:pt x="2284981" y="802146"/>
                  <a:pt x="2294954" y="808242"/>
                </a:cubicBezTo>
                <a:lnTo>
                  <a:pt x="2301083" y="801912"/>
                </a:lnTo>
                <a:cubicBezTo>
                  <a:pt x="2302317" y="788382"/>
                  <a:pt x="2304896" y="776209"/>
                  <a:pt x="2308820" y="765394"/>
                </a:cubicBezTo>
                <a:cubicBezTo>
                  <a:pt x="2314782" y="750058"/>
                  <a:pt x="2321388" y="736678"/>
                  <a:pt x="2328637" y="725253"/>
                </a:cubicBezTo>
                <a:lnTo>
                  <a:pt x="2319550" y="711365"/>
                </a:lnTo>
                <a:cubicBezTo>
                  <a:pt x="2311030" y="718238"/>
                  <a:pt x="2299819" y="726741"/>
                  <a:pt x="2285917" y="736876"/>
                </a:cubicBezTo>
                <a:cubicBezTo>
                  <a:pt x="2279573" y="741491"/>
                  <a:pt x="2269018" y="746766"/>
                  <a:pt x="2254252" y="752703"/>
                </a:cubicBezTo>
                <a:cubicBezTo>
                  <a:pt x="2239486" y="758639"/>
                  <a:pt x="2225381" y="761607"/>
                  <a:pt x="2211936" y="761607"/>
                </a:cubicBezTo>
                <a:lnTo>
                  <a:pt x="2169417" y="761607"/>
                </a:lnTo>
                <a:lnTo>
                  <a:pt x="2169417" y="618047"/>
                </a:lnTo>
                <a:lnTo>
                  <a:pt x="2198928" y="618047"/>
                </a:lnTo>
                <a:cubicBezTo>
                  <a:pt x="2209724" y="618047"/>
                  <a:pt x="2220780" y="619425"/>
                  <a:pt x="2232096" y="622183"/>
                </a:cubicBezTo>
                <a:cubicBezTo>
                  <a:pt x="2243412" y="624940"/>
                  <a:pt x="2250917" y="627674"/>
                  <a:pt x="2254613" y="630384"/>
                </a:cubicBezTo>
                <a:cubicBezTo>
                  <a:pt x="2256528" y="631979"/>
                  <a:pt x="2259810" y="634277"/>
                  <a:pt x="2264461" y="637277"/>
                </a:cubicBezTo>
                <a:cubicBezTo>
                  <a:pt x="2269111" y="640278"/>
                  <a:pt x="2272763" y="642965"/>
                  <a:pt x="2275416" y="645339"/>
                </a:cubicBezTo>
                <a:cubicBezTo>
                  <a:pt x="2278068" y="647713"/>
                  <a:pt x="2282162" y="651175"/>
                  <a:pt x="2287696" y="655723"/>
                </a:cubicBezTo>
                <a:lnTo>
                  <a:pt x="2297690" y="642271"/>
                </a:lnTo>
                <a:cubicBezTo>
                  <a:pt x="2292575" y="633832"/>
                  <a:pt x="2287631" y="624388"/>
                  <a:pt x="2282859" y="613939"/>
                </a:cubicBezTo>
                <a:cubicBezTo>
                  <a:pt x="2278307" y="602290"/>
                  <a:pt x="2275051" y="588369"/>
                  <a:pt x="2273094" y="572176"/>
                </a:cubicBezTo>
                <a:cubicBezTo>
                  <a:pt x="2265293" y="575172"/>
                  <a:pt x="2256194" y="578549"/>
                  <a:pt x="2245798" y="582306"/>
                </a:cubicBezTo>
                <a:cubicBezTo>
                  <a:pt x="2234330" y="586321"/>
                  <a:pt x="2224090" y="588329"/>
                  <a:pt x="2215080" y="588329"/>
                </a:cubicBezTo>
                <a:lnTo>
                  <a:pt x="2169417" y="588329"/>
                </a:lnTo>
                <a:lnTo>
                  <a:pt x="2169417" y="545352"/>
                </a:lnTo>
                <a:lnTo>
                  <a:pt x="2211936" y="545352"/>
                </a:lnTo>
                <a:cubicBezTo>
                  <a:pt x="2222638" y="545352"/>
                  <a:pt x="2233811" y="547652"/>
                  <a:pt x="2245455" y="552253"/>
                </a:cubicBezTo>
                <a:cubicBezTo>
                  <a:pt x="2257099" y="556853"/>
                  <a:pt x="2266534" y="561580"/>
                  <a:pt x="2273758" y="566433"/>
                </a:cubicBezTo>
                <a:cubicBezTo>
                  <a:pt x="2288589" y="578063"/>
                  <a:pt x="2299162" y="586285"/>
                  <a:pt x="2305477" y="591100"/>
                </a:cubicBezTo>
                <a:lnTo>
                  <a:pt x="2314735" y="577349"/>
                </a:lnTo>
                <a:cubicBezTo>
                  <a:pt x="2308196" y="568567"/>
                  <a:pt x="2303284" y="558756"/>
                  <a:pt x="2299997" y="547916"/>
                </a:cubicBezTo>
                <a:cubicBezTo>
                  <a:pt x="2295768" y="534862"/>
                  <a:pt x="2296194" y="520744"/>
                  <a:pt x="2301276" y="505561"/>
                </a:cubicBezTo>
                <a:close/>
                <a:moveTo>
                  <a:pt x="2225395" y="448425"/>
                </a:moveTo>
                <a:cubicBezTo>
                  <a:pt x="2218147" y="448425"/>
                  <a:pt x="2211834" y="450929"/>
                  <a:pt x="2206457" y="455937"/>
                </a:cubicBezTo>
                <a:cubicBezTo>
                  <a:pt x="2201080" y="460945"/>
                  <a:pt x="2198392" y="466975"/>
                  <a:pt x="2198392" y="474029"/>
                </a:cubicBezTo>
                <a:cubicBezTo>
                  <a:pt x="2198392" y="481067"/>
                  <a:pt x="2200981" y="487081"/>
                  <a:pt x="2206161" y="492070"/>
                </a:cubicBezTo>
                <a:cubicBezTo>
                  <a:pt x="2211340" y="497059"/>
                  <a:pt x="2217656" y="499732"/>
                  <a:pt x="2225109" y="500089"/>
                </a:cubicBezTo>
                <a:cubicBezTo>
                  <a:pt x="2232753" y="500089"/>
                  <a:pt x="2239360" y="497484"/>
                  <a:pt x="2244930" y="492274"/>
                </a:cubicBezTo>
                <a:cubicBezTo>
                  <a:pt x="2250500" y="487064"/>
                  <a:pt x="2253137" y="481249"/>
                  <a:pt x="2252842" y="474829"/>
                </a:cubicBezTo>
                <a:cubicBezTo>
                  <a:pt x="2252842" y="466985"/>
                  <a:pt x="2250216" y="460623"/>
                  <a:pt x="2244966" y="455744"/>
                </a:cubicBezTo>
                <a:cubicBezTo>
                  <a:pt x="2239715" y="450865"/>
                  <a:pt x="2233191" y="448425"/>
                  <a:pt x="2225395" y="448425"/>
                </a:cubicBezTo>
                <a:close/>
                <a:moveTo>
                  <a:pt x="2162602" y="448425"/>
                </a:moveTo>
                <a:cubicBezTo>
                  <a:pt x="2155353" y="448425"/>
                  <a:pt x="2149041" y="450929"/>
                  <a:pt x="2143667" y="455937"/>
                </a:cubicBezTo>
                <a:cubicBezTo>
                  <a:pt x="2138293" y="460945"/>
                  <a:pt x="2135605" y="466975"/>
                  <a:pt x="2135605" y="474029"/>
                </a:cubicBezTo>
                <a:cubicBezTo>
                  <a:pt x="2135605" y="481067"/>
                  <a:pt x="2138194" y="487081"/>
                  <a:pt x="2143370" y="492070"/>
                </a:cubicBezTo>
                <a:cubicBezTo>
                  <a:pt x="2148547" y="497059"/>
                  <a:pt x="2154862" y="499732"/>
                  <a:pt x="2162316" y="500089"/>
                </a:cubicBezTo>
                <a:cubicBezTo>
                  <a:pt x="2169964" y="500089"/>
                  <a:pt x="2176574" y="497484"/>
                  <a:pt x="2182143" y="492274"/>
                </a:cubicBezTo>
                <a:cubicBezTo>
                  <a:pt x="2187713" y="487064"/>
                  <a:pt x="2190348" y="481241"/>
                  <a:pt x="2190048" y="474807"/>
                </a:cubicBezTo>
                <a:cubicBezTo>
                  <a:pt x="2190048" y="466978"/>
                  <a:pt x="2187423" y="460623"/>
                  <a:pt x="2182172" y="455744"/>
                </a:cubicBezTo>
                <a:cubicBezTo>
                  <a:pt x="2176921" y="450865"/>
                  <a:pt x="2170398" y="448425"/>
                  <a:pt x="2162602" y="448425"/>
                </a:cubicBezTo>
                <a:close/>
                <a:moveTo>
                  <a:pt x="3138710" y="436538"/>
                </a:moveTo>
                <a:cubicBezTo>
                  <a:pt x="3133023" y="436538"/>
                  <a:pt x="3127700" y="438656"/>
                  <a:pt x="3122740" y="442892"/>
                </a:cubicBezTo>
                <a:cubicBezTo>
                  <a:pt x="3117779" y="447129"/>
                  <a:pt x="3115299" y="452823"/>
                  <a:pt x="3115299" y="459977"/>
                </a:cubicBezTo>
                <a:cubicBezTo>
                  <a:pt x="3115299" y="467735"/>
                  <a:pt x="3117475" y="474144"/>
                  <a:pt x="3121825" y="479204"/>
                </a:cubicBezTo>
                <a:cubicBezTo>
                  <a:pt x="3126176" y="484264"/>
                  <a:pt x="3131505" y="488093"/>
                  <a:pt x="3137813" y="490691"/>
                </a:cubicBezTo>
                <a:cubicBezTo>
                  <a:pt x="3144121" y="493289"/>
                  <a:pt x="3150940" y="495200"/>
                  <a:pt x="3158269" y="496424"/>
                </a:cubicBezTo>
                <a:cubicBezTo>
                  <a:pt x="3165598" y="497648"/>
                  <a:pt x="3173107" y="498260"/>
                  <a:pt x="3180793" y="498260"/>
                </a:cubicBezTo>
                <a:cubicBezTo>
                  <a:pt x="3188128" y="498260"/>
                  <a:pt x="3195511" y="497652"/>
                  <a:pt x="3202943" y="496435"/>
                </a:cubicBezTo>
                <a:cubicBezTo>
                  <a:pt x="3210374" y="495218"/>
                  <a:pt x="3217419" y="493306"/>
                  <a:pt x="3224077" y="490698"/>
                </a:cubicBezTo>
                <a:cubicBezTo>
                  <a:pt x="3230735" y="488091"/>
                  <a:pt x="3236251" y="484245"/>
                  <a:pt x="3240626" y="479161"/>
                </a:cubicBezTo>
                <a:cubicBezTo>
                  <a:pt x="3245000" y="474077"/>
                  <a:pt x="3247187" y="467682"/>
                  <a:pt x="3247187" y="459977"/>
                </a:cubicBezTo>
                <a:cubicBezTo>
                  <a:pt x="3247187" y="453228"/>
                  <a:pt x="3244880" y="447635"/>
                  <a:pt x="3240265" y="443196"/>
                </a:cubicBezTo>
                <a:cubicBezTo>
                  <a:pt x="3235650" y="438757"/>
                  <a:pt x="3230602" y="436538"/>
                  <a:pt x="3225120" y="436538"/>
                </a:cubicBezTo>
                <a:cubicBezTo>
                  <a:pt x="3214171" y="436538"/>
                  <a:pt x="3206878" y="439175"/>
                  <a:pt x="3203239" y="444450"/>
                </a:cubicBezTo>
                <a:cubicBezTo>
                  <a:pt x="3199600" y="449724"/>
                  <a:pt x="3197621" y="455205"/>
                  <a:pt x="3197303" y="460891"/>
                </a:cubicBezTo>
                <a:cubicBezTo>
                  <a:pt x="3195545" y="472393"/>
                  <a:pt x="3190042" y="478143"/>
                  <a:pt x="3180793" y="478143"/>
                </a:cubicBezTo>
                <a:cubicBezTo>
                  <a:pt x="3176069" y="478143"/>
                  <a:pt x="3172475" y="477025"/>
                  <a:pt x="3170013" y="474789"/>
                </a:cubicBezTo>
                <a:cubicBezTo>
                  <a:pt x="3167551" y="472553"/>
                  <a:pt x="3165920" y="467956"/>
                  <a:pt x="3165120" y="460998"/>
                </a:cubicBezTo>
                <a:cubicBezTo>
                  <a:pt x="3164796" y="454864"/>
                  <a:pt x="3162726" y="449254"/>
                  <a:pt x="3158908" y="444168"/>
                </a:cubicBezTo>
                <a:cubicBezTo>
                  <a:pt x="3155091" y="439081"/>
                  <a:pt x="3148358" y="436538"/>
                  <a:pt x="3138710" y="436538"/>
                </a:cubicBezTo>
                <a:close/>
                <a:moveTo>
                  <a:pt x="0" y="0"/>
                </a:moveTo>
                <a:lnTo>
                  <a:pt x="12322629" y="0"/>
                </a:lnTo>
                <a:lnTo>
                  <a:pt x="12322629" y="7003143"/>
                </a:lnTo>
                <a:lnTo>
                  <a:pt x="0" y="7003143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D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2ABB9F3-F29D-43CF-ACCB-9D18C5F11D47}"/>
              </a:ext>
            </a:extLst>
          </p:cNvPr>
          <p:cNvCxnSpPr>
            <a:cxnSpLocks/>
          </p:cNvCxnSpPr>
          <p:nvPr/>
        </p:nvCxnSpPr>
        <p:spPr>
          <a:xfrm>
            <a:off x="520700" y="1079500"/>
            <a:ext cx="0" cy="4102100"/>
          </a:xfrm>
          <a:prstGeom prst="line">
            <a:avLst/>
          </a:prstGeom>
          <a:ln>
            <a:solidFill>
              <a:srgbClr val="FFD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A8D76-212B-450D-9C45-4FF496068575}"/>
              </a:ext>
            </a:extLst>
          </p:cNvPr>
          <p:cNvSpPr txBox="1"/>
          <p:nvPr/>
        </p:nvSpPr>
        <p:spPr>
          <a:xfrm>
            <a:off x="305068" y="5357070"/>
            <a:ext cx="5333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FFD2A8"/>
                </a:solidFill>
              </a:rPr>
              <a:t>Бда</a:t>
            </a:r>
            <a:r>
              <a:rPr lang="ru-RU" sz="2000" dirty="0">
                <a:solidFill>
                  <a:srgbClr val="FFD2A8"/>
                </a:solidFill>
              </a:rPr>
              <a:t>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осормтлотмловтлмотч бла бал бал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</a:t>
            </a:r>
            <a:r>
              <a:rPr lang="ru-RU" sz="2000" dirty="0" err="1">
                <a:solidFill>
                  <a:srgbClr val="FFD2A8"/>
                </a:solidFill>
              </a:rPr>
              <a:t>аблам</a:t>
            </a:r>
            <a:r>
              <a:rPr lang="ru-RU" sz="2000" dirty="0">
                <a:solidFill>
                  <a:srgbClr val="FFD2A8"/>
                </a:solidFill>
              </a:rPr>
              <a:t> тмтампотасп.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5016EB-1EFD-4FFC-8EA5-288793B51205}"/>
              </a:ext>
            </a:extLst>
          </p:cNvPr>
          <p:cNvSpPr/>
          <p:nvPr/>
        </p:nvSpPr>
        <p:spPr>
          <a:xfrm>
            <a:off x="7964442" y="532085"/>
            <a:ext cx="4058675" cy="57938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AD954A8-6217-443F-B832-AF694D97D6CA}"/>
              </a:ext>
            </a:extLst>
          </p:cNvPr>
          <p:cNvSpPr/>
          <p:nvPr/>
        </p:nvSpPr>
        <p:spPr>
          <a:xfrm>
            <a:off x="8279746" y="6585625"/>
            <a:ext cx="3530094" cy="50392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BC294-4C26-4396-B397-4816AAF03953}"/>
              </a:ext>
            </a:extLst>
          </p:cNvPr>
          <p:cNvSpPr txBox="1"/>
          <p:nvPr/>
        </p:nvSpPr>
        <p:spPr>
          <a:xfrm>
            <a:off x="5070138" y="4157793"/>
            <a:ext cx="192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Главная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0961B-F8B2-4826-9405-80CF1D1401F1}"/>
              </a:ext>
            </a:extLst>
          </p:cNvPr>
          <p:cNvSpPr txBox="1"/>
          <p:nvPr/>
        </p:nvSpPr>
        <p:spPr>
          <a:xfrm>
            <a:off x="4946451" y="2749196"/>
            <a:ext cx="233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Safron Modern" panose="02000603000000000000" pitchFamily="2" charset="0"/>
              </a:rPr>
              <a:t>Видео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9D1D96D-DB54-48E6-8547-3E8B623E0CD2}"/>
              </a:ext>
            </a:extLst>
          </p:cNvPr>
          <p:cNvSpPr/>
          <p:nvPr/>
        </p:nvSpPr>
        <p:spPr>
          <a:xfrm>
            <a:off x="8279746" y="10347838"/>
            <a:ext cx="3530094" cy="50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810D87-B05E-4E5C-92EC-F190E1774BFB}"/>
              </a:ext>
            </a:extLst>
          </p:cNvPr>
          <p:cNvSpPr/>
          <p:nvPr/>
        </p:nvSpPr>
        <p:spPr>
          <a:xfrm>
            <a:off x="8279746" y="13548238"/>
            <a:ext cx="3530094" cy="5039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72B09E-EF0B-4FB6-9259-7A0C4007D6A9}"/>
              </a:ext>
            </a:extLst>
          </p:cNvPr>
          <p:cNvSpPr/>
          <p:nvPr/>
        </p:nvSpPr>
        <p:spPr>
          <a:xfrm>
            <a:off x="8279746" y="16963128"/>
            <a:ext cx="3530094" cy="5039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256D233-E57C-4C09-B756-4B5A2929C406}"/>
              </a:ext>
            </a:extLst>
          </p:cNvPr>
          <p:cNvSpPr/>
          <p:nvPr/>
        </p:nvSpPr>
        <p:spPr>
          <a:xfrm>
            <a:off x="8279746" y="19482764"/>
            <a:ext cx="3530094" cy="5039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2739F-19A5-4C8B-AE80-2DD28E986FAB}"/>
              </a:ext>
            </a:extLst>
          </p:cNvPr>
          <p:cNvSpPr txBox="1"/>
          <p:nvPr/>
        </p:nvSpPr>
        <p:spPr>
          <a:xfrm>
            <a:off x="5255185" y="7868058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DF85E6-E367-4ED8-AAD2-EA3C0D374A3D}"/>
              </a:ext>
            </a:extLst>
          </p:cNvPr>
          <p:cNvSpPr txBox="1"/>
          <p:nvPr/>
        </p:nvSpPr>
        <p:spPr>
          <a:xfrm>
            <a:off x="5303751" y="8634747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AF3980-7514-4DEF-9AC0-FD7D0444221C}"/>
              </a:ext>
            </a:extLst>
          </p:cNvPr>
          <p:cNvSpPr txBox="1"/>
          <p:nvPr/>
        </p:nvSpPr>
        <p:spPr>
          <a:xfrm>
            <a:off x="5265689" y="9578253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33FDF6-4E49-44B1-ABEB-68DEFAF42976}"/>
              </a:ext>
            </a:extLst>
          </p:cNvPr>
          <p:cNvSpPr txBox="1"/>
          <p:nvPr/>
        </p:nvSpPr>
        <p:spPr>
          <a:xfrm>
            <a:off x="5343665" y="10470657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</p:spTree>
    <p:extLst>
      <p:ext uri="{BB962C8B-B14F-4D97-AF65-F5344CB8AC3E}">
        <p14:creationId xmlns:p14="http://schemas.microsoft.com/office/powerpoint/2010/main" val="1280539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BEDB34C-96D7-4B42-8FED-11170130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4930" y="-2664928"/>
            <a:ext cx="6857999" cy="12187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31864-998C-46F6-B967-76C32BC0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2400" y="-1188357"/>
            <a:ext cx="6040611" cy="3722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55E66C-63A9-4E98-9B24-67F946C4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83604" y="-5331974"/>
            <a:ext cx="2576707" cy="457925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84F70E-B2DF-46DD-BA19-0FFD5FC97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4665" y="3210861"/>
            <a:ext cx="727114" cy="80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237CF9-815A-4FA6-9C9F-A27E6FBC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3114" y="3210861"/>
            <a:ext cx="2422072" cy="32294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08C72-2930-4A45-B9C0-14BEFE0B2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30" y="12075038"/>
            <a:ext cx="12944926" cy="129449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8D4FCE-A4F1-4E78-8C1C-43B836F49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58" y="19196335"/>
            <a:ext cx="1700394" cy="1700394"/>
          </a:xfrm>
          <a:prstGeom prst="rect">
            <a:avLst/>
          </a:prstGeom>
        </p:spPr>
      </p:pic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00FE25B1-E495-41C6-AEAE-24F2BDBF1AD5}"/>
              </a:ext>
            </a:extLst>
          </p:cNvPr>
          <p:cNvSpPr/>
          <p:nvPr/>
        </p:nvSpPr>
        <p:spPr>
          <a:xfrm>
            <a:off x="-25400" y="-25400"/>
            <a:ext cx="12322629" cy="7003143"/>
          </a:xfrm>
          <a:custGeom>
            <a:avLst/>
            <a:gdLst/>
            <a:ahLst/>
            <a:cxnLst/>
            <a:rect l="l" t="t" r="r" b="b"/>
            <a:pathLst>
              <a:path w="12322629" h="7003143">
                <a:moveTo>
                  <a:pt x="2743688" y="620790"/>
                </a:moveTo>
                <a:lnTo>
                  <a:pt x="2766391" y="620790"/>
                </a:lnTo>
                <a:cubicBezTo>
                  <a:pt x="2777178" y="620790"/>
                  <a:pt x="2786969" y="623242"/>
                  <a:pt x="2795763" y="628148"/>
                </a:cubicBezTo>
                <a:cubicBezTo>
                  <a:pt x="2804557" y="633053"/>
                  <a:pt x="2812057" y="639329"/>
                  <a:pt x="2818262" y="646975"/>
                </a:cubicBezTo>
                <a:cubicBezTo>
                  <a:pt x="2824468" y="654621"/>
                  <a:pt x="2829133" y="663041"/>
                  <a:pt x="2832257" y="672235"/>
                </a:cubicBezTo>
                <a:cubicBezTo>
                  <a:pt x="2835381" y="681429"/>
                  <a:pt x="2836643" y="690351"/>
                  <a:pt x="2836043" y="698999"/>
                </a:cubicBezTo>
                <a:cubicBezTo>
                  <a:pt x="2836043" y="706453"/>
                  <a:pt x="2834626" y="713806"/>
                  <a:pt x="2831793" y="721059"/>
                </a:cubicBezTo>
                <a:cubicBezTo>
                  <a:pt x="2828959" y="728313"/>
                  <a:pt x="2825240" y="734811"/>
                  <a:pt x="2820637" y="740555"/>
                </a:cubicBezTo>
                <a:cubicBezTo>
                  <a:pt x="2816035" y="746298"/>
                  <a:pt x="2810684" y="750938"/>
                  <a:pt x="2804586" y="754474"/>
                </a:cubicBezTo>
                <a:cubicBezTo>
                  <a:pt x="2798487" y="758010"/>
                  <a:pt x="2792016" y="759779"/>
                  <a:pt x="2785172" y="759779"/>
                </a:cubicBezTo>
                <a:lnTo>
                  <a:pt x="2743688" y="759779"/>
                </a:lnTo>
                <a:close/>
                <a:moveTo>
                  <a:pt x="912570" y="537951"/>
                </a:moveTo>
                <a:cubicBezTo>
                  <a:pt x="923893" y="537951"/>
                  <a:pt x="933832" y="541880"/>
                  <a:pt x="942388" y="549738"/>
                </a:cubicBezTo>
                <a:cubicBezTo>
                  <a:pt x="950944" y="557596"/>
                  <a:pt x="957094" y="567858"/>
                  <a:pt x="960837" y="580524"/>
                </a:cubicBezTo>
                <a:cubicBezTo>
                  <a:pt x="964580" y="593190"/>
                  <a:pt x="967413" y="607270"/>
                  <a:pt x="969335" y="622765"/>
                </a:cubicBezTo>
                <a:cubicBezTo>
                  <a:pt x="971256" y="638260"/>
                  <a:pt x="971336" y="653025"/>
                  <a:pt x="969574" y="667060"/>
                </a:cubicBezTo>
                <a:cubicBezTo>
                  <a:pt x="963483" y="735764"/>
                  <a:pt x="944556" y="770116"/>
                  <a:pt x="912795" y="770116"/>
                </a:cubicBezTo>
                <a:cubicBezTo>
                  <a:pt x="881034" y="770116"/>
                  <a:pt x="862113" y="735807"/>
                  <a:pt x="856031" y="667188"/>
                </a:cubicBezTo>
                <a:cubicBezTo>
                  <a:pt x="854302" y="653082"/>
                  <a:pt x="854393" y="638248"/>
                  <a:pt x="856302" y="622686"/>
                </a:cubicBezTo>
                <a:cubicBezTo>
                  <a:pt x="858212" y="607125"/>
                  <a:pt x="860958" y="593043"/>
                  <a:pt x="864539" y="580442"/>
                </a:cubicBezTo>
                <a:cubicBezTo>
                  <a:pt x="868121" y="567840"/>
                  <a:pt x="874191" y="557608"/>
                  <a:pt x="882749" y="549745"/>
                </a:cubicBezTo>
                <a:cubicBezTo>
                  <a:pt x="891307" y="541882"/>
                  <a:pt x="901248" y="537951"/>
                  <a:pt x="912570" y="537951"/>
                </a:cubicBezTo>
                <a:close/>
                <a:moveTo>
                  <a:pt x="912838" y="509526"/>
                </a:moveTo>
                <a:cubicBezTo>
                  <a:pt x="878534" y="509526"/>
                  <a:pt x="849842" y="523208"/>
                  <a:pt x="826763" y="550574"/>
                </a:cubicBezTo>
                <a:cubicBezTo>
                  <a:pt x="803684" y="577939"/>
                  <a:pt x="791683" y="610758"/>
                  <a:pt x="790759" y="649029"/>
                </a:cubicBezTo>
                <a:cubicBezTo>
                  <a:pt x="789863" y="689034"/>
                  <a:pt x="801178" y="723953"/>
                  <a:pt x="824702" y="753785"/>
                </a:cubicBezTo>
                <a:cubicBezTo>
                  <a:pt x="848227" y="783617"/>
                  <a:pt x="877514" y="798533"/>
                  <a:pt x="912563" y="798533"/>
                </a:cubicBezTo>
                <a:cubicBezTo>
                  <a:pt x="947613" y="798533"/>
                  <a:pt x="976983" y="783618"/>
                  <a:pt x="1000674" y="753789"/>
                </a:cubicBezTo>
                <a:cubicBezTo>
                  <a:pt x="1024365" y="723959"/>
                  <a:pt x="1035751" y="689039"/>
                  <a:pt x="1034832" y="649029"/>
                </a:cubicBezTo>
                <a:cubicBezTo>
                  <a:pt x="1033603" y="610700"/>
                  <a:pt x="1021540" y="577868"/>
                  <a:pt x="998642" y="550531"/>
                </a:cubicBezTo>
                <a:cubicBezTo>
                  <a:pt x="975744" y="523194"/>
                  <a:pt x="947142" y="509526"/>
                  <a:pt x="912838" y="509526"/>
                </a:cubicBezTo>
                <a:close/>
                <a:moveTo>
                  <a:pt x="2912853" y="508319"/>
                </a:moveTo>
                <a:cubicBezTo>
                  <a:pt x="2908052" y="508319"/>
                  <a:pt x="2904220" y="509953"/>
                  <a:pt x="2901358" y="513223"/>
                </a:cubicBezTo>
                <a:cubicBezTo>
                  <a:pt x="2898496" y="516492"/>
                  <a:pt x="2897065" y="520265"/>
                  <a:pt x="2897065" y="524542"/>
                </a:cubicBezTo>
                <a:cubicBezTo>
                  <a:pt x="2897065" y="532833"/>
                  <a:pt x="2901011" y="538160"/>
                  <a:pt x="2908902" y="540523"/>
                </a:cubicBezTo>
                <a:cubicBezTo>
                  <a:pt x="2910864" y="541513"/>
                  <a:pt x="2913217" y="542224"/>
                  <a:pt x="2915960" y="542655"/>
                </a:cubicBezTo>
                <a:cubicBezTo>
                  <a:pt x="2918704" y="543086"/>
                  <a:pt x="2920685" y="543704"/>
                  <a:pt x="2921904" y="544509"/>
                </a:cubicBezTo>
                <a:cubicBezTo>
                  <a:pt x="2928366" y="548976"/>
                  <a:pt x="2931598" y="553084"/>
                  <a:pt x="2931598" y="556832"/>
                </a:cubicBezTo>
                <a:lnTo>
                  <a:pt x="2931598" y="751027"/>
                </a:lnTo>
                <a:cubicBezTo>
                  <a:pt x="2931598" y="755076"/>
                  <a:pt x="2928478" y="759259"/>
                  <a:pt x="2922240" y="763579"/>
                </a:cubicBezTo>
                <a:cubicBezTo>
                  <a:pt x="2921882" y="763703"/>
                  <a:pt x="2918208" y="764872"/>
                  <a:pt x="2911217" y="767087"/>
                </a:cubicBezTo>
                <a:cubicBezTo>
                  <a:pt x="2901782" y="769958"/>
                  <a:pt x="2897065" y="775371"/>
                  <a:pt x="2897065" y="783324"/>
                </a:cubicBezTo>
                <a:cubicBezTo>
                  <a:pt x="2897065" y="787839"/>
                  <a:pt x="2898537" y="791673"/>
                  <a:pt x="2901480" y="794826"/>
                </a:cubicBezTo>
                <a:cubicBezTo>
                  <a:pt x="2904423" y="797978"/>
                  <a:pt x="2908214" y="799555"/>
                  <a:pt x="2912853" y="799555"/>
                </a:cubicBezTo>
                <a:cubicBezTo>
                  <a:pt x="2915158" y="799555"/>
                  <a:pt x="2917581" y="798793"/>
                  <a:pt x="2920121" y="797269"/>
                </a:cubicBezTo>
                <a:cubicBezTo>
                  <a:pt x="2922662" y="795745"/>
                  <a:pt x="2924013" y="794983"/>
                  <a:pt x="2924176" y="794983"/>
                </a:cubicBezTo>
                <a:cubicBezTo>
                  <a:pt x="2927171" y="793764"/>
                  <a:pt x="2939249" y="793154"/>
                  <a:pt x="2960408" y="793154"/>
                </a:cubicBezTo>
                <a:cubicBezTo>
                  <a:pt x="2981544" y="793154"/>
                  <a:pt x="2993756" y="793764"/>
                  <a:pt x="2997042" y="794983"/>
                </a:cubicBezTo>
                <a:cubicBezTo>
                  <a:pt x="2997194" y="794983"/>
                  <a:pt x="2998617" y="795745"/>
                  <a:pt x="3001310" y="797269"/>
                </a:cubicBezTo>
                <a:cubicBezTo>
                  <a:pt x="3004003" y="798793"/>
                  <a:pt x="3006671" y="799555"/>
                  <a:pt x="3009315" y="799555"/>
                </a:cubicBezTo>
                <a:cubicBezTo>
                  <a:pt x="3013682" y="799555"/>
                  <a:pt x="3017255" y="797951"/>
                  <a:pt x="3020034" y="794744"/>
                </a:cubicBezTo>
                <a:cubicBezTo>
                  <a:pt x="3022813" y="791536"/>
                  <a:pt x="3024202" y="787730"/>
                  <a:pt x="3024202" y="783324"/>
                </a:cubicBezTo>
                <a:cubicBezTo>
                  <a:pt x="3024202" y="774633"/>
                  <a:pt x="3020387" y="769434"/>
                  <a:pt x="3012758" y="767730"/>
                </a:cubicBezTo>
                <a:cubicBezTo>
                  <a:pt x="3004681" y="765505"/>
                  <a:pt x="3000342" y="764198"/>
                  <a:pt x="2999742" y="763808"/>
                </a:cubicBezTo>
                <a:cubicBezTo>
                  <a:pt x="2993327" y="759369"/>
                  <a:pt x="2990120" y="755109"/>
                  <a:pt x="2990120" y="751027"/>
                </a:cubicBezTo>
                <a:lnTo>
                  <a:pt x="2990120" y="556832"/>
                </a:lnTo>
                <a:cubicBezTo>
                  <a:pt x="2990120" y="553050"/>
                  <a:pt x="2993165" y="549050"/>
                  <a:pt x="2999256" y="544830"/>
                </a:cubicBezTo>
                <a:cubicBezTo>
                  <a:pt x="2999690" y="544697"/>
                  <a:pt x="3004440" y="543228"/>
                  <a:pt x="3013508" y="540422"/>
                </a:cubicBezTo>
                <a:cubicBezTo>
                  <a:pt x="3020638" y="538441"/>
                  <a:pt x="3024202" y="533148"/>
                  <a:pt x="3024202" y="524542"/>
                </a:cubicBezTo>
                <a:cubicBezTo>
                  <a:pt x="3024202" y="520413"/>
                  <a:pt x="3022843" y="516677"/>
                  <a:pt x="3020123" y="513333"/>
                </a:cubicBezTo>
                <a:cubicBezTo>
                  <a:pt x="3017403" y="509990"/>
                  <a:pt x="3013801" y="508319"/>
                  <a:pt x="3009315" y="508319"/>
                </a:cubicBezTo>
                <a:cubicBezTo>
                  <a:pt x="3007038" y="508319"/>
                  <a:pt x="3004924" y="508807"/>
                  <a:pt x="3002971" y="509783"/>
                </a:cubicBezTo>
                <a:cubicBezTo>
                  <a:pt x="3001018" y="510759"/>
                  <a:pt x="2999265" y="511767"/>
                  <a:pt x="2997710" y="512805"/>
                </a:cubicBezTo>
                <a:cubicBezTo>
                  <a:pt x="2996155" y="513843"/>
                  <a:pt x="2995449" y="514291"/>
                  <a:pt x="2995592" y="514148"/>
                </a:cubicBezTo>
                <a:cubicBezTo>
                  <a:pt x="2992591" y="514748"/>
                  <a:pt x="2980873" y="515048"/>
                  <a:pt x="2960437" y="515048"/>
                </a:cubicBezTo>
                <a:cubicBezTo>
                  <a:pt x="2940001" y="515048"/>
                  <a:pt x="2928359" y="514741"/>
                  <a:pt x="2925512" y="514126"/>
                </a:cubicBezTo>
                <a:cubicBezTo>
                  <a:pt x="2925564" y="514183"/>
                  <a:pt x="2924898" y="513750"/>
                  <a:pt x="2923515" y="512826"/>
                </a:cubicBezTo>
                <a:cubicBezTo>
                  <a:pt x="2922131" y="511902"/>
                  <a:pt x="2920502" y="510920"/>
                  <a:pt x="2918629" y="509879"/>
                </a:cubicBezTo>
                <a:cubicBezTo>
                  <a:pt x="2916754" y="508839"/>
                  <a:pt x="2914829" y="508319"/>
                  <a:pt x="2912853" y="508319"/>
                </a:cubicBezTo>
                <a:close/>
                <a:moveTo>
                  <a:pt x="2665965" y="508319"/>
                </a:moveTo>
                <a:cubicBezTo>
                  <a:pt x="2661164" y="508319"/>
                  <a:pt x="2657333" y="509956"/>
                  <a:pt x="2654470" y="513230"/>
                </a:cubicBezTo>
                <a:cubicBezTo>
                  <a:pt x="2651608" y="516504"/>
                  <a:pt x="2650177" y="520275"/>
                  <a:pt x="2650177" y="524542"/>
                </a:cubicBezTo>
                <a:cubicBezTo>
                  <a:pt x="2650177" y="532833"/>
                  <a:pt x="2654120" y="538163"/>
                  <a:pt x="2662007" y="540530"/>
                </a:cubicBezTo>
                <a:cubicBezTo>
                  <a:pt x="2663974" y="541516"/>
                  <a:pt x="2666327" y="542224"/>
                  <a:pt x="2669069" y="542655"/>
                </a:cubicBezTo>
                <a:cubicBezTo>
                  <a:pt x="2671809" y="543086"/>
                  <a:pt x="2673792" y="543706"/>
                  <a:pt x="2675016" y="544516"/>
                </a:cubicBezTo>
                <a:cubicBezTo>
                  <a:pt x="2681479" y="548983"/>
                  <a:pt x="2684710" y="553091"/>
                  <a:pt x="2684710" y="556839"/>
                </a:cubicBezTo>
                <a:lnTo>
                  <a:pt x="2684710" y="751949"/>
                </a:lnTo>
                <a:cubicBezTo>
                  <a:pt x="2684710" y="755992"/>
                  <a:pt x="2681259" y="760402"/>
                  <a:pt x="2674359" y="765179"/>
                </a:cubicBezTo>
                <a:cubicBezTo>
                  <a:pt x="2673892" y="765651"/>
                  <a:pt x="2669822" y="766879"/>
                  <a:pt x="2662150" y="768865"/>
                </a:cubicBezTo>
                <a:cubicBezTo>
                  <a:pt x="2654168" y="771147"/>
                  <a:pt x="2650177" y="776273"/>
                  <a:pt x="2650177" y="784246"/>
                </a:cubicBezTo>
                <a:cubicBezTo>
                  <a:pt x="2650177" y="788865"/>
                  <a:pt x="2651802" y="792801"/>
                  <a:pt x="2655053" y="796051"/>
                </a:cubicBezTo>
                <a:cubicBezTo>
                  <a:pt x="2658303" y="799301"/>
                  <a:pt x="2662088" y="800927"/>
                  <a:pt x="2666408" y="800927"/>
                </a:cubicBezTo>
                <a:cubicBezTo>
                  <a:pt x="2668851" y="800927"/>
                  <a:pt x="2671343" y="800088"/>
                  <a:pt x="2673883" y="798412"/>
                </a:cubicBezTo>
                <a:cubicBezTo>
                  <a:pt x="2676424" y="796736"/>
                  <a:pt x="2677726" y="795897"/>
                  <a:pt x="2677787" y="795897"/>
                </a:cubicBezTo>
                <a:cubicBezTo>
                  <a:pt x="2680488" y="794678"/>
                  <a:pt x="2692382" y="794069"/>
                  <a:pt x="2713471" y="794069"/>
                </a:cubicBezTo>
                <a:lnTo>
                  <a:pt x="2791866" y="794069"/>
                </a:lnTo>
                <a:cubicBezTo>
                  <a:pt x="2819360" y="794069"/>
                  <a:pt x="2842589" y="785094"/>
                  <a:pt x="2861553" y="767144"/>
                </a:cubicBezTo>
                <a:cubicBezTo>
                  <a:pt x="2883842" y="746832"/>
                  <a:pt x="2894365" y="722674"/>
                  <a:pt x="2893121" y="694670"/>
                </a:cubicBezTo>
                <a:cubicBezTo>
                  <a:pt x="2892502" y="679454"/>
                  <a:pt x="2888936" y="665549"/>
                  <a:pt x="2882424" y="652955"/>
                </a:cubicBezTo>
                <a:cubicBezTo>
                  <a:pt x="2875911" y="640360"/>
                  <a:pt x="2867452" y="629548"/>
                  <a:pt x="2857046" y="620518"/>
                </a:cubicBezTo>
                <a:cubicBezTo>
                  <a:pt x="2846639" y="611489"/>
                  <a:pt x="2834637" y="604339"/>
                  <a:pt x="2821038" y="599069"/>
                </a:cubicBezTo>
                <a:cubicBezTo>
                  <a:pt x="2807438" y="593799"/>
                  <a:pt x="2792649" y="590829"/>
                  <a:pt x="2776671" y="590157"/>
                </a:cubicBezTo>
                <a:lnTo>
                  <a:pt x="2743674" y="590157"/>
                </a:lnTo>
                <a:lnTo>
                  <a:pt x="2744146" y="552138"/>
                </a:lnTo>
                <a:cubicBezTo>
                  <a:pt x="2744146" y="551424"/>
                  <a:pt x="2747194" y="548964"/>
                  <a:pt x="2753290" y="544759"/>
                </a:cubicBezTo>
                <a:cubicBezTo>
                  <a:pt x="2753723" y="544621"/>
                  <a:pt x="2758474" y="543154"/>
                  <a:pt x="2767542" y="540358"/>
                </a:cubicBezTo>
                <a:cubicBezTo>
                  <a:pt x="2774671" y="538387"/>
                  <a:pt x="2778236" y="533103"/>
                  <a:pt x="2778236" y="524506"/>
                </a:cubicBezTo>
                <a:cubicBezTo>
                  <a:pt x="2778236" y="520391"/>
                  <a:pt x="2776876" y="516665"/>
                  <a:pt x="2774157" y="513326"/>
                </a:cubicBezTo>
                <a:cubicBezTo>
                  <a:pt x="2771437" y="509988"/>
                  <a:pt x="2767835" y="508319"/>
                  <a:pt x="2763348" y="508319"/>
                </a:cubicBezTo>
                <a:cubicBezTo>
                  <a:pt x="2761072" y="508319"/>
                  <a:pt x="2758957" y="508807"/>
                  <a:pt x="2757005" y="509783"/>
                </a:cubicBezTo>
                <a:cubicBezTo>
                  <a:pt x="2755052" y="510759"/>
                  <a:pt x="2753334" y="511743"/>
                  <a:pt x="2751850" y="512733"/>
                </a:cubicBezTo>
                <a:cubicBezTo>
                  <a:pt x="2750367" y="513724"/>
                  <a:pt x="2749661" y="514183"/>
                  <a:pt x="2749732" y="514112"/>
                </a:cubicBezTo>
                <a:cubicBezTo>
                  <a:pt x="2746656" y="514736"/>
                  <a:pt x="2734746" y="515048"/>
                  <a:pt x="2714003" y="515048"/>
                </a:cubicBezTo>
                <a:cubicBezTo>
                  <a:pt x="2693260" y="515048"/>
                  <a:pt x="2681467" y="514741"/>
                  <a:pt x="2678623" y="514126"/>
                </a:cubicBezTo>
                <a:cubicBezTo>
                  <a:pt x="2678676" y="514183"/>
                  <a:pt x="2678010" y="513750"/>
                  <a:pt x="2676627" y="512826"/>
                </a:cubicBezTo>
                <a:cubicBezTo>
                  <a:pt x="2675243" y="511902"/>
                  <a:pt x="2673614" y="510920"/>
                  <a:pt x="2671740" y="509879"/>
                </a:cubicBezTo>
                <a:cubicBezTo>
                  <a:pt x="2669866" y="508839"/>
                  <a:pt x="2667941" y="508319"/>
                  <a:pt x="2665965" y="508319"/>
                </a:cubicBezTo>
                <a:close/>
                <a:moveTo>
                  <a:pt x="2369311" y="508319"/>
                </a:moveTo>
                <a:cubicBezTo>
                  <a:pt x="2364515" y="508319"/>
                  <a:pt x="2360686" y="509953"/>
                  <a:pt x="2357824" y="513223"/>
                </a:cubicBezTo>
                <a:cubicBezTo>
                  <a:pt x="2354961" y="516492"/>
                  <a:pt x="2353530" y="520265"/>
                  <a:pt x="2353530" y="524542"/>
                </a:cubicBezTo>
                <a:cubicBezTo>
                  <a:pt x="2353530" y="532833"/>
                  <a:pt x="2357471" y="538160"/>
                  <a:pt x="2365353" y="540523"/>
                </a:cubicBezTo>
                <a:cubicBezTo>
                  <a:pt x="2367325" y="541513"/>
                  <a:pt x="2369682" y="542224"/>
                  <a:pt x="2372425" y="542655"/>
                </a:cubicBezTo>
                <a:cubicBezTo>
                  <a:pt x="2375169" y="543086"/>
                  <a:pt x="2377150" y="543704"/>
                  <a:pt x="2378369" y="544509"/>
                </a:cubicBezTo>
                <a:cubicBezTo>
                  <a:pt x="2384832" y="548976"/>
                  <a:pt x="2388063" y="553084"/>
                  <a:pt x="2388063" y="556832"/>
                </a:cubicBezTo>
                <a:lnTo>
                  <a:pt x="2388063" y="751027"/>
                </a:lnTo>
                <a:cubicBezTo>
                  <a:pt x="2388063" y="755076"/>
                  <a:pt x="2384925" y="759274"/>
                  <a:pt x="2378648" y="763622"/>
                </a:cubicBezTo>
                <a:cubicBezTo>
                  <a:pt x="2378348" y="763717"/>
                  <a:pt x="2374690" y="764872"/>
                  <a:pt x="2367675" y="767087"/>
                </a:cubicBezTo>
                <a:cubicBezTo>
                  <a:pt x="2358245" y="769958"/>
                  <a:pt x="2353530" y="775371"/>
                  <a:pt x="2353530" y="783324"/>
                </a:cubicBezTo>
                <a:cubicBezTo>
                  <a:pt x="2353530" y="787839"/>
                  <a:pt x="2355002" y="791673"/>
                  <a:pt x="2357945" y="794826"/>
                </a:cubicBezTo>
                <a:cubicBezTo>
                  <a:pt x="2360888" y="797978"/>
                  <a:pt x="2364677" y="799555"/>
                  <a:pt x="2369311" y="799555"/>
                </a:cubicBezTo>
                <a:cubicBezTo>
                  <a:pt x="2371678" y="799555"/>
                  <a:pt x="2374134" y="798807"/>
                  <a:pt x="2376680" y="797312"/>
                </a:cubicBezTo>
                <a:cubicBezTo>
                  <a:pt x="2379225" y="795816"/>
                  <a:pt x="2380515" y="795069"/>
                  <a:pt x="2380548" y="795069"/>
                </a:cubicBezTo>
                <a:cubicBezTo>
                  <a:pt x="2383544" y="793873"/>
                  <a:pt x="2395652" y="793276"/>
                  <a:pt x="2416874" y="793276"/>
                </a:cubicBezTo>
                <a:cubicBezTo>
                  <a:pt x="2438067" y="793276"/>
                  <a:pt x="2450304" y="793873"/>
                  <a:pt x="2453586" y="795069"/>
                </a:cubicBezTo>
                <a:cubicBezTo>
                  <a:pt x="2453705" y="795069"/>
                  <a:pt x="2455110" y="795816"/>
                  <a:pt x="2457800" y="797312"/>
                </a:cubicBezTo>
                <a:cubicBezTo>
                  <a:pt x="2460491" y="798807"/>
                  <a:pt x="2463154" y="799555"/>
                  <a:pt x="2465787" y="799555"/>
                </a:cubicBezTo>
                <a:cubicBezTo>
                  <a:pt x="2470159" y="799555"/>
                  <a:pt x="2473733" y="797950"/>
                  <a:pt x="2476510" y="794740"/>
                </a:cubicBezTo>
                <a:cubicBezTo>
                  <a:pt x="2479286" y="791530"/>
                  <a:pt x="2480675" y="787720"/>
                  <a:pt x="2480675" y="783310"/>
                </a:cubicBezTo>
                <a:cubicBezTo>
                  <a:pt x="2480675" y="774614"/>
                  <a:pt x="2476860" y="769413"/>
                  <a:pt x="2469231" y="767708"/>
                </a:cubicBezTo>
                <a:cubicBezTo>
                  <a:pt x="2461153" y="765479"/>
                  <a:pt x="2456815" y="764170"/>
                  <a:pt x="2456215" y="763779"/>
                </a:cubicBezTo>
                <a:cubicBezTo>
                  <a:pt x="2449795" y="759336"/>
                  <a:pt x="2446585" y="755071"/>
                  <a:pt x="2446585" y="750985"/>
                </a:cubicBezTo>
                <a:lnTo>
                  <a:pt x="2446585" y="625819"/>
                </a:lnTo>
                <a:lnTo>
                  <a:pt x="2526138" y="625819"/>
                </a:lnTo>
                <a:lnTo>
                  <a:pt x="2526138" y="750985"/>
                </a:lnTo>
                <a:cubicBezTo>
                  <a:pt x="2526138" y="755037"/>
                  <a:pt x="2522954" y="759269"/>
                  <a:pt x="2516586" y="763679"/>
                </a:cubicBezTo>
                <a:cubicBezTo>
                  <a:pt x="2515791" y="764074"/>
                  <a:pt x="2511157" y="765529"/>
                  <a:pt x="2502685" y="768044"/>
                </a:cubicBezTo>
                <a:cubicBezTo>
                  <a:pt x="2495593" y="770282"/>
                  <a:pt x="2492048" y="775371"/>
                  <a:pt x="2492048" y="783310"/>
                </a:cubicBezTo>
                <a:cubicBezTo>
                  <a:pt x="2492048" y="787830"/>
                  <a:pt x="2493518" y="791667"/>
                  <a:pt x="2496459" y="794822"/>
                </a:cubicBezTo>
                <a:cubicBezTo>
                  <a:pt x="2499400" y="797977"/>
                  <a:pt x="2503042" y="799555"/>
                  <a:pt x="2507385" y="799555"/>
                </a:cubicBezTo>
                <a:cubicBezTo>
                  <a:pt x="2510052" y="799555"/>
                  <a:pt x="2512657" y="798807"/>
                  <a:pt x="2515201" y="797312"/>
                </a:cubicBezTo>
                <a:cubicBezTo>
                  <a:pt x="2517744" y="795816"/>
                  <a:pt x="2519199" y="795069"/>
                  <a:pt x="2519565" y="795069"/>
                </a:cubicBezTo>
                <a:cubicBezTo>
                  <a:pt x="2522261" y="793873"/>
                  <a:pt x="2534208" y="793276"/>
                  <a:pt x="2555406" y="793276"/>
                </a:cubicBezTo>
                <a:cubicBezTo>
                  <a:pt x="2576580" y="793276"/>
                  <a:pt x="2588662" y="793873"/>
                  <a:pt x="2591653" y="795069"/>
                </a:cubicBezTo>
                <a:cubicBezTo>
                  <a:pt x="2591996" y="795069"/>
                  <a:pt x="2593438" y="795816"/>
                  <a:pt x="2595978" y="797312"/>
                </a:cubicBezTo>
                <a:cubicBezTo>
                  <a:pt x="2598519" y="798807"/>
                  <a:pt x="2601147" y="799555"/>
                  <a:pt x="2603862" y="799555"/>
                </a:cubicBezTo>
                <a:cubicBezTo>
                  <a:pt x="2608529" y="799555"/>
                  <a:pt x="2612252" y="797951"/>
                  <a:pt x="2615031" y="794744"/>
                </a:cubicBezTo>
                <a:cubicBezTo>
                  <a:pt x="2617810" y="791536"/>
                  <a:pt x="2619199" y="787730"/>
                  <a:pt x="2619199" y="783324"/>
                </a:cubicBezTo>
                <a:cubicBezTo>
                  <a:pt x="2619199" y="774142"/>
                  <a:pt x="2614970" y="768913"/>
                  <a:pt x="2606512" y="767637"/>
                </a:cubicBezTo>
                <a:cubicBezTo>
                  <a:pt x="2598954" y="765208"/>
                  <a:pt x="2594970" y="763893"/>
                  <a:pt x="2594560" y="763693"/>
                </a:cubicBezTo>
                <a:cubicBezTo>
                  <a:pt x="2588264" y="759331"/>
                  <a:pt x="2585116" y="755109"/>
                  <a:pt x="2585116" y="751027"/>
                </a:cubicBezTo>
                <a:lnTo>
                  <a:pt x="2585116" y="556832"/>
                </a:lnTo>
                <a:cubicBezTo>
                  <a:pt x="2585116" y="553050"/>
                  <a:pt x="2588212" y="549016"/>
                  <a:pt x="2594403" y="544730"/>
                </a:cubicBezTo>
                <a:cubicBezTo>
                  <a:pt x="2594846" y="544511"/>
                  <a:pt x="2598844" y="543187"/>
                  <a:pt x="2606398" y="540758"/>
                </a:cubicBezTo>
                <a:cubicBezTo>
                  <a:pt x="2614932" y="539482"/>
                  <a:pt x="2619199" y="534076"/>
                  <a:pt x="2619199" y="524542"/>
                </a:cubicBezTo>
                <a:cubicBezTo>
                  <a:pt x="2619199" y="520413"/>
                  <a:pt x="2617840" y="516677"/>
                  <a:pt x="2615120" y="513333"/>
                </a:cubicBezTo>
                <a:cubicBezTo>
                  <a:pt x="2612401" y="509990"/>
                  <a:pt x="2608648" y="508319"/>
                  <a:pt x="2603862" y="508319"/>
                </a:cubicBezTo>
                <a:cubicBezTo>
                  <a:pt x="2600356" y="508319"/>
                  <a:pt x="2597408" y="509215"/>
                  <a:pt x="2595018" y="511008"/>
                </a:cubicBezTo>
                <a:cubicBezTo>
                  <a:pt x="2592627" y="512801"/>
                  <a:pt x="2591660" y="513719"/>
                  <a:pt x="2592117" y="513762"/>
                </a:cubicBezTo>
                <a:cubicBezTo>
                  <a:pt x="2588245" y="514619"/>
                  <a:pt x="2576008" y="515048"/>
                  <a:pt x="2555406" y="515048"/>
                </a:cubicBezTo>
                <a:cubicBezTo>
                  <a:pt x="2535046" y="515048"/>
                  <a:pt x="2523326" y="514691"/>
                  <a:pt x="2520244" y="513976"/>
                </a:cubicBezTo>
                <a:cubicBezTo>
                  <a:pt x="2520192" y="513948"/>
                  <a:pt x="2519491" y="513485"/>
                  <a:pt x="2518144" y="512587"/>
                </a:cubicBezTo>
                <a:cubicBezTo>
                  <a:pt x="2516796" y="511689"/>
                  <a:pt x="2515148" y="510753"/>
                  <a:pt x="2513200" y="509779"/>
                </a:cubicBezTo>
                <a:cubicBezTo>
                  <a:pt x="2511253" y="508805"/>
                  <a:pt x="2509314" y="508319"/>
                  <a:pt x="2507385" y="508319"/>
                </a:cubicBezTo>
                <a:cubicBezTo>
                  <a:pt x="2502889" y="508319"/>
                  <a:pt x="2499209" y="509951"/>
                  <a:pt x="2496344" y="513216"/>
                </a:cubicBezTo>
                <a:cubicBezTo>
                  <a:pt x="2493480" y="516480"/>
                  <a:pt x="2492048" y="520246"/>
                  <a:pt x="2492048" y="524513"/>
                </a:cubicBezTo>
                <a:cubicBezTo>
                  <a:pt x="2492048" y="532772"/>
                  <a:pt x="2495855" y="538101"/>
                  <a:pt x="2503470" y="540501"/>
                </a:cubicBezTo>
                <a:cubicBezTo>
                  <a:pt x="2504756" y="540758"/>
                  <a:pt x="2506910" y="541264"/>
                  <a:pt x="2509932" y="542019"/>
                </a:cubicBezTo>
                <a:cubicBezTo>
                  <a:pt x="2512954" y="542774"/>
                  <a:pt x="2515122" y="543582"/>
                  <a:pt x="2516436" y="544444"/>
                </a:cubicBezTo>
                <a:cubicBezTo>
                  <a:pt x="2522904" y="548902"/>
                  <a:pt x="2526138" y="552998"/>
                  <a:pt x="2526138" y="556732"/>
                </a:cubicBezTo>
                <a:lnTo>
                  <a:pt x="2526138" y="592443"/>
                </a:lnTo>
                <a:lnTo>
                  <a:pt x="2446585" y="592443"/>
                </a:lnTo>
                <a:lnTo>
                  <a:pt x="2446585" y="556732"/>
                </a:lnTo>
                <a:cubicBezTo>
                  <a:pt x="2446585" y="552969"/>
                  <a:pt x="2449628" y="548985"/>
                  <a:pt x="2455714" y="544780"/>
                </a:cubicBezTo>
                <a:cubicBezTo>
                  <a:pt x="2456157" y="544642"/>
                  <a:pt x="2460908" y="543175"/>
                  <a:pt x="2469966" y="540380"/>
                </a:cubicBezTo>
                <a:cubicBezTo>
                  <a:pt x="2477105" y="538403"/>
                  <a:pt x="2480675" y="533114"/>
                  <a:pt x="2480675" y="524513"/>
                </a:cubicBezTo>
                <a:cubicBezTo>
                  <a:pt x="2480675" y="520394"/>
                  <a:pt x="2479315" y="516665"/>
                  <a:pt x="2476596" y="513326"/>
                </a:cubicBezTo>
                <a:cubicBezTo>
                  <a:pt x="2473876" y="509988"/>
                  <a:pt x="2470274" y="508319"/>
                  <a:pt x="2465787" y="508319"/>
                </a:cubicBezTo>
                <a:cubicBezTo>
                  <a:pt x="2463511" y="508319"/>
                  <a:pt x="2461396" y="508807"/>
                  <a:pt x="2459443" y="509783"/>
                </a:cubicBezTo>
                <a:cubicBezTo>
                  <a:pt x="2457491" y="510759"/>
                  <a:pt x="2455773" y="511743"/>
                  <a:pt x="2454289" y="512733"/>
                </a:cubicBezTo>
                <a:cubicBezTo>
                  <a:pt x="2452806" y="513724"/>
                  <a:pt x="2452100" y="514183"/>
                  <a:pt x="2452171" y="514112"/>
                </a:cubicBezTo>
                <a:cubicBezTo>
                  <a:pt x="2449099" y="514736"/>
                  <a:pt x="2437343" y="515048"/>
                  <a:pt x="2416902" y="515048"/>
                </a:cubicBezTo>
                <a:cubicBezTo>
                  <a:pt x="2396462" y="515048"/>
                  <a:pt x="2384853" y="514750"/>
                  <a:pt x="2382077" y="514155"/>
                </a:cubicBezTo>
                <a:cubicBezTo>
                  <a:pt x="2382219" y="514298"/>
                  <a:pt x="2381559" y="513881"/>
                  <a:pt x="2380094" y="512905"/>
                </a:cubicBezTo>
                <a:cubicBezTo>
                  <a:pt x="2378630" y="511928"/>
                  <a:pt x="2376961" y="510920"/>
                  <a:pt x="2375087" y="509879"/>
                </a:cubicBezTo>
                <a:cubicBezTo>
                  <a:pt x="2373212" y="508839"/>
                  <a:pt x="2371287" y="508319"/>
                  <a:pt x="2369311" y="508319"/>
                </a:cubicBezTo>
                <a:close/>
                <a:moveTo>
                  <a:pt x="1792339" y="508319"/>
                </a:moveTo>
                <a:cubicBezTo>
                  <a:pt x="1787543" y="508319"/>
                  <a:pt x="1783713" y="509952"/>
                  <a:pt x="1780848" y="513219"/>
                </a:cubicBezTo>
                <a:cubicBezTo>
                  <a:pt x="1777983" y="516486"/>
                  <a:pt x="1776551" y="520253"/>
                  <a:pt x="1776551" y="524521"/>
                </a:cubicBezTo>
                <a:cubicBezTo>
                  <a:pt x="1776551" y="532802"/>
                  <a:pt x="1780494" y="538125"/>
                  <a:pt x="1788381" y="540487"/>
                </a:cubicBezTo>
                <a:cubicBezTo>
                  <a:pt x="1790357" y="541473"/>
                  <a:pt x="1792715" y="542181"/>
                  <a:pt x="1795453" y="542612"/>
                </a:cubicBezTo>
                <a:cubicBezTo>
                  <a:pt x="1798192" y="543043"/>
                  <a:pt x="1800171" y="543661"/>
                  <a:pt x="1801390" y="544466"/>
                </a:cubicBezTo>
                <a:cubicBezTo>
                  <a:pt x="1807857" y="548924"/>
                  <a:pt x="1811091" y="553036"/>
                  <a:pt x="1811091" y="556803"/>
                </a:cubicBezTo>
                <a:lnTo>
                  <a:pt x="1811534" y="594265"/>
                </a:lnTo>
                <a:cubicBezTo>
                  <a:pt x="1810939" y="617644"/>
                  <a:pt x="1819193" y="635987"/>
                  <a:pt x="1836298" y="649293"/>
                </a:cubicBezTo>
                <a:cubicBezTo>
                  <a:pt x="1853402" y="662600"/>
                  <a:pt x="1877304" y="669253"/>
                  <a:pt x="1908003" y="669253"/>
                </a:cubicBezTo>
                <a:cubicBezTo>
                  <a:pt x="1914747" y="669253"/>
                  <a:pt x="1922310" y="669020"/>
                  <a:pt x="1930692" y="668553"/>
                </a:cubicBezTo>
                <a:cubicBezTo>
                  <a:pt x="1939073" y="668086"/>
                  <a:pt x="1945227" y="667405"/>
                  <a:pt x="1949151" y="666510"/>
                </a:cubicBezTo>
                <a:lnTo>
                  <a:pt x="1949151" y="750935"/>
                </a:lnTo>
                <a:cubicBezTo>
                  <a:pt x="1949151" y="754987"/>
                  <a:pt x="1945970" y="759224"/>
                  <a:pt x="1939607" y="763643"/>
                </a:cubicBezTo>
                <a:cubicBezTo>
                  <a:pt x="1938807" y="764043"/>
                  <a:pt x="1934192" y="765494"/>
                  <a:pt x="1925763" y="767994"/>
                </a:cubicBezTo>
                <a:cubicBezTo>
                  <a:pt x="1918633" y="770256"/>
                  <a:pt x="1915068" y="775357"/>
                  <a:pt x="1915068" y="783296"/>
                </a:cubicBezTo>
                <a:cubicBezTo>
                  <a:pt x="1915068" y="787820"/>
                  <a:pt x="1916539" y="791661"/>
                  <a:pt x="1919480" y="794819"/>
                </a:cubicBezTo>
                <a:cubicBezTo>
                  <a:pt x="1922420" y="797976"/>
                  <a:pt x="1926060" y="799555"/>
                  <a:pt x="1930399" y="799555"/>
                </a:cubicBezTo>
                <a:cubicBezTo>
                  <a:pt x="1933066" y="799555"/>
                  <a:pt x="1935671" y="798807"/>
                  <a:pt x="1938214" y="797312"/>
                </a:cubicBezTo>
                <a:cubicBezTo>
                  <a:pt x="1940757" y="795816"/>
                  <a:pt x="1942217" y="795069"/>
                  <a:pt x="1942593" y="795069"/>
                </a:cubicBezTo>
                <a:cubicBezTo>
                  <a:pt x="1945284" y="793873"/>
                  <a:pt x="1957226" y="793276"/>
                  <a:pt x="1978419" y="793276"/>
                </a:cubicBezTo>
                <a:cubicBezTo>
                  <a:pt x="1999598" y="793276"/>
                  <a:pt x="2011680" y="793873"/>
                  <a:pt x="2014667" y="795069"/>
                </a:cubicBezTo>
                <a:cubicBezTo>
                  <a:pt x="2015009" y="795069"/>
                  <a:pt x="2016451" y="795816"/>
                  <a:pt x="2018992" y="797312"/>
                </a:cubicBezTo>
                <a:cubicBezTo>
                  <a:pt x="2021533" y="798807"/>
                  <a:pt x="2024163" y="799555"/>
                  <a:pt x="2026882" y="799555"/>
                </a:cubicBezTo>
                <a:cubicBezTo>
                  <a:pt x="2031549" y="799555"/>
                  <a:pt x="2035273" y="797951"/>
                  <a:pt x="2038051" y="794744"/>
                </a:cubicBezTo>
                <a:cubicBezTo>
                  <a:pt x="2040830" y="791536"/>
                  <a:pt x="2042220" y="787730"/>
                  <a:pt x="2042220" y="783324"/>
                </a:cubicBezTo>
                <a:cubicBezTo>
                  <a:pt x="2042220" y="774142"/>
                  <a:pt x="2037988" y="768913"/>
                  <a:pt x="2029526" y="767637"/>
                </a:cubicBezTo>
                <a:cubicBezTo>
                  <a:pt x="2021982" y="765212"/>
                  <a:pt x="2018005" y="763900"/>
                  <a:pt x="2017595" y="763700"/>
                </a:cubicBezTo>
                <a:cubicBezTo>
                  <a:pt x="2011285" y="759333"/>
                  <a:pt x="2008130" y="755109"/>
                  <a:pt x="2008130" y="751027"/>
                </a:cubicBezTo>
                <a:lnTo>
                  <a:pt x="2008130" y="556832"/>
                </a:lnTo>
                <a:cubicBezTo>
                  <a:pt x="2008130" y="553050"/>
                  <a:pt x="2011225" y="549019"/>
                  <a:pt x="2017417" y="544737"/>
                </a:cubicBezTo>
                <a:cubicBezTo>
                  <a:pt x="2017860" y="544514"/>
                  <a:pt x="2021858" y="543187"/>
                  <a:pt x="2029411" y="540758"/>
                </a:cubicBezTo>
                <a:cubicBezTo>
                  <a:pt x="2037950" y="539482"/>
                  <a:pt x="2042220" y="534076"/>
                  <a:pt x="2042220" y="524542"/>
                </a:cubicBezTo>
                <a:cubicBezTo>
                  <a:pt x="2042220" y="520413"/>
                  <a:pt x="2040860" y="516677"/>
                  <a:pt x="2038141" y="513333"/>
                </a:cubicBezTo>
                <a:cubicBezTo>
                  <a:pt x="2035421" y="509990"/>
                  <a:pt x="2031669" y="508319"/>
                  <a:pt x="2026882" y="508319"/>
                </a:cubicBezTo>
                <a:cubicBezTo>
                  <a:pt x="2023377" y="508319"/>
                  <a:pt x="2020428" y="509215"/>
                  <a:pt x="2018035" y="511008"/>
                </a:cubicBezTo>
                <a:cubicBezTo>
                  <a:pt x="2015642" y="512801"/>
                  <a:pt x="2014674" y="513719"/>
                  <a:pt x="2015131" y="513762"/>
                </a:cubicBezTo>
                <a:cubicBezTo>
                  <a:pt x="2011259" y="514619"/>
                  <a:pt x="1999022" y="515048"/>
                  <a:pt x="1978419" y="515048"/>
                </a:cubicBezTo>
                <a:cubicBezTo>
                  <a:pt x="1958055" y="515048"/>
                  <a:pt x="1946339" y="514691"/>
                  <a:pt x="1943272" y="513976"/>
                </a:cubicBezTo>
                <a:cubicBezTo>
                  <a:pt x="1943200" y="513943"/>
                  <a:pt x="1942493" y="513479"/>
                  <a:pt x="1941150" y="512583"/>
                </a:cubicBezTo>
                <a:cubicBezTo>
                  <a:pt x="1939807" y="511688"/>
                  <a:pt x="1938163" y="510753"/>
                  <a:pt x="1936217" y="509779"/>
                </a:cubicBezTo>
                <a:cubicBezTo>
                  <a:pt x="1934272" y="508805"/>
                  <a:pt x="1932332" y="508319"/>
                  <a:pt x="1930399" y="508319"/>
                </a:cubicBezTo>
                <a:cubicBezTo>
                  <a:pt x="1925908" y="508319"/>
                  <a:pt x="1922230" y="509952"/>
                  <a:pt x="1919365" y="513219"/>
                </a:cubicBezTo>
                <a:cubicBezTo>
                  <a:pt x="1916501" y="516486"/>
                  <a:pt x="1915068" y="520256"/>
                  <a:pt x="1915068" y="524528"/>
                </a:cubicBezTo>
                <a:cubicBezTo>
                  <a:pt x="1915068" y="532791"/>
                  <a:pt x="1918871" y="538122"/>
                  <a:pt x="1926477" y="540523"/>
                </a:cubicBezTo>
                <a:cubicBezTo>
                  <a:pt x="1928401" y="540923"/>
                  <a:pt x="1930718" y="541464"/>
                  <a:pt x="1933428" y="542148"/>
                </a:cubicBezTo>
                <a:cubicBezTo>
                  <a:pt x="1936137" y="542831"/>
                  <a:pt x="1938147" y="543606"/>
                  <a:pt x="1939457" y="544473"/>
                </a:cubicBezTo>
                <a:cubicBezTo>
                  <a:pt x="1945920" y="548935"/>
                  <a:pt x="1949151" y="553038"/>
                  <a:pt x="1949151" y="556782"/>
                </a:cubicBezTo>
                <a:lnTo>
                  <a:pt x="1949151" y="638649"/>
                </a:lnTo>
                <a:cubicBezTo>
                  <a:pt x="1945956" y="639325"/>
                  <a:pt x="1941100" y="639871"/>
                  <a:pt x="1934585" y="640285"/>
                </a:cubicBezTo>
                <a:cubicBezTo>
                  <a:pt x="1928070" y="640699"/>
                  <a:pt x="1922207" y="640907"/>
                  <a:pt x="1916997" y="640907"/>
                </a:cubicBezTo>
                <a:cubicBezTo>
                  <a:pt x="1899633" y="640907"/>
                  <a:pt x="1887468" y="636955"/>
                  <a:pt x="1880503" y="629051"/>
                </a:cubicBezTo>
                <a:cubicBezTo>
                  <a:pt x="1873538" y="621148"/>
                  <a:pt x="1870055" y="610824"/>
                  <a:pt x="1870055" y="598080"/>
                </a:cubicBezTo>
                <a:lnTo>
                  <a:pt x="1869605" y="561354"/>
                </a:lnTo>
                <a:cubicBezTo>
                  <a:pt x="1869605" y="554529"/>
                  <a:pt x="1872668" y="549000"/>
                  <a:pt x="1878792" y="544766"/>
                </a:cubicBezTo>
                <a:cubicBezTo>
                  <a:pt x="1879173" y="544656"/>
                  <a:pt x="1883900" y="543201"/>
                  <a:pt x="1892973" y="540401"/>
                </a:cubicBezTo>
                <a:cubicBezTo>
                  <a:pt x="1900121" y="538425"/>
                  <a:pt x="1903695" y="533134"/>
                  <a:pt x="1903695" y="524528"/>
                </a:cubicBezTo>
                <a:cubicBezTo>
                  <a:pt x="1903695" y="520403"/>
                  <a:pt x="1902334" y="516671"/>
                  <a:pt x="1899613" y="513330"/>
                </a:cubicBezTo>
                <a:cubicBezTo>
                  <a:pt x="1896891" y="509989"/>
                  <a:pt x="1893287" y="508319"/>
                  <a:pt x="1888801" y="508319"/>
                </a:cubicBezTo>
                <a:cubicBezTo>
                  <a:pt x="1886534" y="508319"/>
                  <a:pt x="1884423" y="508807"/>
                  <a:pt x="1882468" y="509783"/>
                </a:cubicBezTo>
                <a:cubicBezTo>
                  <a:pt x="1880513" y="510759"/>
                  <a:pt x="1878793" y="511743"/>
                  <a:pt x="1877310" y="512733"/>
                </a:cubicBezTo>
                <a:cubicBezTo>
                  <a:pt x="1875826" y="513724"/>
                  <a:pt x="1875120" y="514183"/>
                  <a:pt x="1875192" y="514112"/>
                </a:cubicBezTo>
                <a:cubicBezTo>
                  <a:pt x="1872115" y="514736"/>
                  <a:pt x="1860359" y="515048"/>
                  <a:pt x="1839923" y="515048"/>
                </a:cubicBezTo>
                <a:cubicBezTo>
                  <a:pt x="1819487" y="515048"/>
                  <a:pt x="1807845" y="514741"/>
                  <a:pt x="1804997" y="514126"/>
                </a:cubicBezTo>
                <a:cubicBezTo>
                  <a:pt x="1805050" y="514183"/>
                  <a:pt x="1804384" y="513750"/>
                  <a:pt x="1803001" y="512826"/>
                </a:cubicBezTo>
                <a:cubicBezTo>
                  <a:pt x="1801617" y="511902"/>
                  <a:pt x="1799988" y="510920"/>
                  <a:pt x="1798114" y="509879"/>
                </a:cubicBezTo>
                <a:cubicBezTo>
                  <a:pt x="1796240" y="508839"/>
                  <a:pt x="1794315" y="508319"/>
                  <a:pt x="1792339" y="508319"/>
                </a:cubicBezTo>
                <a:close/>
                <a:moveTo>
                  <a:pt x="1477649" y="508319"/>
                </a:moveTo>
                <a:cubicBezTo>
                  <a:pt x="1467519" y="508319"/>
                  <a:pt x="1462262" y="513603"/>
                  <a:pt x="1461876" y="524170"/>
                </a:cubicBezTo>
                <a:cubicBezTo>
                  <a:pt x="1460376" y="534705"/>
                  <a:pt x="1463843" y="541187"/>
                  <a:pt x="1472277" y="543616"/>
                </a:cubicBezTo>
                <a:cubicBezTo>
                  <a:pt x="1474173" y="544711"/>
                  <a:pt x="1476962" y="545185"/>
                  <a:pt x="1480646" y="545037"/>
                </a:cubicBezTo>
                <a:cubicBezTo>
                  <a:pt x="1484330" y="544890"/>
                  <a:pt x="1486727" y="544933"/>
                  <a:pt x="1487836" y="545166"/>
                </a:cubicBezTo>
                <a:cubicBezTo>
                  <a:pt x="1500767" y="548671"/>
                  <a:pt x="1509767" y="555093"/>
                  <a:pt x="1514840" y="564433"/>
                </a:cubicBezTo>
                <a:lnTo>
                  <a:pt x="1602469" y="721351"/>
                </a:lnTo>
                <a:lnTo>
                  <a:pt x="1591821" y="738479"/>
                </a:lnTo>
                <a:cubicBezTo>
                  <a:pt x="1587944" y="744592"/>
                  <a:pt x="1586503" y="747556"/>
                  <a:pt x="1587499" y="747370"/>
                </a:cubicBezTo>
                <a:cubicBezTo>
                  <a:pt x="1587237" y="745312"/>
                  <a:pt x="1586787" y="741970"/>
                  <a:pt x="1586149" y="737344"/>
                </a:cubicBezTo>
                <a:cubicBezTo>
                  <a:pt x="1585510" y="732717"/>
                  <a:pt x="1583958" y="728553"/>
                  <a:pt x="1581491" y="724853"/>
                </a:cubicBezTo>
                <a:cubicBezTo>
                  <a:pt x="1579024" y="721152"/>
                  <a:pt x="1575487" y="718151"/>
                  <a:pt x="1570879" y="715848"/>
                </a:cubicBezTo>
                <a:cubicBezTo>
                  <a:pt x="1566271" y="713545"/>
                  <a:pt x="1560162" y="712394"/>
                  <a:pt x="1552551" y="712394"/>
                </a:cubicBezTo>
                <a:cubicBezTo>
                  <a:pt x="1539450" y="712394"/>
                  <a:pt x="1529956" y="716935"/>
                  <a:pt x="1524069" y="726017"/>
                </a:cubicBezTo>
                <a:cubicBezTo>
                  <a:pt x="1518183" y="735099"/>
                  <a:pt x="1515240" y="745086"/>
                  <a:pt x="1515240" y="755978"/>
                </a:cubicBezTo>
                <a:cubicBezTo>
                  <a:pt x="1515240" y="764170"/>
                  <a:pt x="1517446" y="771323"/>
                  <a:pt x="1521858" y="777438"/>
                </a:cubicBezTo>
                <a:cubicBezTo>
                  <a:pt x="1526271" y="783553"/>
                  <a:pt x="1531874" y="788098"/>
                  <a:pt x="1538668" y="791072"/>
                </a:cubicBezTo>
                <a:cubicBezTo>
                  <a:pt x="1545461" y="794046"/>
                  <a:pt x="1553167" y="795454"/>
                  <a:pt x="1561785" y="795297"/>
                </a:cubicBezTo>
                <a:cubicBezTo>
                  <a:pt x="1570402" y="795140"/>
                  <a:pt x="1579240" y="792883"/>
                  <a:pt x="1588299" y="788525"/>
                </a:cubicBezTo>
                <a:cubicBezTo>
                  <a:pt x="1592104" y="786301"/>
                  <a:pt x="1595789" y="783255"/>
                  <a:pt x="1599354" y="779388"/>
                </a:cubicBezTo>
                <a:cubicBezTo>
                  <a:pt x="1602919" y="775521"/>
                  <a:pt x="1606520" y="771293"/>
                  <a:pt x="1610159" y="766704"/>
                </a:cubicBezTo>
                <a:cubicBezTo>
                  <a:pt x="1613797" y="762116"/>
                  <a:pt x="1617005" y="757627"/>
                  <a:pt x="1619781" y="753238"/>
                </a:cubicBezTo>
                <a:cubicBezTo>
                  <a:pt x="1622558" y="748850"/>
                  <a:pt x="1625294" y="744317"/>
                  <a:pt x="1627989" y="739640"/>
                </a:cubicBezTo>
                <a:cubicBezTo>
                  <a:pt x="1637648" y="723795"/>
                  <a:pt x="1650283" y="700788"/>
                  <a:pt x="1665894" y="670617"/>
                </a:cubicBezTo>
                <a:cubicBezTo>
                  <a:pt x="1681506" y="640447"/>
                  <a:pt x="1701313" y="602264"/>
                  <a:pt x="1725316" y="556067"/>
                </a:cubicBezTo>
                <a:cubicBezTo>
                  <a:pt x="1727959" y="551110"/>
                  <a:pt x="1731214" y="547221"/>
                  <a:pt x="1735082" y="544402"/>
                </a:cubicBezTo>
                <a:cubicBezTo>
                  <a:pt x="1735886" y="543821"/>
                  <a:pt x="1739751" y="542613"/>
                  <a:pt x="1746676" y="540780"/>
                </a:cubicBezTo>
                <a:cubicBezTo>
                  <a:pt x="1754863" y="539451"/>
                  <a:pt x="1758956" y="534038"/>
                  <a:pt x="1758956" y="524542"/>
                </a:cubicBezTo>
                <a:cubicBezTo>
                  <a:pt x="1758956" y="520422"/>
                  <a:pt x="1757597" y="516689"/>
                  <a:pt x="1754880" y="513341"/>
                </a:cubicBezTo>
                <a:cubicBezTo>
                  <a:pt x="1752163" y="509992"/>
                  <a:pt x="1748560" y="508319"/>
                  <a:pt x="1744068" y="508319"/>
                </a:cubicBezTo>
                <a:cubicBezTo>
                  <a:pt x="1740563" y="508319"/>
                  <a:pt x="1737614" y="509215"/>
                  <a:pt x="1735221" y="511008"/>
                </a:cubicBezTo>
                <a:cubicBezTo>
                  <a:pt x="1732828" y="512801"/>
                  <a:pt x="1731860" y="513719"/>
                  <a:pt x="1732317" y="513762"/>
                </a:cubicBezTo>
                <a:cubicBezTo>
                  <a:pt x="1728445" y="514619"/>
                  <a:pt x="1719056" y="515048"/>
                  <a:pt x="1704149" y="515048"/>
                </a:cubicBezTo>
                <a:cubicBezTo>
                  <a:pt x="1687390" y="515048"/>
                  <a:pt x="1677708" y="514746"/>
                  <a:pt x="1675103" y="514141"/>
                </a:cubicBezTo>
                <a:cubicBezTo>
                  <a:pt x="1675217" y="514255"/>
                  <a:pt x="1674336" y="513748"/>
                  <a:pt x="1672459" y="512619"/>
                </a:cubicBezTo>
                <a:cubicBezTo>
                  <a:pt x="1670583" y="511490"/>
                  <a:pt x="1668864" y="510491"/>
                  <a:pt x="1667302" y="509622"/>
                </a:cubicBezTo>
                <a:cubicBezTo>
                  <a:pt x="1665739" y="508753"/>
                  <a:pt x="1663820" y="508319"/>
                  <a:pt x="1661544" y="508319"/>
                </a:cubicBezTo>
                <a:cubicBezTo>
                  <a:pt x="1657476" y="508319"/>
                  <a:pt x="1653828" y="509933"/>
                  <a:pt x="1650600" y="513162"/>
                </a:cubicBezTo>
                <a:cubicBezTo>
                  <a:pt x="1647371" y="516391"/>
                  <a:pt x="1645756" y="520184"/>
                  <a:pt x="1645756" y="524542"/>
                </a:cubicBezTo>
                <a:cubicBezTo>
                  <a:pt x="1645756" y="532848"/>
                  <a:pt x="1649837" y="538170"/>
                  <a:pt x="1658001" y="540508"/>
                </a:cubicBezTo>
                <a:cubicBezTo>
                  <a:pt x="1659667" y="541504"/>
                  <a:pt x="1661856" y="542228"/>
                  <a:pt x="1664566" y="542680"/>
                </a:cubicBezTo>
                <a:cubicBezTo>
                  <a:pt x="1667275" y="543132"/>
                  <a:pt x="1669533" y="543809"/>
                  <a:pt x="1671338" y="544709"/>
                </a:cubicBezTo>
                <a:cubicBezTo>
                  <a:pt x="1683587" y="551367"/>
                  <a:pt x="1686871" y="559658"/>
                  <a:pt x="1681189" y="569583"/>
                </a:cubicBezTo>
                <a:lnTo>
                  <a:pt x="1633147" y="666638"/>
                </a:lnTo>
                <a:lnTo>
                  <a:pt x="1579698" y="564904"/>
                </a:lnTo>
                <a:cubicBezTo>
                  <a:pt x="1575116" y="556946"/>
                  <a:pt x="1576990" y="550112"/>
                  <a:pt x="1585320" y="544402"/>
                </a:cubicBezTo>
                <a:cubicBezTo>
                  <a:pt x="1586315" y="543735"/>
                  <a:pt x="1588362" y="543332"/>
                  <a:pt x="1591460" y="543194"/>
                </a:cubicBezTo>
                <a:cubicBezTo>
                  <a:pt x="1594558" y="543056"/>
                  <a:pt x="1596771" y="542813"/>
                  <a:pt x="1598100" y="542466"/>
                </a:cubicBezTo>
                <a:cubicBezTo>
                  <a:pt x="1606663" y="539927"/>
                  <a:pt x="1610461" y="533707"/>
                  <a:pt x="1609494" y="523806"/>
                </a:cubicBezTo>
                <a:cubicBezTo>
                  <a:pt x="1608728" y="513481"/>
                  <a:pt x="1603651" y="508319"/>
                  <a:pt x="1594264" y="508319"/>
                </a:cubicBezTo>
                <a:cubicBezTo>
                  <a:pt x="1590759" y="508319"/>
                  <a:pt x="1587810" y="509215"/>
                  <a:pt x="1585416" y="511008"/>
                </a:cubicBezTo>
                <a:cubicBezTo>
                  <a:pt x="1583023" y="512801"/>
                  <a:pt x="1582055" y="513719"/>
                  <a:pt x="1582512" y="513762"/>
                </a:cubicBezTo>
                <a:cubicBezTo>
                  <a:pt x="1578640" y="514619"/>
                  <a:pt x="1562822" y="515048"/>
                  <a:pt x="1535057" y="515048"/>
                </a:cubicBezTo>
                <a:cubicBezTo>
                  <a:pt x="1507834" y="515048"/>
                  <a:pt x="1492687" y="514691"/>
                  <a:pt x="1489615" y="513976"/>
                </a:cubicBezTo>
                <a:cubicBezTo>
                  <a:pt x="1489563" y="513948"/>
                  <a:pt x="1488911" y="513518"/>
                  <a:pt x="1487661" y="512687"/>
                </a:cubicBezTo>
                <a:cubicBezTo>
                  <a:pt x="1486411" y="511856"/>
                  <a:pt x="1484849" y="510920"/>
                  <a:pt x="1482975" y="509879"/>
                </a:cubicBezTo>
                <a:cubicBezTo>
                  <a:pt x="1481101" y="508839"/>
                  <a:pt x="1479326" y="508319"/>
                  <a:pt x="1477649" y="508319"/>
                </a:cubicBezTo>
                <a:close/>
                <a:moveTo>
                  <a:pt x="483361" y="508319"/>
                </a:moveTo>
                <a:cubicBezTo>
                  <a:pt x="478565" y="508319"/>
                  <a:pt x="474736" y="509953"/>
                  <a:pt x="471873" y="513223"/>
                </a:cubicBezTo>
                <a:cubicBezTo>
                  <a:pt x="469011" y="516492"/>
                  <a:pt x="467580" y="520265"/>
                  <a:pt x="467580" y="524542"/>
                </a:cubicBezTo>
                <a:cubicBezTo>
                  <a:pt x="467580" y="532833"/>
                  <a:pt x="471521" y="538160"/>
                  <a:pt x="479403" y="540523"/>
                </a:cubicBezTo>
                <a:cubicBezTo>
                  <a:pt x="481375" y="541513"/>
                  <a:pt x="483732" y="542224"/>
                  <a:pt x="486475" y="542655"/>
                </a:cubicBezTo>
                <a:cubicBezTo>
                  <a:pt x="489219" y="543086"/>
                  <a:pt x="491200" y="543704"/>
                  <a:pt x="492419" y="544509"/>
                </a:cubicBezTo>
                <a:cubicBezTo>
                  <a:pt x="498882" y="548976"/>
                  <a:pt x="502113" y="553084"/>
                  <a:pt x="502113" y="556832"/>
                </a:cubicBezTo>
                <a:lnTo>
                  <a:pt x="502113" y="751027"/>
                </a:lnTo>
                <a:cubicBezTo>
                  <a:pt x="502113" y="755076"/>
                  <a:pt x="498975" y="759274"/>
                  <a:pt x="492698" y="763622"/>
                </a:cubicBezTo>
                <a:cubicBezTo>
                  <a:pt x="492398" y="763717"/>
                  <a:pt x="488740" y="764872"/>
                  <a:pt x="481725" y="767087"/>
                </a:cubicBezTo>
                <a:cubicBezTo>
                  <a:pt x="472295" y="769958"/>
                  <a:pt x="467580" y="775371"/>
                  <a:pt x="467580" y="783324"/>
                </a:cubicBezTo>
                <a:cubicBezTo>
                  <a:pt x="467580" y="787839"/>
                  <a:pt x="469052" y="791673"/>
                  <a:pt x="471995" y="794826"/>
                </a:cubicBezTo>
                <a:cubicBezTo>
                  <a:pt x="474938" y="797978"/>
                  <a:pt x="478727" y="799555"/>
                  <a:pt x="483361" y="799555"/>
                </a:cubicBezTo>
                <a:cubicBezTo>
                  <a:pt x="485728" y="799555"/>
                  <a:pt x="488184" y="798807"/>
                  <a:pt x="490730" y="797312"/>
                </a:cubicBezTo>
                <a:cubicBezTo>
                  <a:pt x="493275" y="795816"/>
                  <a:pt x="494564" y="795069"/>
                  <a:pt x="494598" y="795069"/>
                </a:cubicBezTo>
                <a:cubicBezTo>
                  <a:pt x="497594" y="793873"/>
                  <a:pt x="509702" y="793276"/>
                  <a:pt x="530924" y="793276"/>
                </a:cubicBezTo>
                <a:cubicBezTo>
                  <a:pt x="552117" y="793276"/>
                  <a:pt x="564354" y="793873"/>
                  <a:pt x="567636" y="795069"/>
                </a:cubicBezTo>
                <a:cubicBezTo>
                  <a:pt x="567755" y="795069"/>
                  <a:pt x="569159" y="795816"/>
                  <a:pt x="571850" y="797312"/>
                </a:cubicBezTo>
                <a:cubicBezTo>
                  <a:pt x="574541" y="798807"/>
                  <a:pt x="577203" y="799555"/>
                  <a:pt x="579837" y="799555"/>
                </a:cubicBezTo>
                <a:cubicBezTo>
                  <a:pt x="584204" y="799555"/>
                  <a:pt x="587777" y="797951"/>
                  <a:pt x="590556" y="794744"/>
                </a:cubicBezTo>
                <a:cubicBezTo>
                  <a:pt x="593335" y="791536"/>
                  <a:pt x="594725" y="787730"/>
                  <a:pt x="594725" y="783324"/>
                </a:cubicBezTo>
                <a:cubicBezTo>
                  <a:pt x="594725" y="774628"/>
                  <a:pt x="590907" y="769432"/>
                  <a:pt x="583273" y="767737"/>
                </a:cubicBezTo>
                <a:cubicBezTo>
                  <a:pt x="575201" y="765508"/>
                  <a:pt x="570865" y="764198"/>
                  <a:pt x="570264" y="763808"/>
                </a:cubicBezTo>
                <a:cubicBezTo>
                  <a:pt x="563845" y="759369"/>
                  <a:pt x="560635" y="755111"/>
                  <a:pt x="560635" y="751035"/>
                </a:cubicBezTo>
                <a:lnTo>
                  <a:pt x="560635" y="628698"/>
                </a:lnTo>
                <a:lnTo>
                  <a:pt x="573243" y="613439"/>
                </a:lnTo>
                <a:lnTo>
                  <a:pt x="644388" y="748763"/>
                </a:lnTo>
                <a:cubicBezTo>
                  <a:pt x="648836" y="755892"/>
                  <a:pt x="649386" y="761462"/>
                  <a:pt x="646038" y="765472"/>
                </a:cubicBezTo>
                <a:cubicBezTo>
                  <a:pt x="645872" y="765682"/>
                  <a:pt x="645362" y="765871"/>
                  <a:pt x="644509" y="766040"/>
                </a:cubicBezTo>
                <a:cubicBezTo>
                  <a:pt x="643657" y="766209"/>
                  <a:pt x="642252" y="766375"/>
                  <a:pt x="640295" y="766537"/>
                </a:cubicBezTo>
                <a:cubicBezTo>
                  <a:pt x="638337" y="766698"/>
                  <a:pt x="636473" y="767134"/>
                  <a:pt x="634701" y="767844"/>
                </a:cubicBezTo>
                <a:cubicBezTo>
                  <a:pt x="626471" y="770192"/>
                  <a:pt x="622357" y="775352"/>
                  <a:pt x="622357" y="783324"/>
                </a:cubicBezTo>
                <a:cubicBezTo>
                  <a:pt x="622357" y="787958"/>
                  <a:pt x="624007" y="791822"/>
                  <a:pt x="627307" y="794915"/>
                </a:cubicBezTo>
                <a:cubicBezTo>
                  <a:pt x="630608" y="798008"/>
                  <a:pt x="634370" y="799555"/>
                  <a:pt x="638594" y="799555"/>
                </a:cubicBezTo>
                <a:cubicBezTo>
                  <a:pt x="641261" y="799555"/>
                  <a:pt x="643866" y="798807"/>
                  <a:pt x="646410" y="797312"/>
                </a:cubicBezTo>
                <a:cubicBezTo>
                  <a:pt x="648953" y="795816"/>
                  <a:pt x="650408" y="795069"/>
                  <a:pt x="650774" y="795069"/>
                </a:cubicBezTo>
                <a:cubicBezTo>
                  <a:pt x="653470" y="793873"/>
                  <a:pt x="666153" y="793276"/>
                  <a:pt x="688822" y="793276"/>
                </a:cubicBezTo>
                <a:cubicBezTo>
                  <a:pt x="707972" y="793276"/>
                  <a:pt x="719940" y="794173"/>
                  <a:pt x="724727" y="795969"/>
                </a:cubicBezTo>
                <a:cubicBezTo>
                  <a:pt x="724898" y="795969"/>
                  <a:pt x="726182" y="796795"/>
                  <a:pt x="728577" y="798448"/>
                </a:cubicBezTo>
                <a:cubicBezTo>
                  <a:pt x="730973" y="800100"/>
                  <a:pt x="733718" y="800927"/>
                  <a:pt x="736814" y="800927"/>
                </a:cubicBezTo>
                <a:cubicBezTo>
                  <a:pt x="740805" y="800927"/>
                  <a:pt x="744359" y="799263"/>
                  <a:pt x="747476" y="795937"/>
                </a:cubicBezTo>
                <a:cubicBezTo>
                  <a:pt x="750593" y="792610"/>
                  <a:pt x="752151" y="788713"/>
                  <a:pt x="752151" y="784246"/>
                </a:cubicBezTo>
                <a:cubicBezTo>
                  <a:pt x="752151" y="775502"/>
                  <a:pt x="747515" y="770089"/>
                  <a:pt x="738243" y="768008"/>
                </a:cubicBezTo>
                <a:cubicBezTo>
                  <a:pt x="737490" y="768113"/>
                  <a:pt x="735865" y="767680"/>
                  <a:pt x="733367" y="766708"/>
                </a:cubicBezTo>
                <a:cubicBezTo>
                  <a:pt x="730869" y="765736"/>
                  <a:pt x="728677" y="764936"/>
                  <a:pt x="726791" y="764308"/>
                </a:cubicBezTo>
                <a:cubicBezTo>
                  <a:pt x="718990" y="762226"/>
                  <a:pt x="713861" y="758478"/>
                  <a:pt x="711403" y="753063"/>
                </a:cubicBezTo>
                <a:lnTo>
                  <a:pt x="618049" y="578799"/>
                </a:lnTo>
                <a:cubicBezTo>
                  <a:pt x="619216" y="577789"/>
                  <a:pt x="621366" y="576239"/>
                  <a:pt x="624500" y="574148"/>
                </a:cubicBezTo>
                <a:cubicBezTo>
                  <a:pt x="625743" y="573319"/>
                  <a:pt x="629921" y="572260"/>
                  <a:pt x="637033" y="570969"/>
                </a:cubicBezTo>
                <a:cubicBezTo>
                  <a:pt x="644146" y="569679"/>
                  <a:pt x="653491" y="570968"/>
                  <a:pt x="665069" y="574838"/>
                </a:cubicBezTo>
                <a:cubicBezTo>
                  <a:pt x="676647" y="578707"/>
                  <a:pt x="683910" y="580809"/>
                  <a:pt x="686858" y="581142"/>
                </a:cubicBezTo>
                <a:cubicBezTo>
                  <a:pt x="699245" y="583237"/>
                  <a:pt x="711206" y="580626"/>
                  <a:pt x="722741" y="573309"/>
                </a:cubicBezTo>
                <a:cubicBezTo>
                  <a:pt x="734275" y="565991"/>
                  <a:pt x="739395" y="555479"/>
                  <a:pt x="738100" y="541773"/>
                </a:cubicBezTo>
                <a:cubicBezTo>
                  <a:pt x="736795" y="530381"/>
                  <a:pt x="731173" y="522105"/>
                  <a:pt x="721233" y="516945"/>
                </a:cubicBezTo>
                <a:cubicBezTo>
                  <a:pt x="711294" y="511784"/>
                  <a:pt x="700276" y="510126"/>
                  <a:pt x="688179" y="511969"/>
                </a:cubicBezTo>
                <a:cubicBezTo>
                  <a:pt x="666534" y="514750"/>
                  <a:pt x="647457" y="521464"/>
                  <a:pt x="630951" y="532111"/>
                </a:cubicBezTo>
                <a:cubicBezTo>
                  <a:pt x="614444" y="542757"/>
                  <a:pt x="594789" y="558580"/>
                  <a:pt x="571986" y="579577"/>
                </a:cubicBezTo>
                <a:lnTo>
                  <a:pt x="560635" y="596222"/>
                </a:lnTo>
                <a:lnTo>
                  <a:pt x="560635" y="556839"/>
                </a:lnTo>
                <a:cubicBezTo>
                  <a:pt x="560635" y="553057"/>
                  <a:pt x="563683" y="549057"/>
                  <a:pt x="569779" y="544837"/>
                </a:cubicBezTo>
                <a:cubicBezTo>
                  <a:pt x="570212" y="544704"/>
                  <a:pt x="574963" y="543235"/>
                  <a:pt x="584030" y="540430"/>
                </a:cubicBezTo>
                <a:cubicBezTo>
                  <a:pt x="591160" y="538449"/>
                  <a:pt x="594725" y="533153"/>
                  <a:pt x="594725" y="524542"/>
                </a:cubicBezTo>
                <a:cubicBezTo>
                  <a:pt x="594725" y="520422"/>
                  <a:pt x="593366" y="516689"/>
                  <a:pt x="590649" y="513341"/>
                </a:cubicBezTo>
                <a:cubicBezTo>
                  <a:pt x="587932" y="509992"/>
                  <a:pt x="584328" y="508319"/>
                  <a:pt x="579837" y="508319"/>
                </a:cubicBezTo>
                <a:cubicBezTo>
                  <a:pt x="577561" y="508319"/>
                  <a:pt x="575446" y="508807"/>
                  <a:pt x="573493" y="509783"/>
                </a:cubicBezTo>
                <a:cubicBezTo>
                  <a:pt x="571541" y="510759"/>
                  <a:pt x="569823" y="511743"/>
                  <a:pt x="568339" y="512733"/>
                </a:cubicBezTo>
                <a:cubicBezTo>
                  <a:pt x="566856" y="513724"/>
                  <a:pt x="566150" y="514183"/>
                  <a:pt x="566221" y="514112"/>
                </a:cubicBezTo>
                <a:cubicBezTo>
                  <a:pt x="563149" y="514736"/>
                  <a:pt x="551393" y="515048"/>
                  <a:pt x="530952" y="515048"/>
                </a:cubicBezTo>
                <a:cubicBezTo>
                  <a:pt x="510512" y="515048"/>
                  <a:pt x="498903" y="514750"/>
                  <a:pt x="496127" y="514155"/>
                </a:cubicBezTo>
                <a:cubicBezTo>
                  <a:pt x="496269" y="514298"/>
                  <a:pt x="495609" y="513881"/>
                  <a:pt x="494144" y="512905"/>
                </a:cubicBezTo>
                <a:cubicBezTo>
                  <a:pt x="492680" y="511928"/>
                  <a:pt x="491010" y="510920"/>
                  <a:pt x="489136" y="509879"/>
                </a:cubicBezTo>
                <a:cubicBezTo>
                  <a:pt x="487262" y="508839"/>
                  <a:pt x="485337" y="508319"/>
                  <a:pt x="483361" y="508319"/>
                </a:cubicBezTo>
                <a:close/>
                <a:moveTo>
                  <a:pt x="3064636" y="508304"/>
                </a:moveTo>
                <a:cubicBezTo>
                  <a:pt x="3059840" y="508304"/>
                  <a:pt x="3056011" y="509941"/>
                  <a:pt x="3053149" y="513216"/>
                </a:cubicBezTo>
                <a:cubicBezTo>
                  <a:pt x="3050287" y="516490"/>
                  <a:pt x="3048855" y="520260"/>
                  <a:pt x="3048855" y="524528"/>
                </a:cubicBezTo>
                <a:cubicBezTo>
                  <a:pt x="3048855" y="532819"/>
                  <a:pt x="3052796" y="538148"/>
                  <a:pt x="3060678" y="540515"/>
                </a:cubicBezTo>
                <a:cubicBezTo>
                  <a:pt x="3062655" y="541501"/>
                  <a:pt x="3065013" y="542210"/>
                  <a:pt x="3067754" y="542641"/>
                </a:cubicBezTo>
                <a:cubicBezTo>
                  <a:pt x="3070495" y="543072"/>
                  <a:pt x="3072475" y="543690"/>
                  <a:pt x="3073694" y="544494"/>
                </a:cubicBezTo>
                <a:cubicBezTo>
                  <a:pt x="3080157" y="548966"/>
                  <a:pt x="3083388" y="553076"/>
                  <a:pt x="3083388" y="556825"/>
                </a:cubicBezTo>
                <a:lnTo>
                  <a:pt x="3083388" y="751027"/>
                </a:lnTo>
                <a:cubicBezTo>
                  <a:pt x="3083388" y="755071"/>
                  <a:pt x="3080271" y="759250"/>
                  <a:pt x="3074037" y="763565"/>
                </a:cubicBezTo>
                <a:cubicBezTo>
                  <a:pt x="3073670" y="763698"/>
                  <a:pt x="3069991" y="764872"/>
                  <a:pt x="3063000" y="767087"/>
                </a:cubicBezTo>
                <a:cubicBezTo>
                  <a:pt x="3053570" y="769958"/>
                  <a:pt x="3048855" y="775371"/>
                  <a:pt x="3048855" y="783324"/>
                </a:cubicBezTo>
                <a:cubicBezTo>
                  <a:pt x="3048855" y="787839"/>
                  <a:pt x="3050327" y="791673"/>
                  <a:pt x="3053270" y="794826"/>
                </a:cubicBezTo>
                <a:cubicBezTo>
                  <a:pt x="3056213" y="797978"/>
                  <a:pt x="3060002" y="799555"/>
                  <a:pt x="3064636" y="799555"/>
                </a:cubicBezTo>
                <a:cubicBezTo>
                  <a:pt x="3067003" y="799555"/>
                  <a:pt x="3069459" y="798807"/>
                  <a:pt x="3072005" y="797312"/>
                </a:cubicBezTo>
                <a:cubicBezTo>
                  <a:pt x="3074550" y="795816"/>
                  <a:pt x="3075840" y="795069"/>
                  <a:pt x="3075873" y="795069"/>
                </a:cubicBezTo>
                <a:cubicBezTo>
                  <a:pt x="3078868" y="793873"/>
                  <a:pt x="3090977" y="793276"/>
                  <a:pt x="3112199" y="793276"/>
                </a:cubicBezTo>
                <a:cubicBezTo>
                  <a:pt x="3133392" y="793276"/>
                  <a:pt x="3145629" y="793873"/>
                  <a:pt x="3148911" y="795069"/>
                </a:cubicBezTo>
                <a:cubicBezTo>
                  <a:pt x="3149030" y="795069"/>
                  <a:pt x="3150435" y="795816"/>
                  <a:pt x="3153126" y="797312"/>
                </a:cubicBezTo>
                <a:cubicBezTo>
                  <a:pt x="3155816" y="798807"/>
                  <a:pt x="3158478" y="799555"/>
                  <a:pt x="3161112" y="799555"/>
                </a:cubicBezTo>
                <a:cubicBezTo>
                  <a:pt x="3165479" y="799555"/>
                  <a:pt x="3169053" y="797951"/>
                  <a:pt x="3171831" y="794744"/>
                </a:cubicBezTo>
                <a:cubicBezTo>
                  <a:pt x="3174610" y="791536"/>
                  <a:pt x="3176000" y="787730"/>
                  <a:pt x="3176000" y="783324"/>
                </a:cubicBezTo>
                <a:cubicBezTo>
                  <a:pt x="3176000" y="774623"/>
                  <a:pt x="3172183" y="769425"/>
                  <a:pt x="3164548" y="767730"/>
                </a:cubicBezTo>
                <a:cubicBezTo>
                  <a:pt x="3156481" y="765505"/>
                  <a:pt x="3152145" y="764196"/>
                  <a:pt x="3151540" y="763800"/>
                </a:cubicBezTo>
                <a:cubicBezTo>
                  <a:pt x="3145120" y="759362"/>
                  <a:pt x="3141910" y="755104"/>
                  <a:pt x="3141910" y="751027"/>
                </a:cubicBezTo>
                <a:lnTo>
                  <a:pt x="3141910" y="750949"/>
                </a:lnTo>
                <a:lnTo>
                  <a:pt x="3221520" y="614767"/>
                </a:lnTo>
                <a:lnTo>
                  <a:pt x="3221463" y="751027"/>
                </a:lnTo>
                <a:cubicBezTo>
                  <a:pt x="3221463" y="755071"/>
                  <a:pt x="3218279" y="759295"/>
                  <a:pt x="3211912" y="763700"/>
                </a:cubicBezTo>
                <a:cubicBezTo>
                  <a:pt x="3211111" y="764100"/>
                  <a:pt x="3206487" y="765551"/>
                  <a:pt x="3198038" y="768051"/>
                </a:cubicBezTo>
                <a:cubicBezTo>
                  <a:pt x="3190928" y="770299"/>
                  <a:pt x="3187373" y="775390"/>
                  <a:pt x="3187373" y="783324"/>
                </a:cubicBezTo>
                <a:cubicBezTo>
                  <a:pt x="3187373" y="787839"/>
                  <a:pt x="3188844" y="791673"/>
                  <a:pt x="3191787" y="794826"/>
                </a:cubicBezTo>
                <a:cubicBezTo>
                  <a:pt x="3194731" y="797978"/>
                  <a:pt x="3198372" y="799555"/>
                  <a:pt x="3202710" y="799555"/>
                </a:cubicBezTo>
                <a:cubicBezTo>
                  <a:pt x="3205377" y="799555"/>
                  <a:pt x="3207982" y="798807"/>
                  <a:pt x="3210526" y="797312"/>
                </a:cubicBezTo>
                <a:cubicBezTo>
                  <a:pt x="3213069" y="795816"/>
                  <a:pt x="3214524" y="795069"/>
                  <a:pt x="3214890" y="795069"/>
                </a:cubicBezTo>
                <a:cubicBezTo>
                  <a:pt x="3217586" y="793873"/>
                  <a:pt x="3229533" y="793276"/>
                  <a:pt x="3250731" y="793276"/>
                </a:cubicBezTo>
                <a:cubicBezTo>
                  <a:pt x="3271905" y="793276"/>
                  <a:pt x="3283987" y="793873"/>
                  <a:pt x="3286978" y="795069"/>
                </a:cubicBezTo>
                <a:cubicBezTo>
                  <a:pt x="3287321" y="795069"/>
                  <a:pt x="3288763" y="795816"/>
                  <a:pt x="3291303" y="797312"/>
                </a:cubicBezTo>
                <a:cubicBezTo>
                  <a:pt x="3293844" y="798807"/>
                  <a:pt x="3296472" y="799555"/>
                  <a:pt x="3299187" y="799555"/>
                </a:cubicBezTo>
                <a:cubicBezTo>
                  <a:pt x="3303854" y="799555"/>
                  <a:pt x="3307577" y="797951"/>
                  <a:pt x="3310356" y="794744"/>
                </a:cubicBezTo>
                <a:cubicBezTo>
                  <a:pt x="3313135" y="791536"/>
                  <a:pt x="3314524" y="787730"/>
                  <a:pt x="3314524" y="783324"/>
                </a:cubicBezTo>
                <a:cubicBezTo>
                  <a:pt x="3314524" y="774142"/>
                  <a:pt x="3310295" y="768913"/>
                  <a:pt x="3301837" y="767637"/>
                </a:cubicBezTo>
                <a:cubicBezTo>
                  <a:pt x="3294284" y="765208"/>
                  <a:pt x="3290307" y="763893"/>
                  <a:pt x="3289907" y="763693"/>
                </a:cubicBezTo>
                <a:cubicBezTo>
                  <a:pt x="3283597" y="759326"/>
                  <a:pt x="3280441" y="755104"/>
                  <a:pt x="3280441" y="751027"/>
                </a:cubicBezTo>
                <a:lnTo>
                  <a:pt x="3280441" y="556825"/>
                </a:lnTo>
                <a:cubicBezTo>
                  <a:pt x="3280441" y="553043"/>
                  <a:pt x="3283530" y="549012"/>
                  <a:pt x="3289707" y="544730"/>
                </a:cubicBezTo>
                <a:cubicBezTo>
                  <a:pt x="3290159" y="544506"/>
                  <a:pt x="3294162" y="543180"/>
                  <a:pt x="3301716" y="540751"/>
                </a:cubicBezTo>
                <a:cubicBezTo>
                  <a:pt x="3310255" y="539465"/>
                  <a:pt x="3314524" y="534057"/>
                  <a:pt x="3314524" y="524528"/>
                </a:cubicBezTo>
                <a:cubicBezTo>
                  <a:pt x="3314524" y="520408"/>
                  <a:pt x="3313166" y="516674"/>
                  <a:pt x="3310449" y="513326"/>
                </a:cubicBezTo>
                <a:cubicBezTo>
                  <a:pt x="3307732" y="509978"/>
                  <a:pt x="3303977" y="508304"/>
                  <a:pt x="3299187" y="508304"/>
                </a:cubicBezTo>
                <a:cubicBezTo>
                  <a:pt x="3295681" y="508304"/>
                  <a:pt x="3292733" y="509201"/>
                  <a:pt x="3290343" y="510994"/>
                </a:cubicBezTo>
                <a:cubicBezTo>
                  <a:pt x="3287952" y="512787"/>
                  <a:pt x="3286985" y="513705"/>
                  <a:pt x="3287442" y="513748"/>
                </a:cubicBezTo>
                <a:cubicBezTo>
                  <a:pt x="3283571" y="514605"/>
                  <a:pt x="3271333" y="515034"/>
                  <a:pt x="3250731" y="515034"/>
                </a:cubicBezTo>
                <a:cubicBezTo>
                  <a:pt x="3230371" y="515034"/>
                  <a:pt x="3218650" y="514676"/>
                  <a:pt x="3215569" y="513962"/>
                </a:cubicBezTo>
                <a:cubicBezTo>
                  <a:pt x="3215517" y="513933"/>
                  <a:pt x="3214817" y="513470"/>
                  <a:pt x="3213469" y="512573"/>
                </a:cubicBezTo>
                <a:cubicBezTo>
                  <a:pt x="3212121" y="511675"/>
                  <a:pt x="3210473" y="510739"/>
                  <a:pt x="3208525" y="509765"/>
                </a:cubicBezTo>
                <a:cubicBezTo>
                  <a:pt x="3206577" y="508791"/>
                  <a:pt x="3204639" y="508304"/>
                  <a:pt x="3202710" y="508304"/>
                </a:cubicBezTo>
                <a:cubicBezTo>
                  <a:pt x="3198210" y="508304"/>
                  <a:pt x="3194528" y="509941"/>
                  <a:pt x="3191666" y="513216"/>
                </a:cubicBezTo>
                <a:cubicBezTo>
                  <a:pt x="3188803" y="516490"/>
                  <a:pt x="3187373" y="520260"/>
                  <a:pt x="3187373" y="524528"/>
                </a:cubicBezTo>
                <a:cubicBezTo>
                  <a:pt x="3187373" y="532800"/>
                  <a:pt x="3191180" y="538139"/>
                  <a:pt x="3198795" y="540544"/>
                </a:cubicBezTo>
                <a:cubicBezTo>
                  <a:pt x="3200081" y="540801"/>
                  <a:pt x="3202236" y="541307"/>
                  <a:pt x="3205261" y="542062"/>
                </a:cubicBezTo>
                <a:cubicBezTo>
                  <a:pt x="3208285" y="542817"/>
                  <a:pt x="3210452" y="543628"/>
                  <a:pt x="3211761" y="544494"/>
                </a:cubicBezTo>
                <a:cubicBezTo>
                  <a:pt x="3218229" y="548966"/>
                  <a:pt x="3221463" y="553076"/>
                  <a:pt x="3221463" y="556825"/>
                </a:cubicBezTo>
                <a:lnTo>
                  <a:pt x="3221463" y="563833"/>
                </a:lnTo>
                <a:lnTo>
                  <a:pt x="3141867" y="699364"/>
                </a:lnTo>
                <a:lnTo>
                  <a:pt x="3141910" y="556860"/>
                </a:lnTo>
                <a:cubicBezTo>
                  <a:pt x="3141910" y="553055"/>
                  <a:pt x="3144955" y="549045"/>
                  <a:pt x="3151046" y="544830"/>
                </a:cubicBezTo>
                <a:cubicBezTo>
                  <a:pt x="3151485" y="544692"/>
                  <a:pt x="3156238" y="543220"/>
                  <a:pt x="3165306" y="540415"/>
                </a:cubicBezTo>
                <a:cubicBezTo>
                  <a:pt x="3172435" y="538434"/>
                  <a:pt x="3176000" y="533138"/>
                  <a:pt x="3176000" y="524528"/>
                </a:cubicBezTo>
                <a:cubicBezTo>
                  <a:pt x="3176000" y="520408"/>
                  <a:pt x="3174641" y="516674"/>
                  <a:pt x="3171924" y="513326"/>
                </a:cubicBezTo>
                <a:cubicBezTo>
                  <a:pt x="3169207" y="509978"/>
                  <a:pt x="3165603" y="508304"/>
                  <a:pt x="3161112" y="508304"/>
                </a:cubicBezTo>
                <a:cubicBezTo>
                  <a:pt x="3158836" y="508304"/>
                  <a:pt x="3156721" y="508792"/>
                  <a:pt x="3154769" y="509769"/>
                </a:cubicBezTo>
                <a:cubicBezTo>
                  <a:pt x="3152816" y="510745"/>
                  <a:pt x="3151098" y="511728"/>
                  <a:pt x="3149614" y="512719"/>
                </a:cubicBezTo>
                <a:cubicBezTo>
                  <a:pt x="3148131" y="513710"/>
                  <a:pt x="3147425" y="514169"/>
                  <a:pt x="3147496" y="514098"/>
                </a:cubicBezTo>
                <a:cubicBezTo>
                  <a:pt x="3144424" y="514722"/>
                  <a:pt x="3132668" y="515034"/>
                  <a:pt x="3112228" y="515034"/>
                </a:cubicBezTo>
                <a:cubicBezTo>
                  <a:pt x="3091787" y="515034"/>
                  <a:pt x="3080178" y="514736"/>
                  <a:pt x="3077402" y="514141"/>
                </a:cubicBezTo>
                <a:cubicBezTo>
                  <a:pt x="3077544" y="514284"/>
                  <a:pt x="3076884" y="513867"/>
                  <a:pt x="3075420" y="512891"/>
                </a:cubicBezTo>
                <a:cubicBezTo>
                  <a:pt x="3073955" y="511914"/>
                  <a:pt x="3072285" y="510906"/>
                  <a:pt x="3070412" y="509865"/>
                </a:cubicBezTo>
                <a:cubicBezTo>
                  <a:pt x="3068537" y="508825"/>
                  <a:pt x="3066612" y="508304"/>
                  <a:pt x="3064636" y="508304"/>
                </a:cubicBezTo>
                <a:close/>
                <a:moveTo>
                  <a:pt x="1082607" y="499632"/>
                </a:moveTo>
                <a:lnTo>
                  <a:pt x="1076978" y="506168"/>
                </a:lnTo>
                <a:cubicBezTo>
                  <a:pt x="1081764" y="522118"/>
                  <a:pt x="1082250" y="537017"/>
                  <a:pt x="1078435" y="550867"/>
                </a:cubicBezTo>
                <a:cubicBezTo>
                  <a:pt x="1075382" y="560315"/>
                  <a:pt x="1070560" y="569381"/>
                  <a:pt x="1063969" y="578063"/>
                </a:cubicBezTo>
                <a:lnTo>
                  <a:pt x="1072434" y="591350"/>
                </a:lnTo>
                <a:cubicBezTo>
                  <a:pt x="1078702" y="588545"/>
                  <a:pt x="1085176" y="584839"/>
                  <a:pt x="1091858" y="580231"/>
                </a:cubicBezTo>
                <a:cubicBezTo>
                  <a:pt x="1098540" y="575623"/>
                  <a:pt x="1103738" y="571891"/>
                  <a:pt x="1107453" y="569033"/>
                </a:cubicBezTo>
                <a:cubicBezTo>
                  <a:pt x="1109482" y="567686"/>
                  <a:pt x="1112721" y="564784"/>
                  <a:pt x="1117172" y="560329"/>
                </a:cubicBezTo>
                <a:cubicBezTo>
                  <a:pt x="1121623" y="555873"/>
                  <a:pt x="1125855" y="552375"/>
                  <a:pt x="1129870" y="549834"/>
                </a:cubicBezTo>
                <a:cubicBezTo>
                  <a:pt x="1133885" y="547294"/>
                  <a:pt x="1137962" y="546023"/>
                  <a:pt x="1142100" y="546023"/>
                </a:cubicBezTo>
                <a:lnTo>
                  <a:pt x="1144708" y="546023"/>
                </a:lnTo>
                <a:lnTo>
                  <a:pt x="1144708" y="751470"/>
                </a:lnTo>
                <a:cubicBezTo>
                  <a:pt x="1144708" y="755476"/>
                  <a:pt x="1140950" y="759981"/>
                  <a:pt x="1133435" y="764986"/>
                </a:cubicBezTo>
                <a:cubicBezTo>
                  <a:pt x="1133363" y="765124"/>
                  <a:pt x="1129844" y="766194"/>
                  <a:pt x="1122876" y="768194"/>
                </a:cubicBezTo>
                <a:cubicBezTo>
                  <a:pt x="1114404" y="770613"/>
                  <a:pt x="1110168" y="775809"/>
                  <a:pt x="1110168" y="783782"/>
                </a:cubicBezTo>
                <a:cubicBezTo>
                  <a:pt x="1110168" y="788301"/>
                  <a:pt x="1111714" y="792212"/>
                  <a:pt x="1114807" y="795515"/>
                </a:cubicBezTo>
                <a:cubicBezTo>
                  <a:pt x="1117901" y="798818"/>
                  <a:pt x="1121467" y="800469"/>
                  <a:pt x="1125505" y="800469"/>
                </a:cubicBezTo>
                <a:cubicBezTo>
                  <a:pt x="1128777" y="800469"/>
                  <a:pt x="1131685" y="799647"/>
                  <a:pt x="1134228" y="798001"/>
                </a:cubicBezTo>
                <a:cubicBezTo>
                  <a:pt x="1136771" y="796356"/>
                  <a:pt x="1138071" y="795533"/>
                  <a:pt x="1138128" y="795533"/>
                </a:cubicBezTo>
                <a:cubicBezTo>
                  <a:pt x="1140829" y="794338"/>
                  <a:pt x="1152625" y="793740"/>
                  <a:pt x="1173518" y="793740"/>
                </a:cubicBezTo>
                <a:cubicBezTo>
                  <a:pt x="1194988" y="793740"/>
                  <a:pt x="1207218" y="794338"/>
                  <a:pt x="1210209" y="795533"/>
                </a:cubicBezTo>
                <a:cubicBezTo>
                  <a:pt x="1210475" y="795533"/>
                  <a:pt x="1211804" y="796356"/>
                  <a:pt x="1214195" y="798001"/>
                </a:cubicBezTo>
                <a:cubicBezTo>
                  <a:pt x="1216586" y="799647"/>
                  <a:pt x="1219179" y="800469"/>
                  <a:pt x="1221974" y="800469"/>
                </a:cubicBezTo>
                <a:cubicBezTo>
                  <a:pt x="1226247" y="800469"/>
                  <a:pt x="1230019" y="798832"/>
                  <a:pt x="1233294" y="795558"/>
                </a:cubicBezTo>
                <a:cubicBezTo>
                  <a:pt x="1236568" y="792284"/>
                  <a:pt x="1238205" y="788358"/>
                  <a:pt x="1238205" y="783782"/>
                </a:cubicBezTo>
                <a:cubicBezTo>
                  <a:pt x="1238205" y="775023"/>
                  <a:pt x="1233943" y="769832"/>
                  <a:pt x="1225418" y="768208"/>
                </a:cubicBezTo>
                <a:cubicBezTo>
                  <a:pt x="1218036" y="766294"/>
                  <a:pt x="1213959" y="765046"/>
                  <a:pt x="1213188" y="764465"/>
                </a:cubicBezTo>
                <a:cubicBezTo>
                  <a:pt x="1206244" y="759836"/>
                  <a:pt x="1202772" y="755504"/>
                  <a:pt x="1202772" y="751470"/>
                </a:cubicBezTo>
                <a:lnTo>
                  <a:pt x="1202772" y="546023"/>
                </a:lnTo>
                <a:lnTo>
                  <a:pt x="1205823" y="546023"/>
                </a:lnTo>
                <a:cubicBezTo>
                  <a:pt x="1209751" y="546023"/>
                  <a:pt x="1213695" y="547213"/>
                  <a:pt x="1217653" y="549592"/>
                </a:cubicBezTo>
                <a:cubicBezTo>
                  <a:pt x="1221610" y="551970"/>
                  <a:pt x="1225698" y="555053"/>
                  <a:pt x="1229915" y="558839"/>
                </a:cubicBezTo>
                <a:cubicBezTo>
                  <a:pt x="1234132" y="562625"/>
                  <a:pt x="1237307" y="565892"/>
                  <a:pt x="1239441" y="568640"/>
                </a:cubicBezTo>
                <a:cubicBezTo>
                  <a:pt x="1243461" y="571731"/>
                  <a:pt x="1248669" y="575315"/>
                  <a:pt x="1255068" y="579392"/>
                </a:cubicBezTo>
                <a:cubicBezTo>
                  <a:pt x="1261466" y="583468"/>
                  <a:pt x="1268392" y="587455"/>
                  <a:pt x="1275845" y="591350"/>
                </a:cubicBezTo>
                <a:lnTo>
                  <a:pt x="1283954" y="577956"/>
                </a:lnTo>
                <a:cubicBezTo>
                  <a:pt x="1277391" y="569431"/>
                  <a:pt x="1272686" y="560318"/>
                  <a:pt x="1269838" y="550617"/>
                </a:cubicBezTo>
                <a:cubicBezTo>
                  <a:pt x="1265194" y="535943"/>
                  <a:pt x="1265563" y="521063"/>
                  <a:pt x="1270945" y="505975"/>
                </a:cubicBezTo>
                <a:lnTo>
                  <a:pt x="1264537" y="499632"/>
                </a:lnTo>
                <a:cubicBezTo>
                  <a:pt x="1255979" y="503828"/>
                  <a:pt x="1247559" y="507306"/>
                  <a:pt x="1239277" y="510069"/>
                </a:cubicBezTo>
                <a:cubicBezTo>
                  <a:pt x="1230452" y="513283"/>
                  <a:pt x="1221246" y="514891"/>
                  <a:pt x="1211659" y="514891"/>
                </a:cubicBezTo>
                <a:lnTo>
                  <a:pt x="1173961" y="514891"/>
                </a:lnTo>
                <a:lnTo>
                  <a:pt x="1136271" y="514891"/>
                </a:lnTo>
                <a:cubicBezTo>
                  <a:pt x="1126327" y="514891"/>
                  <a:pt x="1117023" y="513312"/>
                  <a:pt x="1108360" y="510154"/>
                </a:cubicBezTo>
                <a:cubicBezTo>
                  <a:pt x="1099354" y="507059"/>
                  <a:pt x="1090770" y="503551"/>
                  <a:pt x="1082607" y="499632"/>
                </a:cubicBezTo>
                <a:close/>
                <a:moveTo>
                  <a:pt x="2295582" y="499003"/>
                </a:moveTo>
                <a:cubicBezTo>
                  <a:pt x="2286848" y="503204"/>
                  <a:pt x="2278333" y="506687"/>
                  <a:pt x="2270036" y="509454"/>
                </a:cubicBezTo>
                <a:cubicBezTo>
                  <a:pt x="2261226" y="512659"/>
                  <a:pt x="2252025" y="514262"/>
                  <a:pt x="2242433" y="514262"/>
                </a:cubicBezTo>
                <a:lnTo>
                  <a:pt x="2139277" y="514262"/>
                </a:lnTo>
                <a:cubicBezTo>
                  <a:pt x="2119470" y="514262"/>
                  <a:pt x="2107471" y="513814"/>
                  <a:pt x="2103280" y="512919"/>
                </a:cubicBezTo>
                <a:cubicBezTo>
                  <a:pt x="2103756" y="512919"/>
                  <a:pt x="2102720" y="512021"/>
                  <a:pt x="2100172" y="510226"/>
                </a:cubicBezTo>
                <a:cubicBezTo>
                  <a:pt x="2097625" y="508430"/>
                  <a:pt x="2094962" y="507533"/>
                  <a:pt x="2092186" y="507533"/>
                </a:cubicBezTo>
                <a:cubicBezTo>
                  <a:pt x="2087799" y="507533"/>
                  <a:pt x="2084072" y="509170"/>
                  <a:pt x="2081002" y="512444"/>
                </a:cubicBezTo>
                <a:cubicBezTo>
                  <a:pt x="2077933" y="515718"/>
                  <a:pt x="2076398" y="519641"/>
                  <a:pt x="2076398" y="524213"/>
                </a:cubicBezTo>
                <a:cubicBezTo>
                  <a:pt x="2076398" y="532529"/>
                  <a:pt x="2080696" y="537913"/>
                  <a:pt x="2089292" y="540365"/>
                </a:cubicBezTo>
                <a:cubicBezTo>
                  <a:pt x="2095903" y="541742"/>
                  <a:pt x="2099849" y="542942"/>
                  <a:pt x="2101130" y="543966"/>
                </a:cubicBezTo>
                <a:cubicBezTo>
                  <a:pt x="2107369" y="548290"/>
                  <a:pt x="2110488" y="552479"/>
                  <a:pt x="2110488" y="556532"/>
                </a:cubicBezTo>
                <a:lnTo>
                  <a:pt x="2110488" y="749549"/>
                </a:lnTo>
                <a:cubicBezTo>
                  <a:pt x="2110488" y="754492"/>
                  <a:pt x="2107452" y="759067"/>
                  <a:pt x="2101380" y="763272"/>
                </a:cubicBezTo>
                <a:cubicBezTo>
                  <a:pt x="2099689" y="764405"/>
                  <a:pt x="2097124" y="765205"/>
                  <a:pt x="2093686" y="765672"/>
                </a:cubicBezTo>
                <a:cubicBezTo>
                  <a:pt x="2090247" y="766139"/>
                  <a:pt x="2088295" y="766610"/>
                  <a:pt x="2087828" y="767087"/>
                </a:cubicBezTo>
                <a:cubicBezTo>
                  <a:pt x="2080208" y="769263"/>
                  <a:pt x="2076398" y="774638"/>
                  <a:pt x="2076398" y="783210"/>
                </a:cubicBezTo>
                <a:cubicBezTo>
                  <a:pt x="2076398" y="787439"/>
                  <a:pt x="2077946" y="791203"/>
                  <a:pt x="2081041" y="794501"/>
                </a:cubicBezTo>
                <a:cubicBezTo>
                  <a:pt x="2084137" y="797799"/>
                  <a:pt x="2087852" y="799448"/>
                  <a:pt x="2092186" y="799448"/>
                </a:cubicBezTo>
                <a:cubicBezTo>
                  <a:pt x="2094948" y="799448"/>
                  <a:pt x="2097601" y="798551"/>
                  <a:pt x="2100144" y="796758"/>
                </a:cubicBezTo>
                <a:cubicBezTo>
                  <a:pt x="2102687" y="794965"/>
                  <a:pt x="2103730" y="794069"/>
                  <a:pt x="2103273" y="794069"/>
                </a:cubicBezTo>
                <a:cubicBezTo>
                  <a:pt x="2107673" y="793459"/>
                  <a:pt x="2119675" y="793154"/>
                  <a:pt x="2139277" y="793154"/>
                </a:cubicBezTo>
                <a:lnTo>
                  <a:pt x="2242433" y="793154"/>
                </a:lnTo>
                <a:cubicBezTo>
                  <a:pt x="2251849" y="793154"/>
                  <a:pt x="2261924" y="794485"/>
                  <a:pt x="2272658" y="797148"/>
                </a:cubicBezTo>
                <a:cubicBezTo>
                  <a:pt x="2277549" y="798448"/>
                  <a:pt x="2284981" y="802146"/>
                  <a:pt x="2294954" y="808242"/>
                </a:cubicBezTo>
                <a:lnTo>
                  <a:pt x="2301083" y="801912"/>
                </a:lnTo>
                <a:cubicBezTo>
                  <a:pt x="2302317" y="788382"/>
                  <a:pt x="2304896" y="776209"/>
                  <a:pt x="2308820" y="765394"/>
                </a:cubicBezTo>
                <a:cubicBezTo>
                  <a:pt x="2314782" y="750058"/>
                  <a:pt x="2321388" y="736678"/>
                  <a:pt x="2328637" y="725253"/>
                </a:cubicBezTo>
                <a:lnTo>
                  <a:pt x="2319550" y="711365"/>
                </a:lnTo>
                <a:cubicBezTo>
                  <a:pt x="2311030" y="718238"/>
                  <a:pt x="2299819" y="726741"/>
                  <a:pt x="2285917" y="736876"/>
                </a:cubicBezTo>
                <a:cubicBezTo>
                  <a:pt x="2279573" y="741491"/>
                  <a:pt x="2269018" y="746766"/>
                  <a:pt x="2254252" y="752703"/>
                </a:cubicBezTo>
                <a:cubicBezTo>
                  <a:pt x="2239486" y="758639"/>
                  <a:pt x="2225381" y="761607"/>
                  <a:pt x="2211936" y="761607"/>
                </a:cubicBezTo>
                <a:lnTo>
                  <a:pt x="2169417" y="761607"/>
                </a:lnTo>
                <a:lnTo>
                  <a:pt x="2169417" y="618047"/>
                </a:lnTo>
                <a:lnTo>
                  <a:pt x="2198928" y="618047"/>
                </a:lnTo>
                <a:cubicBezTo>
                  <a:pt x="2209724" y="618047"/>
                  <a:pt x="2220780" y="619425"/>
                  <a:pt x="2232096" y="622183"/>
                </a:cubicBezTo>
                <a:cubicBezTo>
                  <a:pt x="2243412" y="624940"/>
                  <a:pt x="2250917" y="627674"/>
                  <a:pt x="2254613" y="630384"/>
                </a:cubicBezTo>
                <a:cubicBezTo>
                  <a:pt x="2256528" y="631979"/>
                  <a:pt x="2259810" y="634277"/>
                  <a:pt x="2264461" y="637277"/>
                </a:cubicBezTo>
                <a:cubicBezTo>
                  <a:pt x="2269111" y="640278"/>
                  <a:pt x="2272763" y="642965"/>
                  <a:pt x="2275416" y="645339"/>
                </a:cubicBezTo>
                <a:cubicBezTo>
                  <a:pt x="2278068" y="647713"/>
                  <a:pt x="2282162" y="651175"/>
                  <a:pt x="2287696" y="655723"/>
                </a:cubicBezTo>
                <a:lnTo>
                  <a:pt x="2297690" y="642271"/>
                </a:lnTo>
                <a:cubicBezTo>
                  <a:pt x="2292575" y="633832"/>
                  <a:pt x="2287631" y="624388"/>
                  <a:pt x="2282859" y="613939"/>
                </a:cubicBezTo>
                <a:cubicBezTo>
                  <a:pt x="2278307" y="602290"/>
                  <a:pt x="2275051" y="588369"/>
                  <a:pt x="2273094" y="572176"/>
                </a:cubicBezTo>
                <a:cubicBezTo>
                  <a:pt x="2265293" y="575172"/>
                  <a:pt x="2256194" y="578549"/>
                  <a:pt x="2245798" y="582306"/>
                </a:cubicBezTo>
                <a:cubicBezTo>
                  <a:pt x="2234330" y="586321"/>
                  <a:pt x="2224090" y="588329"/>
                  <a:pt x="2215080" y="588329"/>
                </a:cubicBezTo>
                <a:lnTo>
                  <a:pt x="2169417" y="588329"/>
                </a:lnTo>
                <a:lnTo>
                  <a:pt x="2169417" y="545352"/>
                </a:lnTo>
                <a:lnTo>
                  <a:pt x="2211936" y="545352"/>
                </a:lnTo>
                <a:cubicBezTo>
                  <a:pt x="2222638" y="545352"/>
                  <a:pt x="2233811" y="547652"/>
                  <a:pt x="2245455" y="552253"/>
                </a:cubicBezTo>
                <a:cubicBezTo>
                  <a:pt x="2257099" y="556853"/>
                  <a:pt x="2266534" y="561580"/>
                  <a:pt x="2273758" y="566433"/>
                </a:cubicBezTo>
                <a:cubicBezTo>
                  <a:pt x="2288589" y="578063"/>
                  <a:pt x="2299162" y="586285"/>
                  <a:pt x="2305477" y="591100"/>
                </a:cubicBezTo>
                <a:lnTo>
                  <a:pt x="2314735" y="577349"/>
                </a:lnTo>
                <a:cubicBezTo>
                  <a:pt x="2308196" y="568567"/>
                  <a:pt x="2303284" y="558756"/>
                  <a:pt x="2299997" y="547916"/>
                </a:cubicBezTo>
                <a:cubicBezTo>
                  <a:pt x="2295768" y="534862"/>
                  <a:pt x="2296194" y="520744"/>
                  <a:pt x="2301276" y="505561"/>
                </a:cubicBezTo>
                <a:close/>
                <a:moveTo>
                  <a:pt x="2225395" y="448425"/>
                </a:moveTo>
                <a:cubicBezTo>
                  <a:pt x="2218147" y="448425"/>
                  <a:pt x="2211834" y="450929"/>
                  <a:pt x="2206457" y="455937"/>
                </a:cubicBezTo>
                <a:cubicBezTo>
                  <a:pt x="2201080" y="460945"/>
                  <a:pt x="2198392" y="466975"/>
                  <a:pt x="2198392" y="474029"/>
                </a:cubicBezTo>
                <a:cubicBezTo>
                  <a:pt x="2198392" y="481067"/>
                  <a:pt x="2200981" y="487081"/>
                  <a:pt x="2206161" y="492070"/>
                </a:cubicBezTo>
                <a:cubicBezTo>
                  <a:pt x="2211340" y="497059"/>
                  <a:pt x="2217656" y="499732"/>
                  <a:pt x="2225109" y="500089"/>
                </a:cubicBezTo>
                <a:cubicBezTo>
                  <a:pt x="2232753" y="500089"/>
                  <a:pt x="2239360" y="497484"/>
                  <a:pt x="2244930" y="492274"/>
                </a:cubicBezTo>
                <a:cubicBezTo>
                  <a:pt x="2250500" y="487064"/>
                  <a:pt x="2253137" y="481249"/>
                  <a:pt x="2252842" y="474829"/>
                </a:cubicBezTo>
                <a:cubicBezTo>
                  <a:pt x="2252842" y="466985"/>
                  <a:pt x="2250216" y="460623"/>
                  <a:pt x="2244966" y="455744"/>
                </a:cubicBezTo>
                <a:cubicBezTo>
                  <a:pt x="2239715" y="450865"/>
                  <a:pt x="2233191" y="448425"/>
                  <a:pt x="2225395" y="448425"/>
                </a:cubicBezTo>
                <a:close/>
                <a:moveTo>
                  <a:pt x="2162602" y="448425"/>
                </a:moveTo>
                <a:cubicBezTo>
                  <a:pt x="2155353" y="448425"/>
                  <a:pt x="2149041" y="450929"/>
                  <a:pt x="2143667" y="455937"/>
                </a:cubicBezTo>
                <a:cubicBezTo>
                  <a:pt x="2138293" y="460945"/>
                  <a:pt x="2135605" y="466975"/>
                  <a:pt x="2135605" y="474029"/>
                </a:cubicBezTo>
                <a:cubicBezTo>
                  <a:pt x="2135605" y="481067"/>
                  <a:pt x="2138194" y="487081"/>
                  <a:pt x="2143370" y="492070"/>
                </a:cubicBezTo>
                <a:cubicBezTo>
                  <a:pt x="2148547" y="497059"/>
                  <a:pt x="2154862" y="499732"/>
                  <a:pt x="2162316" y="500089"/>
                </a:cubicBezTo>
                <a:cubicBezTo>
                  <a:pt x="2169964" y="500089"/>
                  <a:pt x="2176574" y="497484"/>
                  <a:pt x="2182143" y="492274"/>
                </a:cubicBezTo>
                <a:cubicBezTo>
                  <a:pt x="2187713" y="487064"/>
                  <a:pt x="2190348" y="481241"/>
                  <a:pt x="2190048" y="474807"/>
                </a:cubicBezTo>
                <a:cubicBezTo>
                  <a:pt x="2190048" y="466978"/>
                  <a:pt x="2187423" y="460623"/>
                  <a:pt x="2182172" y="455744"/>
                </a:cubicBezTo>
                <a:cubicBezTo>
                  <a:pt x="2176921" y="450865"/>
                  <a:pt x="2170398" y="448425"/>
                  <a:pt x="2162602" y="448425"/>
                </a:cubicBezTo>
                <a:close/>
                <a:moveTo>
                  <a:pt x="3138710" y="436538"/>
                </a:moveTo>
                <a:cubicBezTo>
                  <a:pt x="3133023" y="436538"/>
                  <a:pt x="3127700" y="438656"/>
                  <a:pt x="3122740" y="442892"/>
                </a:cubicBezTo>
                <a:cubicBezTo>
                  <a:pt x="3117779" y="447129"/>
                  <a:pt x="3115299" y="452823"/>
                  <a:pt x="3115299" y="459977"/>
                </a:cubicBezTo>
                <a:cubicBezTo>
                  <a:pt x="3115299" y="467735"/>
                  <a:pt x="3117475" y="474144"/>
                  <a:pt x="3121825" y="479204"/>
                </a:cubicBezTo>
                <a:cubicBezTo>
                  <a:pt x="3126176" y="484264"/>
                  <a:pt x="3131505" y="488093"/>
                  <a:pt x="3137813" y="490691"/>
                </a:cubicBezTo>
                <a:cubicBezTo>
                  <a:pt x="3144121" y="493289"/>
                  <a:pt x="3150940" y="495200"/>
                  <a:pt x="3158269" y="496424"/>
                </a:cubicBezTo>
                <a:cubicBezTo>
                  <a:pt x="3165598" y="497648"/>
                  <a:pt x="3173107" y="498260"/>
                  <a:pt x="3180793" y="498260"/>
                </a:cubicBezTo>
                <a:cubicBezTo>
                  <a:pt x="3188128" y="498260"/>
                  <a:pt x="3195511" y="497652"/>
                  <a:pt x="3202943" y="496435"/>
                </a:cubicBezTo>
                <a:cubicBezTo>
                  <a:pt x="3210374" y="495218"/>
                  <a:pt x="3217419" y="493306"/>
                  <a:pt x="3224077" y="490698"/>
                </a:cubicBezTo>
                <a:cubicBezTo>
                  <a:pt x="3230735" y="488091"/>
                  <a:pt x="3236251" y="484245"/>
                  <a:pt x="3240626" y="479161"/>
                </a:cubicBezTo>
                <a:cubicBezTo>
                  <a:pt x="3245000" y="474077"/>
                  <a:pt x="3247187" y="467682"/>
                  <a:pt x="3247187" y="459977"/>
                </a:cubicBezTo>
                <a:cubicBezTo>
                  <a:pt x="3247187" y="453228"/>
                  <a:pt x="3244880" y="447635"/>
                  <a:pt x="3240265" y="443196"/>
                </a:cubicBezTo>
                <a:cubicBezTo>
                  <a:pt x="3235650" y="438757"/>
                  <a:pt x="3230602" y="436538"/>
                  <a:pt x="3225120" y="436538"/>
                </a:cubicBezTo>
                <a:cubicBezTo>
                  <a:pt x="3214171" y="436538"/>
                  <a:pt x="3206878" y="439175"/>
                  <a:pt x="3203239" y="444450"/>
                </a:cubicBezTo>
                <a:cubicBezTo>
                  <a:pt x="3199600" y="449724"/>
                  <a:pt x="3197621" y="455205"/>
                  <a:pt x="3197303" y="460891"/>
                </a:cubicBezTo>
                <a:cubicBezTo>
                  <a:pt x="3195545" y="472393"/>
                  <a:pt x="3190042" y="478143"/>
                  <a:pt x="3180793" y="478143"/>
                </a:cubicBezTo>
                <a:cubicBezTo>
                  <a:pt x="3176069" y="478143"/>
                  <a:pt x="3172475" y="477025"/>
                  <a:pt x="3170013" y="474789"/>
                </a:cubicBezTo>
                <a:cubicBezTo>
                  <a:pt x="3167551" y="472553"/>
                  <a:pt x="3165920" y="467956"/>
                  <a:pt x="3165120" y="460998"/>
                </a:cubicBezTo>
                <a:cubicBezTo>
                  <a:pt x="3164796" y="454864"/>
                  <a:pt x="3162726" y="449254"/>
                  <a:pt x="3158908" y="444168"/>
                </a:cubicBezTo>
                <a:cubicBezTo>
                  <a:pt x="3155091" y="439081"/>
                  <a:pt x="3148358" y="436538"/>
                  <a:pt x="3138710" y="436538"/>
                </a:cubicBezTo>
                <a:close/>
                <a:moveTo>
                  <a:pt x="0" y="0"/>
                </a:moveTo>
                <a:lnTo>
                  <a:pt x="12322629" y="0"/>
                </a:lnTo>
                <a:lnTo>
                  <a:pt x="12322629" y="7003143"/>
                </a:lnTo>
                <a:lnTo>
                  <a:pt x="0" y="7003143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D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2ABB9F3-F29D-43CF-ACCB-9D18C5F11D47}"/>
              </a:ext>
            </a:extLst>
          </p:cNvPr>
          <p:cNvCxnSpPr>
            <a:cxnSpLocks/>
          </p:cNvCxnSpPr>
          <p:nvPr/>
        </p:nvCxnSpPr>
        <p:spPr>
          <a:xfrm>
            <a:off x="520700" y="1079500"/>
            <a:ext cx="0" cy="4102100"/>
          </a:xfrm>
          <a:prstGeom prst="line">
            <a:avLst/>
          </a:prstGeom>
          <a:ln>
            <a:solidFill>
              <a:srgbClr val="FFD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A8D76-212B-450D-9C45-4FF496068575}"/>
              </a:ext>
            </a:extLst>
          </p:cNvPr>
          <p:cNvSpPr txBox="1"/>
          <p:nvPr/>
        </p:nvSpPr>
        <p:spPr>
          <a:xfrm>
            <a:off x="305068" y="5357070"/>
            <a:ext cx="5333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FFD2A8"/>
                </a:solidFill>
              </a:rPr>
              <a:t>Бда</a:t>
            </a:r>
            <a:r>
              <a:rPr lang="ru-RU" sz="2000" dirty="0">
                <a:solidFill>
                  <a:srgbClr val="FFD2A8"/>
                </a:solidFill>
              </a:rPr>
              <a:t>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осормтлотмловтлмотч бла бал бал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</a:t>
            </a:r>
            <a:r>
              <a:rPr lang="ru-RU" sz="2000" dirty="0" err="1">
                <a:solidFill>
                  <a:srgbClr val="FFD2A8"/>
                </a:solidFill>
              </a:rPr>
              <a:t>аблам</a:t>
            </a:r>
            <a:r>
              <a:rPr lang="ru-RU" sz="2000" dirty="0">
                <a:solidFill>
                  <a:srgbClr val="FFD2A8"/>
                </a:solidFill>
              </a:rPr>
              <a:t> тмтампотасп.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810D87-B05E-4E5C-92EC-F190E1774BFB}"/>
              </a:ext>
            </a:extLst>
          </p:cNvPr>
          <p:cNvSpPr/>
          <p:nvPr/>
        </p:nvSpPr>
        <p:spPr>
          <a:xfrm>
            <a:off x="8279746" y="13548238"/>
            <a:ext cx="3530094" cy="5039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72B09E-EF0B-4FB6-9259-7A0C4007D6A9}"/>
              </a:ext>
            </a:extLst>
          </p:cNvPr>
          <p:cNvSpPr/>
          <p:nvPr/>
        </p:nvSpPr>
        <p:spPr>
          <a:xfrm>
            <a:off x="8279746" y="16963128"/>
            <a:ext cx="3530094" cy="5039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256D233-E57C-4C09-B756-4B5A2929C406}"/>
              </a:ext>
            </a:extLst>
          </p:cNvPr>
          <p:cNvSpPr/>
          <p:nvPr/>
        </p:nvSpPr>
        <p:spPr>
          <a:xfrm>
            <a:off x="8279746" y="19482764"/>
            <a:ext cx="3530094" cy="5039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9E045D2-BB2F-48CE-8855-57EA473DA3CF}"/>
              </a:ext>
            </a:extLst>
          </p:cNvPr>
          <p:cNvSpPr/>
          <p:nvPr/>
        </p:nvSpPr>
        <p:spPr>
          <a:xfrm>
            <a:off x="8279746" y="6585625"/>
            <a:ext cx="3530094" cy="50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AD954A8-6217-443F-B832-AF694D97D6CA}"/>
              </a:ext>
            </a:extLst>
          </p:cNvPr>
          <p:cNvSpPr/>
          <p:nvPr/>
        </p:nvSpPr>
        <p:spPr>
          <a:xfrm>
            <a:off x="7957854" y="532085"/>
            <a:ext cx="4056754" cy="5793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5016EB-1EFD-4FFC-8EA5-288793B51205}"/>
              </a:ext>
            </a:extLst>
          </p:cNvPr>
          <p:cNvSpPr/>
          <p:nvPr/>
        </p:nvSpPr>
        <p:spPr>
          <a:xfrm>
            <a:off x="8279746" y="-4766897"/>
            <a:ext cx="3526226" cy="50392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4904B-83E2-4C0C-9F3C-FE92634FD51A}"/>
              </a:ext>
            </a:extLst>
          </p:cNvPr>
          <p:cNvSpPr txBox="1"/>
          <p:nvPr/>
        </p:nvSpPr>
        <p:spPr>
          <a:xfrm>
            <a:off x="4432390" y="2749196"/>
            <a:ext cx="332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Safron Modern" panose="02000603000000000000" pitchFamily="2" charset="0"/>
              </a:rPr>
              <a:t>Главная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0B0B4A-71CC-40D3-B596-70C21FA683FC}"/>
              </a:ext>
            </a:extLst>
          </p:cNvPr>
          <p:cNvSpPr txBox="1"/>
          <p:nvPr/>
        </p:nvSpPr>
        <p:spPr>
          <a:xfrm>
            <a:off x="5163127" y="1631112"/>
            <a:ext cx="158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Видео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3204AF-B89D-4F91-9BDC-2BF5B97FD9D6}"/>
              </a:ext>
            </a:extLst>
          </p:cNvPr>
          <p:cNvSpPr txBox="1"/>
          <p:nvPr/>
        </p:nvSpPr>
        <p:spPr>
          <a:xfrm>
            <a:off x="5163126" y="4075854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F4B76B-E346-4DDD-8DCE-59B41E1F2817}"/>
              </a:ext>
            </a:extLst>
          </p:cNvPr>
          <p:cNvSpPr txBox="1"/>
          <p:nvPr/>
        </p:nvSpPr>
        <p:spPr>
          <a:xfrm>
            <a:off x="5303751" y="8634747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D4EA83-C1A2-47CF-B49D-F912ADD76055}"/>
              </a:ext>
            </a:extLst>
          </p:cNvPr>
          <p:cNvSpPr txBox="1"/>
          <p:nvPr/>
        </p:nvSpPr>
        <p:spPr>
          <a:xfrm>
            <a:off x="5265689" y="9578253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D3409B-19CC-411F-A714-AD95F7C0FA69}"/>
              </a:ext>
            </a:extLst>
          </p:cNvPr>
          <p:cNvSpPr txBox="1"/>
          <p:nvPr/>
        </p:nvSpPr>
        <p:spPr>
          <a:xfrm>
            <a:off x="5343665" y="10470657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</p:spTree>
    <p:extLst>
      <p:ext uri="{BB962C8B-B14F-4D97-AF65-F5344CB8AC3E}">
        <p14:creationId xmlns:p14="http://schemas.microsoft.com/office/powerpoint/2010/main" val="20659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BEDB34C-96D7-4B42-8FED-11170130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4930" y="-2664928"/>
            <a:ext cx="6857999" cy="12187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31864-998C-46F6-B967-76C32BC0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2400" y="-1188357"/>
            <a:ext cx="6040611" cy="3722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55E66C-63A9-4E98-9B24-67F946C4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83604" y="-5331974"/>
            <a:ext cx="2576707" cy="457925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84F70E-B2DF-46DD-BA19-0FFD5FC97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4665" y="3210861"/>
            <a:ext cx="727114" cy="80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237CF9-815A-4FA6-9C9F-A27E6FBC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3114" y="3210861"/>
            <a:ext cx="2422072" cy="32294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08C72-2930-4A45-B9C0-14BEFE0B2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30" y="12075038"/>
            <a:ext cx="12944926" cy="129449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8D4FCE-A4F1-4E78-8C1C-43B836F49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58" y="19196335"/>
            <a:ext cx="1700394" cy="1700394"/>
          </a:xfrm>
          <a:prstGeom prst="rect">
            <a:avLst/>
          </a:prstGeom>
        </p:spPr>
      </p:pic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00FE25B1-E495-41C6-AEAE-24F2BDBF1AD5}"/>
              </a:ext>
            </a:extLst>
          </p:cNvPr>
          <p:cNvSpPr/>
          <p:nvPr/>
        </p:nvSpPr>
        <p:spPr>
          <a:xfrm>
            <a:off x="-25400" y="-25400"/>
            <a:ext cx="12322629" cy="7003143"/>
          </a:xfrm>
          <a:custGeom>
            <a:avLst/>
            <a:gdLst/>
            <a:ahLst/>
            <a:cxnLst/>
            <a:rect l="l" t="t" r="r" b="b"/>
            <a:pathLst>
              <a:path w="12322629" h="7003143">
                <a:moveTo>
                  <a:pt x="2743688" y="620790"/>
                </a:moveTo>
                <a:lnTo>
                  <a:pt x="2766391" y="620790"/>
                </a:lnTo>
                <a:cubicBezTo>
                  <a:pt x="2777178" y="620790"/>
                  <a:pt x="2786969" y="623242"/>
                  <a:pt x="2795763" y="628148"/>
                </a:cubicBezTo>
                <a:cubicBezTo>
                  <a:pt x="2804557" y="633053"/>
                  <a:pt x="2812057" y="639329"/>
                  <a:pt x="2818262" y="646975"/>
                </a:cubicBezTo>
                <a:cubicBezTo>
                  <a:pt x="2824468" y="654621"/>
                  <a:pt x="2829133" y="663041"/>
                  <a:pt x="2832257" y="672235"/>
                </a:cubicBezTo>
                <a:cubicBezTo>
                  <a:pt x="2835381" y="681429"/>
                  <a:pt x="2836643" y="690351"/>
                  <a:pt x="2836043" y="698999"/>
                </a:cubicBezTo>
                <a:cubicBezTo>
                  <a:pt x="2836043" y="706453"/>
                  <a:pt x="2834626" y="713806"/>
                  <a:pt x="2831793" y="721059"/>
                </a:cubicBezTo>
                <a:cubicBezTo>
                  <a:pt x="2828959" y="728313"/>
                  <a:pt x="2825240" y="734811"/>
                  <a:pt x="2820637" y="740555"/>
                </a:cubicBezTo>
                <a:cubicBezTo>
                  <a:pt x="2816035" y="746298"/>
                  <a:pt x="2810684" y="750938"/>
                  <a:pt x="2804586" y="754474"/>
                </a:cubicBezTo>
                <a:cubicBezTo>
                  <a:pt x="2798487" y="758010"/>
                  <a:pt x="2792016" y="759779"/>
                  <a:pt x="2785172" y="759779"/>
                </a:cubicBezTo>
                <a:lnTo>
                  <a:pt x="2743688" y="759779"/>
                </a:lnTo>
                <a:close/>
                <a:moveTo>
                  <a:pt x="912570" y="537951"/>
                </a:moveTo>
                <a:cubicBezTo>
                  <a:pt x="923893" y="537951"/>
                  <a:pt x="933832" y="541880"/>
                  <a:pt x="942388" y="549738"/>
                </a:cubicBezTo>
                <a:cubicBezTo>
                  <a:pt x="950944" y="557596"/>
                  <a:pt x="957094" y="567858"/>
                  <a:pt x="960837" y="580524"/>
                </a:cubicBezTo>
                <a:cubicBezTo>
                  <a:pt x="964580" y="593190"/>
                  <a:pt x="967413" y="607270"/>
                  <a:pt x="969335" y="622765"/>
                </a:cubicBezTo>
                <a:cubicBezTo>
                  <a:pt x="971256" y="638260"/>
                  <a:pt x="971336" y="653025"/>
                  <a:pt x="969574" y="667060"/>
                </a:cubicBezTo>
                <a:cubicBezTo>
                  <a:pt x="963483" y="735764"/>
                  <a:pt x="944556" y="770116"/>
                  <a:pt x="912795" y="770116"/>
                </a:cubicBezTo>
                <a:cubicBezTo>
                  <a:pt x="881034" y="770116"/>
                  <a:pt x="862113" y="735807"/>
                  <a:pt x="856031" y="667188"/>
                </a:cubicBezTo>
                <a:cubicBezTo>
                  <a:pt x="854302" y="653082"/>
                  <a:pt x="854393" y="638248"/>
                  <a:pt x="856302" y="622686"/>
                </a:cubicBezTo>
                <a:cubicBezTo>
                  <a:pt x="858212" y="607125"/>
                  <a:pt x="860958" y="593043"/>
                  <a:pt x="864539" y="580442"/>
                </a:cubicBezTo>
                <a:cubicBezTo>
                  <a:pt x="868121" y="567840"/>
                  <a:pt x="874191" y="557608"/>
                  <a:pt x="882749" y="549745"/>
                </a:cubicBezTo>
                <a:cubicBezTo>
                  <a:pt x="891307" y="541882"/>
                  <a:pt x="901248" y="537951"/>
                  <a:pt x="912570" y="537951"/>
                </a:cubicBezTo>
                <a:close/>
                <a:moveTo>
                  <a:pt x="912838" y="509526"/>
                </a:moveTo>
                <a:cubicBezTo>
                  <a:pt x="878534" y="509526"/>
                  <a:pt x="849842" y="523208"/>
                  <a:pt x="826763" y="550574"/>
                </a:cubicBezTo>
                <a:cubicBezTo>
                  <a:pt x="803684" y="577939"/>
                  <a:pt x="791683" y="610758"/>
                  <a:pt x="790759" y="649029"/>
                </a:cubicBezTo>
                <a:cubicBezTo>
                  <a:pt x="789863" y="689034"/>
                  <a:pt x="801178" y="723953"/>
                  <a:pt x="824702" y="753785"/>
                </a:cubicBezTo>
                <a:cubicBezTo>
                  <a:pt x="848227" y="783617"/>
                  <a:pt x="877514" y="798533"/>
                  <a:pt x="912563" y="798533"/>
                </a:cubicBezTo>
                <a:cubicBezTo>
                  <a:pt x="947613" y="798533"/>
                  <a:pt x="976983" y="783618"/>
                  <a:pt x="1000674" y="753789"/>
                </a:cubicBezTo>
                <a:cubicBezTo>
                  <a:pt x="1024365" y="723959"/>
                  <a:pt x="1035751" y="689039"/>
                  <a:pt x="1034832" y="649029"/>
                </a:cubicBezTo>
                <a:cubicBezTo>
                  <a:pt x="1033603" y="610700"/>
                  <a:pt x="1021540" y="577868"/>
                  <a:pt x="998642" y="550531"/>
                </a:cubicBezTo>
                <a:cubicBezTo>
                  <a:pt x="975744" y="523194"/>
                  <a:pt x="947142" y="509526"/>
                  <a:pt x="912838" y="509526"/>
                </a:cubicBezTo>
                <a:close/>
                <a:moveTo>
                  <a:pt x="2912853" y="508319"/>
                </a:moveTo>
                <a:cubicBezTo>
                  <a:pt x="2908052" y="508319"/>
                  <a:pt x="2904220" y="509953"/>
                  <a:pt x="2901358" y="513223"/>
                </a:cubicBezTo>
                <a:cubicBezTo>
                  <a:pt x="2898496" y="516492"/>
                  <a:pt x="2897065" y="520265"/>
                  <a:pt x="2897065" y="524542"/>
                </a:cubicBezTo>
                <a:cubicBezTo>
                  <a:pt x="2897065" y="532833"/>
                  <a:pt x="2901011" y="538160"/>
                  <a:pt x="2908902" y="540523"/>
                </a:cubicBezTo>
                <a:cubicBezTo>
                  <a:pt x="2910864" y="541513"/>
                  <a:pt x="2913217" y="542224"/>
                  <a:pt x="2915960" y="542655"/>
                </a:cubicBezTo>
                <a:cubicBezTo>
                  <a:pt x="2918704" y="543086"/>
                  <a:pt x="2920685" y="543704"/>
                  <a:pt x="2921904" y="544509"/>
                </a:cubicBezTo>
                <a:cubicBezTo>
                  <a:pt x="2928366" y="548976"/>
                  <a:pt x="2931598" y="553084"/>
                  <a:pt x="2931598" y="556832"/>
                </a:cubicBezTo>
                <a:lnTo>
                  <a:pt x="2931598" y="751027"/>
                </a:lnTo>
                <a:cubicBezTo>
                  <a:pt x="2931598" y="755076"/>
                  <a:pt x="2928478" y="759259"/>
                  <a:pt x="2922240" y="763579"/>
                </a:cubicBezTo>
                <a:cubicBezTo>
                  <a:pt x="2921882" y="763703"/>
                  <a:pt x="2918208" y="764872"/>
                  <a:pt x="2911217" y="767087"/>
                </a:cubicBezTo>
                <a:cubicBezTo>
                  <a:pt x="2901782" y="769958"/>
                  <a:pt x="2897065" y="775371"/>
                  <a:pt x="2897065" y="783324"/>
                </a:cubicBezTo>
                <a:cubicBezTo>
                  <a:pt x="2897065" y="787839"/>
                  <a:pt x="2898537" y="791673"/>
                  <a:pt x="2901480" y="794826"/>
                </a:cubicBezTo>
                <a:cubicBezTo>
                  <a:pt x="2904423" y="797978"/>
                  <a:pt x="2908214" y="799555"/>
                  <a:pt x="2912853" y="799555"/>
                </a:cubicBezTo>
                <a:cubicBezTo>
                  <a:pt x="2915158" y="799555"/>
                  <a:pt x="2917581" y="798793"/>
                  <a:pt x="2920121" y="797269"/>
                </a:cubicBezTo>
                <a:cubicBezTo>
                  <a:pt x="2922662" y="795745"/>
                  <a:pt x="2924013" y="794983"/>
                  <a:pt x="2924176" y="794983"/>
                </a:cubicBezTo>
                <a:cubicBezTo>
                  <a:pt x="2927171" y="793764"/>
                  <a:pt x="2939249" y="793154"/>
                  <a:pt x="2960408" y="793154"/>
                </a:cubicBezTo>
                <a:cubicBezTo>
                  <a:pt x="2981544" y="793154"/>
                  <a:pt x="2993756" y="793764"/>
                  <a:pt x="2997042" y="794983"/>
                </a:cubicBezTo>
                <a:cubicBezTo>
                  <a:pt x="2997194" y="794983"/>
                  <a:pt x="2998617" y="795745"/>
                  <a:pt x="3001310" y="797269"/>
                </a:cubicBezTo>
                <a:cubicBezTo>
                  <a:pt x="3004003" y="798793"/>
                  <a:pt x="3006671" y="799555"/>
                  <a:pt x="3009315" y="799555"/>
                </a:cubicBezTo>
                <a:cubicBezTo>
                  <a:pt x="3013682" y="799555"/>
                  <a:pt x="3017255" y="797951"/>
                  <a:pt x="3020034" y="794744"/>
                </a:cubicBezTo>
                <a:cubicBezTo>
                  <a:pt x="3022813" y="791536"/>
                  <a:pt x="3024202" y="787730"/>
                  <a:pt x="3024202" y="783324"/>
                </a:cubicBezTo>
                <a:cubicBezTo>
                  <a:pt x="3024202" y="774633"/>
                  <a:pt x="3020387" y="769434"/>
                  <a:pt x="3012758" y="767730"/>
                </a:cubicBezTo>
                <a:cubicBezTo>
                  <a:pt x="3004681" y="765505"/>
                  <a:pt x="3000342" y="764198"/>
                  <a:pt x="2999742" y="763808"/>
                </a:cubicBezTo>
                <a:cubicBezTo>
                  <a:pt x="2993327" y="759369"/>
                  <a:pt x="2990120" y="755109"/>
                  <a:pt x="2990120" y="751027"/>
                </a:cubicBezTo>
                <a:lnTo>
                  <a:pt x="2990120" y="556832"/>
                </a:lnTo>
                <a:cubicBezTo>
                  <a:pt x="2990120" y="553050"/>
                  <a:pt x="2993165" y="549050"/>
                  <a:pt x="2999256" y="544830"/>
                </a:cubicBezTo>
                <a:cubicBezTo>
                  <a:pt x="2999690" y="544697"/>
                  <a:pt x="3004440" y="543228"/>
                  <a:pt x="3013508" y="540422"/>
                </a:cubicBezTo>
                <a:cubicBezTo>
                  <a:pt x="3020638" y="538441"/>
                  <a:pt x="3024202" y="533148"/>
                  <a:pt x="3024202" y="524542"/>
                </a:cubicBezTo>
                <a:cubicBezTo>
                  <a:pt x="3024202" y="520413"/>
                  <a:pt x="3022843" y="516677"/>
                  <a:pt x="3020123" y="513333"/>
                </a:cubicBezTo>
                <a:cubicBezTo>
                  <a:pt x="3017403" y="509990"/>
                  <a:pt x="3013801" y="508319"/>
                  <a:pt x="3009315" y="508319"/>
                </a:cubicBezTo>
                <a:cubicBezTo>
                  <a:pt x="3007038" y="508319"/>
                  <a:pt x="3004924" y="508807"/>
                  <a:pt x="3002971" y="509783"/>
                </a:cubicBezTo>
                <a:cubicBezTo>
                  <a:pt x="3001018" y="510759"/>
                  <a:pt x="2999265" y="511767"/>
                  <a:pt x="2997710" y="512805"/>
                </a:cubicBezTo>
                <a:cubicBezTo>
                  <a:pt x="2996155" y="513843"/>
                  <a:pt x="2995449" y="514291"/>
                  <a:pt x="2995592" y="514148"/>
                </a:cubicBezTo>
                <a:cubicBezTo>
                  <a:pt x="2992591" y="514748"/>
                  <a:pt x="2980873" y="515048"/>
                  <a:pt x="2960437" y="515048"/>
                </a:cubicBezTo>
                <a:cubicBezTo>
                  <a:pt x="2940001" y="515048"/>
                  <a:pt x="2928359" y="514741"/>
                  <a:pt x="2925512" y="514126"/>
                </a:cubicBezTo>
                <a:cubicBezTo>
                  <a:pt x="2925564" y="514183"/>
                  <a:pt x="2924898" y="513750"/>
                  <a:pt x="2923515" y="512826"/>
                </a:cubicBezTo>
                <a:cubicBezTo>
                  <a:pt x="2922131" y="511902"/>
                  <a:pt x="2920502" y="510920"/>
                  <a:pt x="2918629" y="509879"/>
                </a:cubicBezTo>
                <a:cubicBezTo>
                  <a:pt x="2916754" y="508839"/>
                  <a:pt x="2914829" y="508319"/>
                  <a:pt x="2912853" y="508319"/>
                </a:cubicBezTo>
                <a:close/>
                <a:moveTo>
                  <a:pt x="2665965" y="508319"/>
                </a:moveTo>
                <a:cubicBezTo>
                  <a:pt x="2661164" y="508319"/>
                  <a:pt x="2657333" y="509956"/>
                  <a:pt x="2654470" y="513230"/>
                </a:cubicBezTo>
                <a:cubicBezTo>
                  <a:pt x="2651608" y="516504"/>
                  <a:pt x="2650177" y="520275"/>
                  <a:pt x="2650177" y="524542"/>
                </a:cubicBezTo>
                <a:cubicBezTo>
                  <a:pt x="2650177" y="532833"/>
                  <a:pt x="2654120" y="538163"/>
                  <a:pt x="2662007" y="540530"/>
                </a:cubicBezTo>
                <a:cubicBezTo>
                  <a:pt x="2663974" y="541516"/>
                  <a:pt x="2666327" y="542224"/>
                  <a:pt x="2669069" y="542655"/>
                </a:cubicBezTo>
                <a:cubicBezTo>
                  <a:pt x="2671809" y="543086"/>
                  <a:pt x="2673792" y="543706"/>
                  <a:pt x="2675016" y="544516"/>
                </a:cubicBezTo>
                <a:cubicBezTo>
                  <a:pt x="2681479" y="548983"/>
                  <a:pt x="2684710" y="553091"/>
                  <a:pt x="2684710" y="556839"/>
                </a:cubicBezTo>
                <a:lnTo>
                  <a:pt x="2684710" y="751949"/>
                </a:lnTo>
                <a:cubicBezTo>
                  <a:pt x="2684710" y="755992"/>
                  <a:pt x="2681259" y="760402"/>
                  <a:pt x="2674359" y="765179"/>
                </a:cubicBezTo>
                <a:cubicBezTo>
                  <a:pt x="2673892" y="765651"/>
                  <a:pt x="2669822" y="766879"/>
                  <a:pt x="2662150" y="768865"/>
                </a:cubicBezTo>
                <a:cubicBezTo>
                  <a:pt x="2654168" y="771147"/>
                  <a:pt x="2650177" y="776273"/>
                  <a:pt x="2650177" y="784246"/>
                </a:cubicBezTo>
                <a:cubicBezTo>
                  <a:pt x="2650177" y="788865"/>
                  <a:pt x="2651802" y="792801"/>
                  <a:pt x="2655053" y="796051"/>
                </a:cubicBezTo>
                <a:cubicBezTo>
                  <a:pt x="2658303" y="799301"/>
                  <a:pt x="2662088" y="800927"/>
                  <a:pt x="2666408" y="800927"/>
                </a:cubicBezTo>
                <a:cubicBezTo>
                  <a:pt x="2668851" y="800927"/>
                  <a:pt x="2671343" y="800088"/>
                  <a:pt x="2673883" y="798412"/>
                </a:cubicBezTo>
                <a:cubicBezTo>
                  <a:pt x="2676424" y="796736"/>
                  <a:pt x="2677726" y="795897"/>
                  <a:pt x="2677787" y="795897"/>
                </a:cubicBezTo>
                <a:cubicBezTo>
                  <a:pt x="2680488" y="794678"/>
                  <a:pt x="2692382" y="794069"/>
                  <a:pt x="2713471" y="794069"/>
                </a:cubicBezTo>
                <a:lnTo>
                  <a:pt x="2791866" y="794069"/>
                </a:lnTo>
                <a:cubicBezTo>
                  <a:pt x="2819360" y="794069"/>
                  <a:pt x="2842589" y="785094"/>
                  <a:pt x="2861553" y="767144"/>
                </a:cubicBezTo>
                <a:cubicBezTo>
                  <a:pt x="2883842" y="746832"/>
                  <a:pt x="2894365" y="722674"/>
                  <a:pt x="2893121" y="694670"/>
                </a:cubicBezTo>
                <a:cubicBezTo>
                  <a:pt x="2892502" y="679454"/>
                  <a:pt x="2888936" y="665549"/>
                  <a:pt x="2882424" y="652955"/>
                </a:cubicBezTo>
                <a:cubicBezTo>
                  <a:pt x="2875911" y="640360"/>
                  <a:pt x="2867452" y="629548"/>
                  <a:pt x="2857046" y="620518"/>
                </a:cubicBezTo>
                <a:cubicBezTo>
                  <a:pt x="2846639" y="611489"/>
                  <a:pt x="2834637" y="604339"/>
                  <a:pt x="2821038" y="599069"/>
                </a:cubicBezTo>
                <a:cubicBezTo>
                  <a:pt x="2807438" y="593799"/>
                  <a:pt x="2792649" y="590829"/>
                  <a:pt x="2776671" y="590157"/>
                </a:cubicBezTo>
                <a:lnTo>
                  <a:pt x="2743674" y="590157"/>
                </a:lnTo>
                <a:lnTo>
                  <a:pt x="2744146" y="552138"/>
                </a:lnTo>
                <a:cubicBezTo>
                  <a:pt x="2744146" y="551424"/>
                  <a:pt x="2747194" y="548964"/>
                  <a:pt x="2753290" y="544759"/>
                </a:cubicBezTo>
                <a:cubicBezTo>
                  <a:pt x="2753723" y="544621"/>
                  <a:pt x="2758474" y="543154"/>
                  <a:pt x="2767542" y="540358"/>
                </a:cubicBezTo>
                <a:cubicBezTo>
                  <a:pt x="2774671" y="538387"/>
                  <a:pt x="2778236" y="533103"/>
                  <a:pt x="2778236" y="524506"/>
                </a:cubicBezTo>
                <a:cubicBezTo>
                  <a:pt x="2778236" y="520391"/>
                  <a:pt x="2776876" y="516665"/>
                  <a:pt x="2774157" y="513326"/>
                </a:cubicBezTo>
                <a:cubicBezTo>
                  <a:pt x="2771437" y="509988"/>
                  <a:pt x="2767835" y="508319"/>
                  <a:pt x="2763348" y="508319"/>
                </a:cubicBezTo>
                <a:cubicBezTo>
                  <a:pt x="2761072" y="508319"/>
                  <a:pt x="2758957" y="508807"/>
                  <a:pt x="2757005" y="509783"/>
                </a:cubicBezTo>
                <a:cubicBezTo>
                  <a:pt x="2755052" y="510759"/>
                  <a:pt x="2753334" y="511743"/>
                  <a:pt x="2751850" y="512733"/>
                </a:cubicBezTo>
                <a:cubicBezTo>
                  <a:pt x="2750367" y="513724"/>
                  <a:pt x="2749661" y="514183"/>
                  <a:pt x="2749732" y="514112"/>
                </a:cubicBezTo>
                <a:cubicBezTo>
                  <a:pt x="2746656" y="514736"/>
                  <a:pt x="2734746" y="515048"/>
                  <a:pt x="2714003" y="515048"/>
                </a:cubicBezTo>
                <a:cubicBezTo>
                  <a:pt x="2693260" y="515048"/>
                  <a:pt x="2681467" y="514741"/>
                  <a:pt x="2678623" y="514126"/>
                </a:cubicBezTo>
                <a:cubicBezTo>
                  <a:pt x="2678676" y="514183"/>
                  <a:pt x="2678010" y="513750"/>
                  <a:pt x="2676627" y="512826"/>
                </a:cubicBezTo>
                <a:cubicBezTo>
                  <a:pt x="2675243" y="511902"/>
                  <a:pt x="2673614" y="510920"/>
                  <a:pt x="2671740" y="509879"/>
                </a:cubicBezTo>
                <a:cubicBezTo>
                  <a:pt x="2669866" y="508839"/>
                  <a:pt x="2667941" y="508319"/>
                  <a:pt x="2665965" y="508319"/>
                </a:cubicBezTo>
                <a:close/>
                <a:moveTo>
                  <a:pt x="2369311" y="508319"/>
                </a:moveTo>
                <a:cubicBezTo>
                  <a:pt x="2364515" y="508319"/>
                  <a:pt x="2360686" y="509953"/>
                  <a:pt x="2357824" y="513223"/>
                </a:cubicBezTo>
                <a:cubicBezTo>
                  <a:pt x="2354961" y="516492"/>
                  <a:pt x="2353530" y="520265"/>
                  <a:pt x="2353530" y="524542"/>
                </a:cubicBezTo>
                <a:cubicBezTo>
                  <a:pt x="2353530" y="532833"/>
                  <a:pt x="2357471" y="538160"/>
                  <a:pt x="2365353" y="540523"/>
                </a:cubicBezTo>
                <a:cubicBezTo>
                  <a:pt x="2367325" y="541513"/>
                  <a:pt x="2369682" y="542224"/>
                  <a:pt x="2372425" y="542655"/>
                </a:cubicBezTo>
                <a:cubicBezTo>
                  <a:pt x="2375169" y="543086"/>
                  <a:pt x="2377150" y="543704"/>
                  <a:pt x="2378369" y="544509"/>
                </a:cubicBezTo>
                <a:cubicBezTo>
                  <a:pt x="2384832" y="548976"/>
                  <a:pt x="2388063" y="553084"/>
                  <a:pt x="2388063" y="556832"/>
                </a:cubicBezTo>
                <a:lnTo>
                  <a:pt x="2388063" y="751027"/>
                </a:lnTo>
                <a:cubicBezTo>
                  <a:pt x="2388063" y="755076"/>
                  <a:pt x="2384925" y="759274"/>
                  <a:pt x="2378648" y="763622"/>
                </a:cubicBezTo>
                <a:cubicBezTo>
                  <a:pt x="2378348" y="763717"/>
                  <a:pt x="2374690" y="764872"/>
                  <a:pt x="2367675" y="767087"/>
                </a:cubicBezTo>
                <a:cubicBezTo>
                  <a:pt x="2358245" y="769958"/>
                  <a:pt x="2353530" y="775371"/>
                  <a:pt x="2353530" y="783324"/>
                </a:cubicBezTo>
                <a:cubicBezTo>
                  <a:pt x="2353530" y="787839"/>
                  <a:pt x="2355002" y="791673"/>
                  <a:pt x="2357945" y="794826"/>
                </a:cubicBezTo>
                <a:cubicBezTo>
                  <a:pt x="2360888" y="797978"/>
                  <a:pt x="2364677" y="799555"/>
                  <a:pt x="2369311" y="799555"/>
                </a:cubicBezTo>
                <a:cubicBezTo>
                  <a:pt x="2371678" y="799555"/>
                  <a:pt x="2374134" y="798807"/>
                  <a:pt x="2376680" y="797312"/>
                </a:cubicBezTo>
                <a:cubicBezTo>
                  <a:pt x="2379225" y="795816"/>
                  <a:pt x="2380515" y="795069"/>
                  <a:pt x="2380548" y="795069"/>
                </a:cubicBezTo>
                <a:cubicBezTo>
                  <a:pt x="2383544" y="793873"/>
                  <a:pt x="2395652" y="793276"/>
                  <a:pt x="2416874" y="793276"/>
                </a:cubicBezTo>
                <a:cubicBezTo>
                  <a:pt x="2438067" y="793276"/>
                  <a:pt x="2450304" y="793873"/>
                  <a:pt x="2453586" y="795069"/>
                </a:cubicBezTo>
                <a:cubicBezTo>
                  <a:pt x="2453705" y="795069"/>
                  <a:pt x="2455110" y="795816"/>
                  <a:pt x="2457800" y="797312"/>
                </a:cubicBezTo>
                <a:cubicBezTo>
                  <a:pt x="2460491" y="798807"/>
                  <a:pt x="2463154" y="799555"/>
                  <a:pt x="2465787" y="799555"/>
                </a:cubicBezTo>
                <a:cubicBezTo>
                  <a:pt x="2470159" y="799555"/>
                  <a:pt x="2473733" y="797950"/>
                  <a:pt x="2476510" y="794740"/>
                </a:cubicBezTo>
                <a:cubicBezTo>
                  <a:pt x="2479286" y="791530"/>
                  <a:pt x="2480675" y="787720"/>
                  <a:pt x="2480675" y="783310"/>
                </a:cubicBezTo>
                <a:cubicBezTo>
                  <a:pt x="2480675" y="774614"/>
                  <a:pt x="2476860" y="769413"/>
                  <a:pt x="2469231" y="767708"/>
                </a:cubicBezTo>
                <a:cubicBezTo>
                  <a:pt x="2461153" y="765479"/>
                  <a:pt x="2456815" y="764170"/>
                  <a:pt x="2456215" y="763779"/>
                </a:cubicBezTo>
                <a:cubicBezTo>
                  <a:pt x="2449795" y="759336"/>
                  <a:pt x="2446585" y="755071"/>
                  <a:pt x="2446585" y="750985"/>
                </a:cubicBezTo>
                <a:lnTo>
                  <a:pt x="2446585" y="625819"/>
                </a:lnTo>
                <a:lnTo>
                  <a:pt x="2526138" y="625819"/>
                </a:lnTo>
                <a:lnTo>
                  <a:pt x="2526138" y="750985"/>
                </a:lnTo>
                <a:cubicBezTo>
                  <a:pt x="2526138" y="755037"/>
                  <a:pt x="2522954" y="759269"/>
                  <a:pt x="2516586" y="763679"/>
                </a:cubicBezTo>
                <a:cubicBezTo>
                  <a:pt x="2515791" y="764074"/>
                  <a:pt x="2511157" y="765529"/>
                  <a:pt x="2502685" y="768044"/>
                </a:cubicBezTo>
                <a:cubicBezTo>
                  <a:pt x="2495593" y="770282"/>
                  <a:pt x="2492048" y="775371"/>
                  <a:pt x="2492048" y="783310"/>
                </a:cubicBezTo>
                <a:cubicBezTo>
                  <a:pt x="2492048" y="787830"/>
                  <a:pt x="2493518" y="791667"/>
                  <a:pt x="2496459" y="794822"/>
                </a:cubicBezTo>
                <a:cubicBezTo>
                  <a:pt x="2499400" y="797977"/>
                  <a:pt x="2503042" y="799555"/>
                  <a:pt x="2507385" y="799555"/>
                </a:cubicBezTo>
                <a:cubicBezTo>
                  <a:pt x="2510052" y="799555"/>
                  <a:pt x="2512657" y="798807"/>
                  <a:pt x="2515201" y="797312"/>
                </a:cubicBezTo>
                <a:cubicBezTo>
                  <a:pt x="2517744" y="795816"/>
                  <a:pt x="2519199" y="795069"/>
                  <a:pt x="2519565" y="795069"/>
                </a:cubicBezTo>
                <a:cubicBezTo>
                  <a:pt x="2522261" y="793873"/>
                  <a:pt x="2534208" y="793276"/>
                  <a:pt x="2555406" y="793276"/>
                </a:cubicBezTo>
                <a:cubicBezTo>
                  <a:pt x="2576580" y="793276"/>
                  <a:pt x="2588662" y="793873"/>
                  <a:pt x="2591653" y="795069"/>
                </a:cubicBezTo>
                <a:cubicBezTo>
                  <a:pt x="2591996" y="795069"/>
                  <a:pt x="2593438" y="795816"/>
                  <a:pt x="2595978" y="797312"/>
                </a:cubicBezTo>
                <a:cubicBezTo>
                  <a:pt x="2598519" y="798807"/>
                  <a:pt x="2601147" y="799555"/>
                  <a:pt x="2603862" y="799555"/>
                </a:cubicBezTo>
                <a:cubicBezTo>
                  <a:pt x="2608529" y="799555"/>
                  <a:pt x="2612252" y="797951"/>
                  <a:pt x="2615031" y="794744"/>
                </a:cubicBezTo>
                <a:cubicBezTo>
                  <a:pt x="2617810" y="791536"/>
                  <a:pt x="2619199" y="787730"/>
                  <a:pt x="2619199" y="783324"/>
                </a:cubicBezTo>
                <a:cubicBezTo>
                  <a:pt x="2619199" y="774142"/>
                  <a:pt x="2614970" y="768913"/>
                  <a:pt x="2606512" y="767637"/>
                </a:cubicBezTo>
                <a:cubicBezTo>
                  <a:pt x="2598954" y="765208"/>
                  <a:pt x="2594970" y="763893"/>
                  <a:pt x="2594560" y="763693"/>
                </a:cubicBezTo>
                <a:cubicBezTo>
                  <a:pt x="2588264" y="759331"/>
                  <a:pt x="2585116" y="755109"/>
                  <a:pt x="2585116" y="751027"/>
                </a:cubicBezTo>
                <a:lnTo>
                  <a:pt x="2585116" y="556832"/>
                </a:lnTo>
                <a:cubicBezTo>
                  <a:pt x="2585116" y="553050"/>
                  <a:pt x="2588212" y="549016"/>
                  <a:pt x="2594403" y="544730"/>
                </a:cubicBezTo>
                <a:cubicBezTo>
                  <a:pt x="2594846" y="544511"/>
                  <a:pt x="2598844" y="543187"/>
                  <a:pt x="2606398" y="540758"/>
                </a:cubicBezTo>
                <a:cubicBezTo>
                  <a:pt x="2614932" y="539482"/>
                  <a:pt x="2619199" y="534076"/>
                  <a:pt x="2619199" y="524542"/>
                </a:cubicBezTo>
                <a:cubicBezTo>
                  <a:pt x="2619199" y="520413"/>
                  <a:pt x="2617840" y="516677"/>
                  <a:pt x="2615120" y="513333"/>
                </a:cubicBezTo>
                <a:cubicBezTo>
                  <a:pt x="2612401" y="509990"/>
                  <a:pt x="2608648" y="508319"/>
                  <a:pt x="2603862" y="508319"/>
                </a:cubicBezTo>
                <a:cubicBezTo>
                  <a:pt x="2600356" y="508319"/>
                  <a:pt x="2597408" y="509215"/>
                  <a:pt x="2595018" y="511008"/>
                </a:cubicBezTo>
                <a:cubicBezTo>
                  <a:pt x="2592627" y="512801"/>
                  <a:pt x="2591660" y="513719"/>
                  <a:pt x="2592117" y="513762"/>
                </a:cubicBezTo>
                <a:cubicBezTo>
                  <a:pt x="2588245" y="514619"/>
                  <a:pt x="2576008" y="515048"/>
                  <a:pt x="2555406" y="515048"/>
                </a:cubicBezTo>
                <a:cubicBezTo>
                  <a:pt x="2535046" y="515048"/>
                  <a:pt x="2523326" y="514691"/>
                  <a:pt x="2520244" y="513976"/>
                </a:cubicBezTo>
                <a:cubicBezTo>
                  <a:pt x="2520192" y="513948"/>
                  <a:pt x="2519491" y="513485"/>
                  <a:pt x="2518144" y="512587"/>
                </a:cubicBezTo>
                <a:cubicBezTo>
                  <a:pt x="2516796" y="511689"/>
                  <a:pt x="2515148" y="510753"/>
                  <a:pt x="2513200" y="509779"/>
                </a:cubicBezTo>
                <a:cubicBezTo>
                  <a:pt x="2511253" y="508805"/>
                  <a:pt x="2509314" y="508319"/>
                  <a:pt x="2507385" y="508319"/>
                </a:cubicBezTo>
                <a:cubicBezTo>
                  <a:pt x="2502889" y="508319"/>
                  <a:pt x="2499209" y="509951"/>
                  <a:pt x="2496344" y="513216"/>
                </a:cubicBezTo>
                <a:cubicBezTo>
                  <a:pt x="2493480" y="516480"/>
                  <a:pt x="2492048" y="520246"/>
                  <a:pt x="2492048" y="524513"/>
                </a:cubicBezTo>
                <a:cubicBezTo>
                  <a:pt x="2492048" y="532772"/>
                  <a:pt x="2495855" y="538101"/>
                  <a:pt x="2503470" y="540501"/>
                </a:cubicBezTo>
                <a:cubicBezTo>
                  <a:pt x="2504756" y="540758"/>
                  <a:pt x="2506910" y="541264"/>
                  <a:pt x="2509932" y="542019"/>
                </a:cubicBezTo>
                <a:cubicBezTo>
                  <a:pt x="2512954" y="542774"/>
                  <a:pt x="2515122" y="543582"/>
                  <a:pt x="2516436" y="544444"/>
                </a:cubicBezTo>
                <a:cubicBezTo>
                  <a:pt x="2522904" y="548902"/>
                  <a:pt x="2526138" y="552998"/>
                  <a:pt x="2526138" y="556732"/>
                </a:cubicBezTo>
                <a:lnTo>
                  <a:pt x="2526138" y="592443"/>
                </a:lnTo>
                <a:lnTo>
                  <a:pt x="2446585" y="592443"/>
                </a:lnTo>
                <a:lnTo>
                  <a:pt x="2446585" y="556732"/>
                </a:lnTo>
                <a:cubicBezTo>
                  <a:pt x="2446585" y="552969"/>
                  <a:pt x="2449628" y="548985"/>
                  <a:pt x="2455714" y="544780"/>
                </a:cubicBezTo>
                <a:cubicBezTo>
                  <a:pt x="2456157" y="544642"/>
                  <a:pt x="2460908" y="543175"/>
                  <a:pt x="2469966" y="540380"/>
                </a:cubicBezTo>
                <a:cubicBezTo>
                  <a:pt x="2477105" y="538403"/>
                  <a:pt x="2480675" y="533114"/>
                  <a:pt x="2480675" y="524513"/>
                </a:cubicBezTo>
                <a:cubicBezTo>
                  <a:pt x="2480675" y="520394"/>
                  <a:pt x="2479315" y="516665"/>
                  <a:pt x="2476596" y="513326"/>
                </a:cubicBezTo>
                <a:cubicBezTo>
                  <a:pt x="2473876" y="509988"/>
                  <a:pt x="2470274" y="508319"/>
                  <a:pt x="2465787" y="508319"/>
                </a:cubicBezTo>
                <a:cubicBezTo>
                  <a:pt x="2463511" y="508319"/>
                  <a:pt x="2461396" y="508807"/>
                  <a:pt x="2459443" y="509783"/>
                </a:cubicBezTo>
                <a:cubicBezTo>
                  <a:pt x="2457491" y="510759"/>
                  <a:pt x="2455773" y="511743"/>
                  <a:pt x="2454289" y="512733"/>
                </a:cubicBezTo>
                <a:cubicBezTo>
                  <a:pt x="2452806" y="513724"/>
                  <a:pt x="2452100" y="514183"/>
                  <a:pt x="2452171" y="514112"/>
                </a:cubicBezTo>
                <a:cubicBezTo>
                  <a:pt x="2449099" y="514736"/>
                  <a:pt x="2437343" y="515048"/>
                  <a:pt x="2416902" y="515048"/>
                </a:cubicBezTo>
                <a:cubicBezTo>
                  <a:pt x="2396462" y="515048"/>
                  <a:pt x="2384853" y="514750"/>
                  <a:pt x="2382077" y="514155"/>
                </a:cubicBezTo>
                <a:cubicBezTo>
                  <a:pt x="2382219" y="514298"/>
                  <a:pt x="2381559" y="513881"/>
                  <a:pt x="2380094" y="512905"/>
                </a:cubicBezTo>
                <a:cubicBezTo>
                  <a:pt x="2378630" y="511928"/>
                  <a:pt x="2376961" y="510920"/>
                  <a:pt x="2375087" y="509879"/>
                </a:cubicBezTo>
                <a:cubicBezTo>
                  <a:pt x="2373212" y="508839"/>
                  <a:pt x="2371287" y="508319"/>
                  <a:pt x="2369311" y="508319"/>
                </a:cubicBezTo>
                <a:close/>
                <a:moveTo>
                  <a:pt x="1792339" y="508319"/>
                </a:moveTo>
                <a:cubicBezTo>
                  <a:pt x="1787543" y="508319"/>
                  <a:pt x="1783713" y="509952"/>
                  <a:pt x="1780848" y="513219"/>
                </a:cubicBezTo>
                <a:cubicBezTo>
                  <a:pt x="1777983" y="516486"/>
                  <a:pt x="1776551" y="520253"/>
                  <a:pt x="1776551" y="524521"/>
                </a:cubicBezTo>
                <a:cubicBezTo>
                  <a:pt x="1776551" y="532802"/>
                  <a:pt x="1780494" y="538125"/>
                  <a:pt x="1788381" y="540487"/>
                </a:cubicBezTo>
                <a:cubicBezTo>
                  <a:pt x="1790357" y="541473"/>
                  <a:pt x="1792715" y="542181"/>
                  <a:pt x="1795453" y="542612"/>
                </a:cubicBezTo>
                <a:cubicBezTo>
                  <a:pt x="1798192" y="543043"/>
                  <a:pt x="1800171" y="543661"/>
                  <a:pt x="1801390" y="544466"/>
                </a:cubicBezTo>
                <a:cubicBezTo>
                  <a:pt x="1807857" y="548924"/>
                  <a:pt x="1811091" y="553036"/>
                  <a:pt x="1811091" y="556803"/>
                </a:cubicBezTo>
                <a:lnTo>
                  <a:pt x="1811534" y="594265"/>
                </a:lnTo>
                <a:cubicBezTo>
                  <a:pt x="1810939" y="617644"/>
                  <a:pt x="1819193" y="635987"/>
                  <a:pt x="1836298" y="649293"/>
                </a:cubicBezTo>
                <a:cubicBezTo>
                  <a:pt x="1853402" y="662600"/>
                  <a:pt x="1877304" y="669253"/>
                  <a:pt x="1908003" y="669253"/>
                </a:cubicBezTo>
                <a:cubicBezTo>
                  <a:pt x="1914747" y="669253"/>
                  <a:pt x="1922310" y="669020"/>
                  <a:pt x="1930692" y="668553"/>
                </a:cubicBezTo>
                <a:cubicBezTo>
                  <a:pt x="1939073" y="668086"/>
                  <a:pt x="1945227" y="667405"/>
                  <a:pt x="1949151" y="666510"/>
                </a:cubicBezTo>
                <a:lnTo>
                  <a:pt x="1949151" y="750935"/>
                </a:lnTo>
                <a:cubicBezTo>
                  <a:pt x="1949151" y="754987"/>
                  <a:pt x="1945970" y="759224"/>
                  <a:pt x="1939607" y="763643"/>
                </a:cubicBezTo>
                <a:cubicBezTo>
                  <a:pt x="1938807" y="764043"/>
                  <a:pt x="1934192" y="765494"/>
                  <a:pt x="1925763" y="767994"/>
                </a:cubicBezTo>
                <a:cubicBezTo>
                  <a:pt x="1918633" y="770256"/>
                  <a:pt x="1915068" y="775357"/>
                  <a:pt x="1915068" y="783296"/>
                </a:cubicBezTo>
                <a:cubicBezTo>
                  <a:pt x="1915068" y="787820"/>
                  <a:pt x="1916539" y="791661"/>
                  <a:pt x="1919480" y="794819"/>
                </a:cubicBezTo>
                <a:cubicBezTo>
                  <a:pt x="1922420" y="797976"/>
                  <a:pt x="1926060" y="799555"/>
                  <a:pt x="1930399" y="799555"/>
                </a:cubicBezTo>
                <a:cubicBezTo>
                  <a:pt x="1933066" y="799555"/>
                  <a:pt x="1935671" y="798807"/>
                  <a:pt x="1938214" y="797312"/>
                </a:cubicBezTo>
                <a:cubicBezTo>
                  <a:pt x="1940757" y="795816"/>
                  <a:pt x="1942217" y="795069"/>
                  <a:pt x="1942593" y="795069"/>
                </a:cubicBezTo>
                <a:cubicBezTo>
                  <a:pt x="1945284" y="793873"/>
                  <a:pt x="1957226" y="793276"/>
                  <a:pt x="1978419" y="793276"/>
                </a:cubicBezTo>
                <a:cubicBezTo>
                  <a:pt x="1999598" y="793276"/>
                  <a:pt x="2011680" y="793873"/>
                  <a:pt x="2014667" y="795069"/>
                </a:cubicBezTo>
                <a:cubicBezTo>
                  <a:pt x="2015009" y="795069"/>
                  <a:pt x="2016451" y="795816"/>
                  <a:pt x="2018992" y="797312"/>
                </a:cubicBezTo>
                <a:cubicBezTo>
                  <a:pt x="2021533" y="798807"/>
                  <a:pt x="2024163" y="799555"/>
                  <a:pt x="2026882" y="799555"/>
                </a:cubicBezTo>
                <a:cubicBezTo>
                  <a:pt x="2031549" y="799555"/>
                  <a:pt x="2035273" y="797951"/>
                  <a:pt x="2038051" y="794744"/>
                </a:cubicBezTo>
                <a:cubicBezTo>
                  <a:pt x="2040830" y="791536"/>
                  <a:pt x="2042220" y="787730"/>
                  <a:pt x="2042220" y="783324"/>
                </a:cubicBezTo>
                <a:cubicBezTo>
                  <a:pt x="2042220" y="774142"/>
                  <a:pt x="2037988" y="768913"/>
                  <a:pt x="2029526" y="767637"/>
                </a:cubicBezTo>
                <a:cubicBezTo>
                  <a:pt x="2021982" y="765212"/>
                  <a:pt x="2018005" y="763900"/>
                  <a:pt x="2017595" y="763700"/>
                </a:cubicBezTo>
                <a:cubicBezTo>
                  <a:pt x="2011285" y="759333"/>
                  <a:pt x="2008130" y="755109"/>
                  <a:pt x="2008130" y="751027"/>
                </a:cubicBezTo>
                <a:lnTo>
                  <a:pt x="2008130" y="556832"/>
                </a:lnTo>
                <a:cubicBezTo>
                  <a:pt x="2008130" y="553050"/>
                  <a:pt x="2011225" y="549019"/>
                  <a:pt x="2017417" y="544737"/>
                </a:cubicBezTo>
                <a:cubicBezTo>
                  <a:pt x="2017860" y="544514"/>
                  <a:pt x="2021858" y="543187"/>
                  <a:pt x="2029411" y="540758"/>
                </a:cubicBezTo>
                <a:cubicBezTo>
                  <a:pt x="2037950" y="539482"/>
                  <a:pt x="2042220" y="534076"/>
                  <a:pt x="2042220" y="524542"/>
                </a:cubicBezTo>
                <a:cubicBezTo>
                  <a:pt x="2042220" y="520413"/>
                  <a:pt x="2040860" y="516677"/>
                  <a:pt x="2038141" y="513333"/>
                </a:cubicBezTo>
                <a:cubicBezTo>
                  <a:pt x="2035421" y="509990"/>
                  <a:pt x="2031669" y="508319"/>
                  <a:pt x="2026882" y="508319"/>
                </a:cubicBezTo>
                <a:cubicBezTo>
                  <a:pt x="2023377" y="508319"/>
                  <a:pt x="2020428" y="509215"/>
                  <a:pt x="2018035" y="511008"/>
                </a:cubicBezTo>
                <a:cubicBezTo>
                  <a:pt x="2015642" y="512801"/>
                  <a:pt x="2014674" y="513719"/>
                  <a:pt x="2015131" y="513762"/>
                </a:cubicBezTo>
                <a:cubicBezTo>
                  <a:pt x="2011259" y="514619"/>
                  <a:pt x="1999022" y="515048"/>
                  <a:pt x="1978419" y="515048"/>
                </a:cubicBezTo>
                <a:cubicBezTo>
                  <a:pt x="1958055" y="515048"/>
                  <a:pt x="1946339" y="514691"/>
                  <a:pt x="1943272" y="513976"/>
                </a:cubicBezTo>
                <a:cubicBezTo>
                  <a:pt x="1943200" y="513943"/>
                  <a:pt x="1942493" y="513479"/>
                  <a:pt x="1941150" y="512583"/>
                </a:cubicBezTo>
                <a:cubicBezTo>
                  <a:pt x="1939807" y="511688"/>
                  <a:pt x="1938163" y="510753"/>
                  <a:pt x="1936217" y="509779"/>
                </a:cubicBezTo>
                <a:cubicBezTo>
                  <a:pt x="1934272" y="508805"/>
                  <a:pt x="1932332" y="508319"/>
                  <a:pt x="1930399" y="508319"/>
                </a:cubicBezTo>
                <a:cubicBezTo>
                  <a:pt x="1925908" y="508319"/>
                  <a:pt x="1922230" y="509952"/>
                  <a:pt x="1919365" y="513219"/>
                </a:cubicBezTo>
                <a:cubicBezTo>
                  <a:pt x="1916501" y="516486"/>
                  <a:pt x="1915068" y="520256"/>
                  <a:pt x="1915068" y="524528"/>
                </a:cubicBezTo>
                <a:cubicBezTo>
                  <a:pt x="1915068" y="532791"/>
                  <a:pt x="1918871" y="538122"/>
                  <a:pt x="1926477" y="540523"/>
                </a:cubicBezTo>
                <a:cubicBezTo>
                  <a:pt x="1928401" y="540923"/>
                  <a:pt x="1930718" y="541464"/>
                  <a:pt x="1933428" y="542148"/>
                </a:cubicBezTo>
                <a:cubicBezTo>
                  <a:pt x="1936137" y="542831"/>
                  <a:pt x="1938147" y="543606"/>
                  <a:pt x="1939457" y="544473"/>
                </a:cubicBezTo>
                <a:cubicBezTo>
                  <a:pt x="1945920" y="548935"/>
                  <a:pt x="1949151" y="553038"/>
                  <a:pt x="1949151" y="556782"/>
                </a:cubicBezTo>
                <a:lnTo>
                  <a:pt x="1949151" y="638649"/>
                </a:lnTo>
                <a:cubicBezTo>
                  <a:pt x="1945956" y="639325"/>
                  <a:pt x="1941100" y="639871"/>
                  <a:pt x="1934585" y="640285"/>
                </a:cubicBezTo>
                <a:cubicBezTo>
                  <a:pt x="1928070" y="640699"/>
                  <a:pt x="1922207" y="640907"/>
                  <a:pt x="1916997" y="640907"/>
                </a:cubicBezTo>
                <a:cubicBezTo>
                  <a:pt x="1899633" y="640907"/>
                  <a:pt x="1887468" y="636955"/>
                  <a:pt x="1880503" y="629051"/>
                </a:cubicBezTo>
                <a:cubicBezTo>
                  <a:pt x="1873538" y="621148"/>
                  <a:pt x="1870055" y="610824"/>
                  <a:pt x="1870055" y="598080"/>
                </a:cubicBezTo>
                <a:lnTo>
                  <a:pt x="1869605" y="561354"/>
                </a:lnTo>
                <a:cubicBezTo>
                  <a:pt x="1869605" y="554529"/>
                  <a:pt x="1872668" y="549000"/>
                  <a:pt x="1878792" y="544766"/>
                </a:cubicBezTo>
                <a:cubicBezTo>
                  <a:pt x="1879173" y="544656"/>
                  <a:pt x="1883900" y="543201"/>
                  <a:pt x="1892973" y="540401"/>
                </a:cubicBezTo>
                <a:cubicBezTo>
                  <a:pt x="1900121" y="538425"/>
                  <a:pt x="1903695" y="533134"/>
                  <a:pt x="1903695" y="524528"/>
                </a:cubicBezTo>
                <a:cubicBezTo>
                  <a:pt x="1903695" y="520403"/>
                  <a:pt x="1902334" y="516671"/>
                  <a:pt x="1899613" y="513330"/>
                </a:cubicBezTo>
                <a:cubicBezTo>
                  <a:pt x="1896891" y="509989"/>
                  <a:pt x="1893287" y="508319"/>
                  <a:pt x="1888801" y="508319"/>
                </a:cubicBezTo>
                <a:cubicBezTo>
                  <a:pt x="1886534" y="508319"/>
                  <a:pt x="1884423" y="508807"/>
                  <a:pt x="1882468" y="509783"/>
                </a:cubicBezTo>
                <a:cubicBezTo>
                  <a:pt x="1880513" y="510759"/>
                  <a:pt x="1878793" y="511743"/>
                  <a:pt x="1877310" y="512733"/>
                </a:cubicBezTo>
                <a:cubicBezTo>
                  <a:pt x="1875826" y="513724"/>
                  <a:pt x="1875120" y="514183"/>
                  <a:pt x="1875192" y="514112"/>
                </a:cubicBezTo>
                <a:cubicBezTo>
                  <a:pt x="1872115" y="514736"/>
                  <a:pt x="1860359" y="515048"/>
                  <a:pt x="1839923" y="515048"/>
                </a:cubicBezTo>
                <a:cubicBezTo>
                  <a:pt x="1819487" y="515048"/>
                  <a:pt x="1807845" y="514741"/>
                  <a:pt x="1804997" y="514126"/>
                </a:cubicBezTo>
                <a:cubicBezTo>
                  <a:pt x="1805050" y="514183"/>
                  <a:pt x="1804384" y="513750"/>
                  <a:pt x="1803001" y="512826"/>
                </a:cubicBezTo>
                <a:cubicBezTo>
                  <a:pt x="1801617" y="511902"/>
                  <a:pt x="1799988" y="510920"/>
                  <a:pt x="1798114" y="509879"/>
                </a:cubicBezTo>
                <a:cubicBezTo>
                  <a:pt x="1796240" y="508839"/>
                  <a:pt x="1794315" y="508319"/>
                  <a:pt x="1792339" y="508319"/>
                </a:cubicBezTo>
                <a:close/>
                <a:moveTo>
                  <a:pt x="1477649" y="508319"/>
                </a:moveTo>
                <a:cubicBezTo>
                  <a:pt x="1467519" y="508319"/>
                  <a:pt x="1462262" y="513603"/>
                  <a:pt x="1461876" y="524170"/>
                </a:cubicBezTo>
                <a:cubicBezTo>
                  <a:pt x="1460376" y="534705"/>
                  <a:pt x="1463843" y="541187"/>
                  <a:pt x="1472277" y="543616"/>
                </a:cubicBezTo>
                <a:cubicBezTo>
                  <a:pt x="1474173" y="544711"/>
                  <a:pt x="1476962" y="545185"/>
                  <a:pt x="1480646" y="545037"/>
                </a:cubicBezTo>
                <a:cubicBezTo>
                  <a:pt x="1484330" y="544890"/>
                  <a:pt x="1486727" y="544933"/>
                  <a:pt x="1487836" y="545166"/>
                </a:cubicBezTo>
                <a:cubicBezTo>
                  <a:pt x="1500767" y="548671"/>
                  <a:pt x="1509767" y="555093"/>
                  <a:pt x="1514840" y="564433"/>
                </a:cubicBezTo>
                <a:lnTo>
                  <a:pt x="1602469" y="721351"/>
                </a:lnTo>
                <a:lnTo>
                  <a:pt x="1591821" y="738479"/>
                </a:lnTo>
                <a:cubicBezTo>
                  <a:pt x="1587944" y="744592"/>
                  <a:pt x="1586503" y="747556"/>
                  <a:pt x="1587499" y="747370"/>
                </a:cubicBezTo>
                <a:cubicBezTo>
                  <a:pt x="1587237" y="745312"/>
                  <a:pt x="1586787" y="741970"/>
                  <a:pt x="1586149" y="737344"/>
                </a:cubicBezTo>
                <a:cubicBezTo>
                  <a:pt x="1585510" y="732717"/>
                  <a:pt x="1583958" y="728553"/>
                  <a:pt x="1581491" y="724853"/>
                </a:cubicBezTo>
                <a:cubicBezTo>
                  <a:pt x="1579024" y="721152"/>
                  <a:pt x="1575487" y="718151"/>
                  <a:pt x="1570879" y="715848"/>
                </a:cubicBezTo>
                <a:cubicBezTo>
                  <a:pt x="1566271" y="713545"/>
                  <a:pt x="1560162" y="712394"/>
                  <a:pt x="1552551" y="712394"/>
                </a:cubicBezTo>
                <a:cubicBezTo>
                  <a:pt x="1539450" y="712394"/>
                  <a:pt x="1529956" y="716935"/>
                  <a:pt x="1524069" y="726017"/>
                </a:cubicBezTo>
                <a:cubicBezTo>
                  <a:pt x="1518183" y="735099"/>
                  <a:pt x="1515240" y="745086"/>
                  <a:pt x="1515240" y="755978"/>
                </a:cubicBezTo>
                <a:cubicBezTo>
                  <a:pt x="1515240" y="764170"/>
                  <a:pt x="1517446" y="771323"/>
                  <a:pt x="1521858" y="777438"/>
                </a:cubicBezTo>
                <a:cubicBezTo>
                  <a:pt x="1526271" y="783553"/>
                  <a:pt x="1531874" y="788098"/>
                  <a:pt x="1538668" y="791072"/>
                </a:cubicBezTo>
                <a:cubicBezTo>
                  <a:pt x="1545461" y="794046"/>
                  <a:pt x="1553167" y="795454"/>
                  <a:pt x="1561785" y="795297"/>
                </a:cubicBezTo>
                <a:cubicBezTo>
                  <a:pt x="1570402" y="795140"/>
                  <a:pt x="1579240" y="792883"/>
                  <a:pt x="1588299" y="788525"/>
                </a:cubicBezTo>
                <a:cubicBezTo>
                  <a:pt x="1592104" y="786301"/>
                  <a:pt x="1595789" y="783255"/>
                  <a:pt x="1599354" y="779388"/>
                </a:cubicBezTo>
                <a:cubicBezTo>
                  <a:pt x="1602919" y="775521"/>
                  <a:pt x="1606520" y="771293"/>
                  <a:pt x="1610159" y="766704"/>
                </a:cubicBezTo>
                <a:cubicBezTo>
                  <a:pt x="1613797" y="762116"/>
                  <a:pt x="1617005" y="757627"/>
                  <a:pt x="1619781" y="753238"/>
                </a:cubicBezTo>
                <a:cubicBezTo>
                  <a:pt x="1622558" y="748850"/>
                  <a:pt x="1625294" y="744317"/>
                  <a:pt x="1627989" y="739640"/>
                </a:cubicBezTo>
                <a:cubicBezTo>
                  <a:pt x="1637648" y="723795"/>
                  <a:pt x="1650283" y="700788"/>
                  <a:pt x="1665894" y="670617"/>
                </a:cubicBezTo>
                <a:cubicBezTo>
                  <a:pt x="1681506" y="640447"/>
                  <a:pt x="1701313" y="602264"/>
                  <a:pt x="1725316" y="556067"/>
                </a:cubicBezTo>
                <a:cubicBezTo>
                  <a:pt x="1727959" y="551110"/>
                  <a:pt x="1731214" y="547221"/>
                  <a:pt x="1735082" y="544402"/>
                </a:cubicBezTo>
                <a:cubicBezTo>
                  <a:pt x="1735886" y="543821"/>
                  <a:pt x="1739751" y="542613"/>
                  <a:pt x="1746676" y="540780"/>
                </a:cubicBezTo>
                <a:cubicBezTo>
                  <a:pt x="1754863" y="539451"/>
                  <a:pt x="1758956" y="534038"/>
                  <a:pt x="1758956" y="524542"/>
                </a:cubicBezTo>
                <a:cubicBezTo>
                  <a:pt x="1758956" y="520422"/>
                  <a:pt x="1757597" y="516689"/>
                  <a:pt x="1754880" y="513341"/>
                </a:cubicBezTo>
                <a:cubicBezTo>
                  <a:pt x="1752163" y="509992"/>
                  <a:pt x="1748560" y="508319"/>
                  <a:pt x="1744068" y="508319"/>
                </a:cubicBezTo>
                <a:cubicBezTo>
                  <a:pt x="1740563" y="508319"/>
                  <a:pt x="1737614" y="509215"/>
                  <a:pt x="1735221" y="511008"/>
                </a:cubicBezTo>
                <a:cubicBezTo>
                  <a:pt x="1732828" y="512801"/>
                  <a:pt x="1731860" y="513719"/>
                  <a:pt x="1732317" y="513762"/>
                </a:cubicBezTo>
                <a:cubicBezTo>
                  <a:pt x="1728445" y="514619"/>
                  <a:pt x="1719056" y="515048"/>
                  <a:pt x="1704149" y="515048"/>
                </a:cubicBezTo>
                <a:cubicBezTo>
                  <a:pt x="1687390" y="515048"/>
                  <a:pt x="1677708" y="514746"/>
                  <a:pt x="1675103" y="514141"/>
                </a:cubicBezTo>
                <a:cubicBezTo>
                  <a:pt x="1675217" y="514255"/>
                  <a:pt x="1674336" y="513748"/>
                  <a:pt x="1672459" y="512619"/>
                </a:cubicBezTo>
                <a:cubicBezTo>
                  <a:pt x="1670583" y="511490"/>
                  <a:pt x="1668864" y="510491"/>
                  <a:pt x="1667302" y="509622"/>
                </a:cubicBezTo>
                <a:cubicBezTo>
                  <a:pt x="1665739" y="508753"/>
                  <a:pt x="1663820" y="508319"/>
                  <a:pt x="1661544" y="508319"/>
                </a:cubicBezTo>
                <a:cubicBezTo>
                  <a:pt x="1657476" y="508319"/>
                  <a:pt x="1653828" y="509933"/>
                  <a:pt x="1650600" y="513162"/>
                </a:cubicBezTo>
                <a:cubicBezTo>
                  <a:pt x="1647371" y="516391"/>
                  <a:pt x="1645756" y="520184"/>
                  <a:pt x="1645756" y="524542"/>
                </a:cubicBezTo>
                <a:cubicBezTo>
                  <a:pt x="1645756" y="532848"/>
                  <a:pt x="1649837" y="538170"/>
                  <a:pt x="1658001" y="540508"/>
                </a:cubicBezTo>
                <a:cubicBezTo>
                  <a:pt x="1659667" y="541504"/>
                  <a:pt x="1661856" y="542228"/>
                  <a:pt x="1664566" y="542680"/>
                </a:cubicBezTo>
                <a:cubicBezTo>
                  <a:pt x="1667275" y="543132"/>
                  <a:pt x="1669533" y="543809"/>
                  <a:pt x="1671338" y="544709"/>
                </a:cubicBezTo>
                <a:cubicBezTo>
                  <a:pt x="1683587" y="551367"/>
                  <a:pt x="1686871" y="559658"/>
                  <a:pt x="1681189" y="569583"/>
                </a:cubicBezTo>
                <a:lnTo>
                  <a:pt x="1633147" y="666638"/>
                </a:lnTo>
                <a:lnTo>
                  <a:pt x="1579698" y="564904"/>
                </a:lnTo>
                <a:cubicBezTo>
                  <a:pt x="1575116" y="556946"/>
                  <a:pt x="1576990" y="550112"/>
                  <a:pt x="1585320" y="544402"/>
                </a:cubicBezTo>
                <a:cubicBezTo>
                  <a:pt x="1586315" y="543735"/>
                  <a:pt x="1588362" y="543332"/>
                  <a:pt x="1591460" y="543194"/>
                </a:cubicBezTo>
                <a:cubicBezTo>
                  <a:pt x="1594558" y="543056"/>
                  <a:pt x="1596771" y="542813"/>
                  <a:pt x="1598100" y="542466"/>
                </a:cubicBezTo>
                <a:cubicBezTo>
                  <a:pt x="1606663" y="539927"/>
                  <a:pt x="1610461" y="533707"/>
                  <a:pt x="1609494" y="523806"/>
                </a:cubicBezTo>
                <a:cubicBezTo>
                  <a:pt x="1608728" y="513481"/>
                  <a:pt x="1603651" y="508319"/>
                  <a:pt x="1594264" y="508319"/>
                </a:cubicBezTo>
                <a:cubicBezTo>
                  <a:pt x="1590759" y="508319"/>
                  <a:pt x="1587810" y="509215"/>
                  <a:pt x="1585416" y="511008"/>
                </a:cubicBezTo>
                <a:cubicBezTo>
                  <a:pt x="1583023" y="512801"/>
                  <a:pt x="1582055" y="513719"/>
                  <a:pt x="1582512" y="513762"/>
                </a:cubicBezTo>
                <a:cubicBezTo>
                  <a:pt x="1578640" y="514619"/>
                  <a:pt x="1562822" y="515048"/>
                  <a:pt x="1535057" y="515048"/>
                </a:cubicBezTo>
                <a:cubicBezTo>
                  <a:pt x="1507834" y="515048"/>
                  <a:pt x="1492687" y="514691"/>
                  <a:pt x="1489615" y="513976"/>
                </a:cubicBezTo>
                <a:cubicBezTo>
                  <a:pt x="1489563" y="513948"/>
                  <a:pt x="1488911" y="513518"/>
                  <a:pt x="1487661" y="512687"/>
                </a:cubicBezTo>
                <a:cubicBezTo>
                  <a:pt x="1486411" y="511856"/>
                  <a:pt x="1484849" y="510920"/>
                  <a:pt x="1482975" y="509879"/>
                </a:cubicBezTo>
                <a:cubicBezTo>
                  <a:pt x="1481101" y="508839"/>
                  <a:pt x="1479326" y="508319"/>
                  <a:pt x="1477649" y="508319"/>
                </a:cubicBezTo>
                <a:close/>
                <a:moveTo>
                  <a:pt x="483361" y="508319"/>
                </a:moveTo>
                <a:cubicBezTo>
                  <a:pt x="478565" y="508319"/>
                  <a:pt x="474736" y="509953"/>
                  <a:pt x="471873" y="513223"/>
                </a:cubicBezTo>
                <a:cubicBezTo>
                  <a:pt x="469011" y="516492"/>
                  <a:pt x="467580" y="520265"/>
                  <a:pt x="467580" y="524542"/>
                </a:cubicBezTo>
                <a:cubicBezTo>
                  <a:pt x="467580" y="532833"/>
                  <a:pt x="471521" y="538160"/>
                  <a:pt x="479403" y="540523"/>
                </a:cubicBezTo>
                <a:cubicBezTo>
                  <a:pt x="481375" y="541513"/>
                  <a:pt x="483732" y="542224"/>
                  <a:pt x="486475" y="542655"/>
                </a:cubicBezTo>
                <a:cubicBezTo>
                  <a:pt x="489219" y="543086"/>
                  <a:pt x="491200" y="543704"/>
                  <a:pt x="492419" y="544509"/>
                </a:cubicBezTo>
                <a:cubicBezTo>
                  <a:pt x="498882" y="548976"/>
                  <a:pt x="502113" y="553084"/>
                  <a:pt x="502113" y="556832"/>
                </a:cubicBezTo>
                <a:lnTo>
                  <a:pt x="502113" y="751027"/>
                </a:lnTo>
                <a:cubicBezTo>
                  <a:pt x="502113" y="755076"/>
                  <a:pt x="498975" y="759274"/>
                  <a:pt x="492698" y="763622"/>
                </a:cubicBezTo>
                <a:cubicBezTo>
                  <a:pt x="492398" y="763717"/>
                  <a:pt x="488740" y="764872"/>
                  <a:pt x="481725" y="767087"/>
                </a:cubicBezTo>
                <a:cubicBezTo>
                  <a:pt x="472295" y="769958"/>
                  <a:pt x="467580" y="775371"/>
                  <a:pt x="467580" y="783324"/>
                </a:cubicBezTo>
                <a:cubicBezTo>
                  <a:pt x="467580" y="787839"/>
                  <a:pt x="469052" y="791673"/>
                  <a:pt x="471995" y="794826"/>
                </a:cubicBezTo>
                <a:cubicBezTo>
                  <a:pt x="474938" y="797978"/>
                  <a:pt x="478727" y="799555"/>
                  <a:pt x="483361" y="799555"/>
                </a:cubicBezTo>
                <a:cubicBezTo>
                  <a:pt x="485728" y="799555"/>
                  <a:pt x="488184" y="798807"/>
                  <a:pt x="490730" y="797312"/>
                </a:cubicBezTo>
                <a:cubicBezTo>
                  <a:pt x="493275" y="795816"/>
                  <a:pt x="494564" y="795069"/>
                  <a:pt x="494598" y="795069"/>
                </a:cubicBezTo>
                <a:cubicBezTo>
                  <a:pt x="497594" y="793873"/>
                  <a:pt x="509702" y="793276"/>
                  <a:pt x="530924" y="793276"/>
                </a:cubicBezTo>
                <a:cubicBezTo>
                  <a:pt x="552117" y="793276"/>
                  <a:pt x="564354" y="793873"/>
                  <a:pt x="567636" y="795069"/>
                </a:cubicBezTo>
                <a:cubicBezTo>
                  <a:pt x="567755" y="795069"/>
                  <a:pt x="569159" y="795816"/>
                  <a:pt x="571850" y="797312"/>
                </a:cubicBezTo>
                <a:cubicBezTo>
                  <a:pt x="574541" y="798807"/>
                  <a:pt x="577203" y="799555"/>
                  <a:pt x="579837" y="799555"/>
                </a:cubicBezTo>
                <a:cubicBezTo>
                  <a:pt x="584204" y="799555"/>
                  <a:pt x="587777" y="797951"/>
                  <a:pt x="590556" y="794744"/>
                </a:cubicBezTo>
                <a:cubicBezTo>
                  <a:pt x="593335" y="791536"/>
                  <a:pt x="594725" y="787730"/>
                  <a:pt x="594725" y="783324"/>
                </a:cubicBezTo>
                <a:cubicBezTo>
                  <a:pt x="594725" y="774628"/>
                  <a:pt x="590907" y="769432"/>
                  <a:pt x="583273" y="767737"/>
                </a:cubicBezTo>
                <a:cubicBezTo>
                  <a:pt x="575201" y="765508"/>
                  <a:pt x="570865" y="764198"/>
                  <a:pt x="570264" y="763808"/>
                </a:cubicBezTo>
                <a:cubicBezTo>
                  <a:pt x="563845" y="759369"/>
                  <a:pt x="560635" y="755111"/>
                  <a:pt x="560635" y="751035"/>
                </a:cubicBezTo>
                <a:lnTo>
                  <a:pt x="560635" y="628698"/>
                </a:lnTo>
                <a:lnTo>
                  <a:pt x="573243" y="613439"/>
                </a:lnTo>
                <a:lnTo>
                  <a:pt x="644388" y="748763"/>
                </a:lnTo>
                <a:cubicBezTo>
                  <a:pt x="648836" y="755892"/>
                  <a:pt x="649386" y="761462"/>
                  <a:pt x="646038" y="765472"/>
                </a:cubicBezTo>
                <a:cubicBezTo>
                  <a:pt x="645872" y="765682"/>
                  <a:pt x="645362" y="765871"/>
                  <a:pt x="644509" y="766040"/>
                </a:cubicBezTo>
                <a:cubicBezTo>
                  <a:pt x="643657" y="766209"/>
                  <a:pt x="642252" y="766375"/>
                  <a:pt x="640295" y="766537"/>
                </a:cubicBezTo>
                <a:cubicBezTo>
                  <a:pt x="638337" y="766698"/>
                  <a:pt x="636473" y="767134"/>
                  <a:pt x="634701" y="767844"/>
                </a:cubicBezTo>
                <a:cubicBezTo>
                  <a:pt x="626471" y="770192"/>
                  <a:pt x="622357" y="775352"/>
                  <a:pt x="622357" y="783324"/>
                </a:cubicBezTo>
                <a:cubicBezTo>
                  <a:pt x="622357" y="787958"/>
                  <a:pt x="624007" y="791822"/>
                  <a:pt x="627307" y="794915"/>
                </a:cubicBezTo>
                <a:cubicBezTo>
                  <a:pt x="630608" y="798008"/>
                  <a:pt x="634370" y="799555"/>
                  <a:pt x="638594" y="799555"/>
                </a:cubicBezTo>
                <a:cubicBezTo>
                  <a:pt x="641261" y="799555"/>
                  <a:pt x="643866" y="798807"/>
                  <a:pt x="646410" y="797312"/>
                </a:cubicBezTo>
                <a:cubicBezTo>
                  <a:pt x="648953" y="795816"/>
                  <a:pt x="650408" y="795069"/>
                  <a:pt x="650774" y="795069"/>
                </a:cubicBezTo>
                <a:cubicBezTo>
                  <a:pt x="653470" y="793873"/>
                  <a:pt x="666153" y="793276"/>
                  <a:pt x="688822" y="793276"/>
                </a:cubicBezTo>
                <a:cubicBezTo>
                  <a:pt x="707972" y="793276"/>
                  <a:pt x="719940" y="794173"/>
                  <a:pt x="724727" y="795969"/>
                </a:cubicBezTo>
                <a:cubicBezTo>
                  <a:pt x="724898" y="795969"/>
                  <a:pt x="726182" y="796795"/>
                  <a:pt x="728577" y="798448"/>
                </a:cubicBezTo>
                <a:cubicBezTo>
                  <a:pt x="730973" y="800100"/>
                  <a:pt x="733718" y="800927"/>
                  <a:pt x="736814" y="800927"/>
                </a:cubicBezTo>
                <a:cubicBezTo>
                  <a:pt x="740805" y="800927"/>
                  <a:pt x="744359" y="799263"/>
                  <a:pt x="747476" y="795937"/>
                </a:cubicBezTo>
                <a:cubicBezTo>
                  <a:pt x="750593" y="792610"/>
                  <a:pt x="752151" y="788713"/>
                  <a:pt x="752151" y="784246"/>
                </a:cubicBezTo>
                <a:cubicBezTo>
                  <a:pt x="752151" y="775502"/>
                  <a:pt x="747515" y="770089"/>
                  <a:pt x="738243" y="768008"/>
                </a:cubicBezTo>
                <a:cubicBezTo>
                  <a:pt x="737490" y="768113"/>
                  <a:pt x="735865" y="767680"/>
                  <a:pt x="733367" y="766708"/>
                </a:cubicBezTo>
                <a:cubicBezTo>
                  <a:pt x="730869" y="765736"/>
                  <a:pt x="728677" y="764936"/>
                  <a:pt x="726791" y="764308"/>
                </a:cubicBezTo>
                <a:cubicBezTo>
                  <a:pt x="718990" y="762226"/>
                  <a:pt x="713861" y="758478"/>
                  <a:pt x="711403" y="753063"/>
                </a:cubicBezTo>
                <a:lnTo>
                  <a:pt x="618049" y="578799"/>
                </a:lnTo>
                <a:cubicBezTo>
                  <a:pt x="619216" y="577789"/>
                  <a:pt x="621366" y="576239"/>
                  <a:pt x="624500" y="574148"/>
                </a:cubicBezTo>
                <a:cubicBezTo>
                  <a:pt x="625743" y="573319"/>
                  <a:pt x="629921" y="572260"/>
                  <a:pt x="637033" y="570969"/>
                </a:cubicBezTo>
                <a:cubicBezTo>
                  <a:pt x="644146" y="569679"/>
                  <a:pt x="653491" y="570968"/>
                  <a:pt x="665069" y="574838"/>
                </a:cubicBezTo>
                <a:cubicBezTo>
                  <a:pt x="676647" y="578707"/>
                  <a:pt x="683910" y="580809"/>
                  <a:pt x="686858" y="581142"/>
                </a:cubicBezTo>
                <a:cubicBezTo>
                  <a:pt x="699245" y="583237"/>
                  <a:pt x="711206" y="580626"/>
                  <a:pt x="722741" y="573309"/>
                </a:cubicBezTo>
                <a:cubicBezTo>
                  <a:pt x="734275" y="565991"/>
                  <a:pt x="739395" y="555479"/>
                  <a:pt x="738100" y="541773"/>
                </a:cubicBezTo>
                <a:cubicBezTo>
                  <a:pt x="736795" y="530381"/>
                  <a:pt x="731173" y="522105"/>
                  <a:pt x="721233" y="516945"/>
                </a:cubicBezTo>
                <a:cubicBezTo>
                  <a:pt x="711294" y="511784"/>
                  <a:pt x="700276" y="510126"/>
                  <a:pt x="688179" y="511969"/>
                </a:cubicBezTo>
                <a:cubicBezTo>
                  <a:pt x="666534" y="514750"/>
                  <a:pt x="647457" y="521464"/>
                  <a:pt x="630951" y="532111"/>
                </a:cubicBezTo>
                <a:cubicBezTo>
                  <a:pt x="614444" y="542757"/>
                  <a:pt x="594789" y="558580"/>
                  <a:pt x="571986" y="579577"/>
                </a:cubicBezTo>
                <a:lnTo>
                  <a:pt x="560635" y="596222"/>
                </a:lnTo>
                <a:lnTo>
                  <a:pt x="560635" y="556839"/>
                </a:lnTo>
                <a:cubicBezTo>
                  <a:pt x="560635" y="553057"/>
                  <a:pt x="563683" y="549057"/>
                  <a:pt x="569779" y="544837"/>
                </a:cubicBezTo>
                <a:cubicBezTo>
                  <a:pt x="570212" y="544704"/>
                  <a:pt x="574963" y="543235"/>
                  <a:pt x="584030" y="540430"/>
                </a:cubicBezTo>
                <a:cubicBezTo>
                  <a:pt x="591160" y="538449"/>
                  <a:pt x="594725" y="533153"/>
                  <a:pt x="594725" y="524542"/>
                </a:cubicBezTo>
                <a:cubicBezTo>
                  <a:pt x="594725" y="520422"/>
                  <a:pt x="593366" y="516689"/>
                  <a:pt x="590649" y="513341"/>
                </a:cubicBezTo>
                <a:cubicBezTo>
                  <a:pt x="587932" y="509992"/>
                  <a:pt x="584328" y="508319"/>
                  <a:pt x="579837" y="508319"/>
                </a:cubicBezTo>
                <a:cubicBezTo>
                  <a:pt x="577561" y="508319"/>
                  <a:pt x="575446" y="508807"/>
                  <a:pt x="573493" y="509783"/>
                </a:cubicBezTo>
                <a:cubicBezTo>
                  <a:pt x="571541" y="510759"/>
                  <a:pt x="569823" y="511743"/>
                  <a:pt x="568339" y="512733"/>
                </a:cubicBezTo>
                <a:cubicBezTo>
                  <a:pt x="566856" y="513724"/>
                  <a:pt x="566150" y="514183"/>
                  <a:pt x="566221" y="514112"/>
                </a:cubicBezTo>
                <a:cubicBezTo>
                  <a:pt x="563149" y="514736"/>
                  <a:pt x="551393" y="515048"/>
                  <a:pt x="530952" y="515048"/>
                </a:cubicBezTo>
                <a:cubicBezTo>
                  <a:pt x="510512" y="515048"/>
                  <a:pt x="498903" y="514750"/>
                  <a:pt x="496127" y="514155"/>
                </a:cubicBezTo>
                <a:cubicBezTo>
                  <a:pt x="496269" y="514298"/>
                  <a:pt x="495609" y="513881"/>
                  <a:pt x="494144" y="512905"/>
                </a:cubicBezTo>
                <a:cubicBezTo>
                  <a:pt x="492680" y="511928"/>
                  <a:pt x="491010" y="510920"/>
                  <a:pt x="489136" y="509879"/>
                </a:cubicBezTo>
                <a:cubicBezTo>
                  <a:pt x="487262" y="508839"/>
                  <a:pt x="485337" y="508319"/>
                  <a:pt x="483361" y="508319"/>
                </a:cubicBezTo>
                <a:close/>
                <a:moveTo>
                  <a:pt x="3064636" y="508304"/>
                </a:moveTo>
                <a:cubicBezTo>
                  <a:pt x="3059840" y="508304"/>
                  <a:pt x="3056011" y="509941"/>
                  <a:pt x="3053149" y="513216"/>
                </a:cubicBezTo>
                <a:cubicBezTo>
                  <a:pt x="3050287" y="516490"/>
                  <a:pt x="3048855" y="520260"/>
                  <a:pt x="3048855" y="524528"/>
                </a:cubicBezTo>
                <a:cubicBezTo>
                  <a:pt x="3048855" y="532819"/>
                  <a:pt x="3052796" y="538148"/>
                  <a:pt x="3060678" y="540515"/>
                </a:cubicBezTo>
                <a:cubicBezTo>
                  <a:pt x="3062655" y="541501"/>
                  <a:pt x="3065013" y="542210"/>
                  <a:pt x="3067754" y="542641"/>
                </a:cubicBezTo>
                <a:cubicBezTo>
                  <a:pt x="3070495" y="543072"/>
                  <a:pt x="3072475" y="543690"/>
                  <a:pt x="3073694" y="544494"/>
                </a:cubicBezTo>
                <a:cubicBezTo>
                  <a:pt x="3080157" y="548966"/>
                  <a:pt x="3083388" y="553076"/>
                  <a:pt x="3083388" y="556825"/>
                </a:cubicBezTo>
                <a:lnTo>
                  <a:pt x="3083388" y="751027"/>
                </a:lnTo>
                <a:cubicBezTo>
                  <a:pt x="3083388" y="755071"/>
                  <a:pt x="3080271" y="759250"/>
                  <a:pt x="3074037" y="763565"/>
                </a:cubicBezTo>
                <a:cubicBezTo>
                  <a:pt x="3073670" y="763698"/>
                  <a:pt x="3069991" y="764872"/>
                  <a:pt x="3063000" y="767087"/>
                </a:cubicBezTo>
                <a:cubicBezTo>
                  <a:pt x="3053570" y="769958"/>
                  <a:pt x="3048855" y="775371"/>
                  <a:pt x="3048855" y="783324"/>
                </a:cubicBezTo>
                <a:cubicBezTo>
                  <a:pt x="3048855" y="787839"/>
                  <a:pt x="3050327" y="791673"/>
                  <a:pt x="3053270" y="794826"/>
                </a:cubicBezTo>
                <a:cubicBezTo>
                  <a:pt x="3056213" y="797978"/>
                  <a:pt x="3060002" y="799555"/>
                  <a:pt x="3064636" y="799555"/>
                </a:cubicBezTo>
                <a:cubicBezTo>
                  <a:pt x="3067003" y="799555"/>
                  <a:pt x="3069459" y="798807"/>
                  <a:pt x="3072005" y="797312"/>
                </a:cubicBezTo>
                <a:cubicBezTo>
                  <a:pt x="3074550" y="795816"/>
                  <a:pt x="3075840" y="795069"/>
                  <a:pt x="3075873" y="795069"/>
                </a:cubicBezTo>
                <a:cubicBezTo>
                  <a:pt x="3078868" y="793873"/>
                  <a:pt x="3090977" y="793276"/>
                  <a:pt x="3112199" y="793276"/>
                </a:cubicBezTo>
                <a:cubicBezTo>
                  <a:pt x="3133392" y="793276"/>
                  <a:pt x="3145629" y="793873"/>
                  <a:pt x="3148911" y="795069"/>
                </a:cubicBezTo>
                <a:cubicBezTo>
                  <a:pt x="3149030" y="795069"/>
                  <a:pt x="3150435" y="795816"/>
                  <a:pt x="3153126" y="797312"/>
                </a:cubicBezTo>
                <a:cubicBezTo>
                  <a:pt x="3155816" y="798807"/>
                  <a:pt x="3158478" y="799555"/>
                  <a:pt x="3161112" y="799555"/>
                </a:cubicBezTo>
                <a:cubicBezTo>
                  <a:pt x="3165479" y="799555"/>
                  <a:pt x="3169053" y="797951"/>
                  <a:pt x="3171831" y="794744"/>
                </a:cubicBezTo>
                <a:cubicBezTo>
                  <a:pt x="3174610" y="791536"/>
                  <a:pt x="3176000" y="787730"/>
                  <a:pt x="3176000" y="783324"/>
                </a:cubicBezTo>
                <a:cubicBezTo>
                  <a:pt x="3176000" y="774623"/>
                  <a:pt x="3172183" y="769425"/>
                  <a:pt x="3164548" y="767730"/>
                </a:cubicBezTo>
                <a:cubicBezTo>
                  <a:pt x="3156481" y="765505"/>
                  <a:pt x="3152145" y="764196"/>
                  <a:pt x="3151540" y="763800"/>
                </a:cubicBezTo>
                <a:cubicBezTo>
                  <a:pt x="3145120" y="759362"/>
                  <a:pt x="3141910" y="755104"/>
                  <a:pt x="3141910" y="751027"/>
                </a:cubicBezTo>
                <a:lnTo>
                  <a:pt x="3141910" y="750949"/>
                </a:lnTo>
                <a:lnTo>
                  <a:pt x="3221520" y="614767"/>
                </a:lnTo>
                <a:lnTo>
                  <a:pt x="3221463" y="751027"/>
                </a:lnTo>
                <a:cubicBezTo>
                  <a:pt x="3221463" y="755071"/>
                  <a:pt x="3218279" y="759295"/>
                  <a:pt x="3211912" y="763700"/>
                </a:cubicBezTo>
                <a:cubicBezTo>
                  <a:pt x="3211111" y="764100"/>
                  <a:pt x="3206487" y="765551"/>
                  <a:pt x="3198038" y="768051"/>
                </a:cubicBezTo>
                <a:cubicBezTo>
                  <a:pt x="3190928" y="770299"/>
                  <a:pt x="3187373" y="775390"/>
                  <a:pt x="3187373" y="783324"/>
                </a:cubicBezTo>
                <a:cubicBezTo>
                  <a:pt x="3187373" y="787839"/>
                  <a:pt x="3188844" y="791673"/>
                  <a:pt x="3191787" y="794826"/>
                </a:cubicBezTo>
                <a:cubicBezTo>
                  <a:pt x="3194731" y="797978"/>
                  <a:pt x="3198372" y="799555"/>
                  <a:pt x="3202710" y="799555"/>
                </a:cubicBezTo>
                <a:cubicBezTo>
                  <a:pt x="3205377" y="799555"/>
                  <a:pt x="3207982" y="798807"/>
                  <a:pt x="3210526" y="797312"/>
                </a:cubicBezTo>
                <a:cubicBezTo>
                  <a:pt x="3213069" y="795816"/>
                  <a:pt x="3214524" y="795069"/>
                  <a:pt x="3214890" y="795069"/>
                </a:cubicBezTo>
                <a:cubicBezTo>
                  <a:pt x="3217586" y="793873"/>
                  <a:pt x="3229533" y="793276"/>
                  <a:pt x="3250731" y="793276"/>
                </a:cubicBezTo>
                <a:cubicBezTo>
                  <a:pt x="3271905" y="793276"/>
                  <a:pt x="3283987" y="793873"/>
                  <a:pt x="3286978" y="795069"/>
                </a:cubicBezTo>
                <a:cubicBezTo>
                  <a:pt x="3287321" y="795069"/>
                  <a:pt x="3288763" y="795816"/>
                  <a:pt x="3291303" y="797312"/>
                </a:cubicBezTo>
                <a:cubicBezTo>
                  <a:pt x="3293844" y="798807"/>
                  <a:pt x="3296472" y="799555"/>
                  <a:pt x="3299187" y="799555"/>
                </a:cubicBezTo>
                <a:cubicBezTo>
                  <a:pt x="3303854" y="799555"/>
                  <a:pt x="3307577" y="797951"/>
                  <a:pt x="3310356" y="794744"/>
                </a:cubicBezTo>
                <a:cubicBezTo>
                  <a:pt x="3313135" y="791536"/>
                  <a:pt x="3314524" y="787730"/>
                  <a:pt x="3314524" y="783324"/>
                </a:cubicBezTo>
                <a:cubicBezTo>
                  <a:pt x="3314524" y="774142"/>
                  <a:pt x="3310295" y="768913"/>
                  <a:pt x="3301837" y="767637"/>
                </a:cubicBezTo>
                <a:cubicBezTo>
                  <a:pt x="3294284" y="765208"/>
                  <a:pt x="3290307" y="763893"/>
                  <a:pt x="3289907" y="763693"/>
                </a:cubicBezTo>
                <a:cubicBezTo>
                  <a:pt x="3283597" y="759326"/>
                  <a:pt x="3280441" y="755104"/>
                  <a:pt x="3280441" y="751027"/>
                </a:cubicBezTo>
                <a:lnTo>
                  <a:pt x="3280441" y="556825"/>
                </a:lnTo>
                <a:cubicBezTo>
                  <a:pt x="3280441" y="553043"/>
                  <a:pt x="3283530" y="549012"/>
                  <a:pt x="3289707" y="544730"/>
                </a:cubicBezTo>
                <a:cubicBezTo>
                  <a:pt x="3290159" y="544506"/>
                  <a:pt x="3294162" y="543180"/>
                  <a:pt x="3301716" y="540751"/>
                </a:cubicBezTo>
                <a:cubicBezTo>
                  <a:pt x="3310255" y="539465"/>
                  <a:pt x="3314524" y="534057"/>
                  <a:pt x="3314524" y="524528"/>
                </a:cubicBezTo>
                <a:cubicBezTo>
                  <a:pt x="3314524" y="520408"/>
                  <a:pt x="3313166" y="516674"/>
                  <a:pt x="3310449" y="513326"/>
                </a:cubicBezTo>
                <a:cubicBezTo>
                  <a:pt x="3307732" y="509978"/>
                  <a:pt x="3303977" y="508304"/>
                  <a:pt x="3299187" y="508304"/>
                </a:cubicBezTo>
                <a:cubicBezTo>
                  <a:pt x="3295681" y="508304"/>
                  <a:pt x="3292733" y="509201"/>
                  <a:pt x="3290343" y="510994"/>
                </a:cubicBezTo>
                <a:cubicBezTo>
                  <a:pt x="3287952" y="512787"/>
                  <a:pt x="3286985" y="513705"/>
                  <a:pt x="3287442" y="513748"/>
                </a:cubicBezTo>
                <a:cubicBezTo>
                  <a:pt x="3283571" y="514605"/>
                  <a:pt x="3271333" y="515034"/>
                  <a:pt x="3250731" y="515034"/>
                </a:cubicBezTo>
                <a:cubicBezTo>
                  <a:pt x="3230371" y="515034"/>
                  <a:pt x="3218650" y="514676"/>
                  <a:pt x="3215569" y="513962"/>
                </a:cubicBezTo>
                <a:cubicBezTo>
                  <a:pt x="3215517" y="513933"/>
                  <a:pt x="3214817" y="513470"/>
                  <a:pt x="3213469" y="512573"/>
                </a:cubicBezTo>
                <a:cubicBezTo>
                  <a:pt x="3212121" y="511675"/>
                  <a:pt x="3210473" y="510739"/>
                  <a:pt x="3208525" y="509765"/>
                </a:cubicBezTo>
                <a:cubicBezTo>
                  <a:pt x="3206577" y="508791"/>
                  <a:pt x="3204639" y="508304"/>
                  <a:pt x="3202710" y="508304"/>
                </a:cubicBezTo>
                <a:cubicBezTo>
                  <a:pt x="3198210" y="508304"/>
                  <a:pt x="3194528" y="509941"/>
                  <a:pt x="3191666" y="513216"/>
                </a:cubicBezTo>
                <a:cubicBezTo>
                  <a:pt x="3188803" y="516490"/>
                  <a:pt x="3187373" y="520260"/>
                  <a:pt x="3187373" y="524528"/>
                </a:cubicBezTo>
                <a:cubicBezTo>
                  <a:pt x="3187373" y="532800"/>
                  <a:pt x="3191180" y="538139"/>
                  <a:pt x="3198795" y="540544"/>
                </a:cubicBezTo>
                <a:cubicBezTo>
                  <a:pt x="3200081" y="540801"/>
                  <a:pt x="3202236" y="541307"/>
                  <a:pt x="3205261" y="542062"/>
                </a:cubicBezTo>
                <a:cubicBezTo>
                  <a:pt x="3208285" y="542817"/>
                  <a:pt x="3210452" y="543628"/>
                  <a:pt x="3211761" y="544494"/>
                </a:cubicBezTo>
                <a:cubicBezTo>
                  <a:pt x="3218229" y="548966"/>
                  <a:pt x="3221463" y="553076"/>
                  <a:pt x="3221463" y="556825"/>
                </a:cubicBezTo>
                <a:lnTo>
                  <a:pt x="3221463" y="563833"/>
                </a:lnTo>
                <a:lnTo>
                  <a:pt x="3141867" y="699364"/>
                </a:lnTo>
                <a:lnTo>
                  <a:pt x="3141910" y="556860"/>
                </a:lnTo>
                <a:cubicBezTo>
                  <a:pt x="3141910" y="553055"/>
                  <a:pt x="3144955" y="549045"/>
                  <a:pt x="3151046" y="544830"/>
                </a:cubicBezTo>
                <a:cubicBezTo>
                  <a:pt x="3151485" y="544692"/>
                  <a:pt x="3156238" y="543220"/>
                  <a:pt x="3165306" y="540415"/>
                </a:cubicBezTo>
                <a:cubicBezTo>
                  <a:pt x="3172435" y="538434"/>
                  <a:pt x="3176000" y="533138"/>
                  <a:pt x="3176000" y="524528"/>
                </a:cubicBezTo>
                <a:cubicBezTo>
                  <a:pt x="3176000" y="520408"/>
                  <a:pt x="3174641" y="516674"/>
                  <a:pt x="3171924" y="513326"/>
                </a:cubicBezTo>
                <a:cubicBezTo>
                  <a:pt x="3169207" y="509978"/>
                  <a:pt x="3165603" y="508304"/>
                  <a:pt x="3161112" y="508304"/>
                </a:cubicBezTo>
                <a:cubicBezTo>
                  <a:pt x="3158836" y="508304"/>
                  <a:pt x="3156721" y="508792"/>
                  <a:pt x="3154769" y="509769"/>
                </a:cubicBezTo>
                <a:cubicBezTo>
                  <a:pt x="3152816" y="510745"/>
                  <a:pt x="3151098" y="511728"/>
                  <a:pt x="3149614" y="512719"/>
                </a:cubicBezTo>
                <a:cubicBezTo>
                  <a:pt x="3148131" y="513710"/>
                  <a:pt x="3147425" y="514169"/>
                  <a:pt x="3147496" y="514098"/>
                </a:cubicBezTo>
                <a:cubicBezTo>
                  <a:pt x="3144424" y="514722"/>
                  <a:pt x="3132668" y="515034"/>
                  <a:pt x="3112228" y="515034"/>
                </a:cubicBezTo>
                <a:cubicBezTo>
                  <a:pt x="3091787" y="515034"/>
                  <a:pt x="3080178" y="514736"/>
                  <a:pt x="3077402" y="514141"/>
                </a:cubicBezTo>
                <a:cubicBezTo>
                  <a:pt x="3077544" y="514284"/>
                  <a:pt x="3076884" y="513867"/>
                  <a:pt x="3075420" y="512891"/>
                </a:cubicBezTo>
                <a:cubicBezTo>
                  <a:pt x="3073955" y="511914"/>
                  <a:pt x="3072285" y="510906"/>
                  <a:pt x="3070412" y="509865"/>
                </a:cubicBezTo>
                <a:cubicBezTo>
                  <a:pt x="3068537" y="508825"/>
                  <a:pt x="3066612" y="508304"/>
                  <a:pt x="3064636" y="508304"/>
                </a:cubicBezTo>
                <a:close/>
                <a:moveTo>
                  <a:pt x="1082607" y="499632"/>
                </a:moveTo>
                <a:lnTo>
                  <a:pt x="1076978" y="506168"/>
                </a:lnTo>
                <a:cubicBezTo>
                  <a:pt x="1081764" y="522118"/>
                  <a:pt x="1082250" y="537017"/>
                  <a:pt x="1078435" y="550867"/>
                </a:cubicBezTo>
                <a:cubicBezTo>
                  <a:pt x="1075382" y="560315"/>
                  <a:pt x="1070560" y="569381"/>
                  <a:pt x="1063969" y="578063"/>
                </a:cubicBezTo>
                <a:lnTo>
                  <a:pt x="1072434" y="591350"/>
                </a:lnTo>
                <a:cubicBezTo>
                  <a:pt x="1078702" y="588545"/>
                  <a:pt x="1085176" y="584839"/>
                  <a:pt x="1091858" y="580231"/>
                </a:cubicBezTo>
                <a:cubicBezTo>
                  <a:pt x="1098540" y="575623"/>
                  <a:pt x="1103738" y="571891"/>
                  <a:pt x="1107453" y="569033"/>
                </a:cubicBezTo>
                <a:cubicBezTo>
                  <a:pt x="1109482" y="567686"/>
                  <a:pt x="1112721" y="564784"/>
                  <a:pt x="1117172" y="560329"/>
                </a:cubicBezTo>
                <a:cubicBezTo>
                  <a:pt x="1121623" y="555873"/>
                  <a:pt x="1125855" y="552375"/>
                  <a:pt x="1129870" y="549834"/>
                </a:cubicBezTo>
                <a:cubicBezTo>
                  <a:pt x="1133885" y="547294"/>
                  <a:pt x="1137962" y="546023"/>
                  <a:pt x="1142100" y="546023"/>
                </a:cubicBezTo>
                <a:lnTo>
                  <a:pt x="1144708" y="546023"/>
                </a:lnTo>
                <a:lnTo>
                  <a:pt x="1144708" y="751470"/>
                </a:lnTo>
                <a:cubicBezTo>
                  <a:pt x="1144708" y="755476"/>
                  <a:pt x="1140950" y="759981"/>
                  <a:pt x="1133435" y="764986"/>
                </a:cubicBezTo>
                <a:cubicBezTo>
                  <a:pt x="1133363" y="765124"/>
                  <a:pt x="1129844" y="766194"/>
                  <a:pt x="1122876" y="768194"/>
                </a:cubicBezTo>
                <a:cubicBezTo>
                  <a:pt x="1114404" y="770613"/>
                  <a:pt x="1110168" y="775809"/>
                  <a:pt x="1110168" y="783782"/>
                </a:cubicBezTo>
                <a:cubicBezTo>
                  <a:pt x="1110168" y="788301"/>
                  <a:pt x="1111714" y="792212"/>
                  <a:pt x="1114807" y="795515"/>
                </a:cubicBezTo>
                <a:cubicBezTo>
                  <a:pt x="1117901" y="798818"/>
                  <a:pt x="1121467" y="800469"/>
                  <a:pt x="1125505" y="800469"/>
                </a:cubicBezTo>
                <a:cubicBezTo>
                  <a:pt x="1128777" y="800469"/>
                  <a:pt x="1131685" y="799647"/>
                  <a:pt x="1134228" y="798001"/>
                </a:cubicBezTo>
                <a:cubicBezTo>
                  <a:pt x="1136771" y="796356"/>
                  <a:pt x="1138071" y="795533"/>
                  <a:pt x="1138128" y="795533"/>
                </a:cubicBezTo>
                <a:cubicBezTo>
                  <a:pt x="1140829" y="794338"/>
                  <a:pt x="1152625" y="793740"/>
                  <a:pt x="1173518" y="793740"/>
                </a:cubicBezTo>
                <a:cubicBezTo>
                  <a:pt x="1194988" y="793740"/>
                  <a:pt x="1207218" y="794338"/>
                  <a:pt x="1210209" y="795533"/>
                </a:cubicBezTo>
                <a:cubicBezTo>
                  <a:pt x="1210475" y="795533"/>
                  <a:pt x="1211804" y="796356"/>
                  <a:pt x="1214195" y="798001"/>
                </a:cubicBezTo>
                <a:cubicBezTo>
                  <a:pt x="1216586" y="799647"/>
                  <a:pt x="1219179" y="800469"/>
                  <a:pt x="1221974" y="800469"/>
                </a:cubicBezTo>
                <a:cubicBezTo>
                  <a:pt x="1226247" y="800469"/>
                  <a:pt x="1230019" y="798832"/>
                  <a:pt x="1233294" y="795558"/>
                </a:cubicBezTo>
                <a:cubicBezTo>
                  <a:pt x="1236568" y="792284"/>
                  <a:pt x="1238205" y="788358"/>
                  <a:pt x="1238205" y="783782"/>
                </a:cubicBezTo>
                <a:cubicBezTo>
                  <a:pt x="1238205" y="775023"/>
                  <a:pt x="1233943" y="769832"/>
                  <a:pt x="1225418" y="768208"/>
                </a:cubicBezTo>
                <a:cubicBezTo>
                  <a:pt x="1218036" y="766294"/>
                  <a:pt x="1213959" y="765046"/>
                  <a:pt x="1213188" y="764465"/>
                </a:cubicBezTo>
                <a:cubicBezTo>
                  <a:pt x="1206244" y="759836"/>
                  <a:pt x="1202772" y="755504"/>
                  <a:pt x="1202772" y="751470"/>
                </a:cubicBezTo>
                <a:lnTo>
                  <a:pt x="1202772" y="546023"/>
                </a:lnTo>
                <a:lnTo>
                  <a:pt x="1205823" y="546023"/>
                </a:lnTo>
                <a:cubicBezTo>
                  <a:pt x="1209751" y="546023"/>
                  <a:pt x="1213695" y="547213"/>
                  <a:pt x="1217653" y="549592"/>
                </a:cubicBezTo>
                <a:cubicBezTo>
                  <a:pt x="1221610" y="551970"/>
                  <a:pt x="1225698" y="555053"/>
                  <a:pt x="1229915" y="558839"/>
                </a:cubicBezTo>
                <a:cubicBezTo>
                  <a:pt x="1234132" y="562625"/>
                  <a:pt x="1237307" y="565892"/>
                  <a:pt x="1239441" y="568640"/>
                </a:cubicBezTo>
                <a:cubicBezTo>
                  <a:pt x="1243461" y="571731"/>
                  <a:pt x="1248669" y="575315"/>
                  <a:pt x="1255068" y="579392"/>
                </a:cubicBezTo>
                <a:cubicBezTo>
                  <a:pt x="1261466" y="583468"/>
                  <a:pt x="1268392" y="587455"/>
                  <a:pt x="1275845" y="591350"/>
                </a:cubicBezTo>
                <a:lnTo>
                  <a:pt x="1283954" y="577956"/>
                </a:lnTo>
                <a:cubicBezTo>
                  <a:pt x="1277391" y="569431"/>
                  <a:pt x="1272686" y="560318"/>
                  <a:pt x="1269838" y="550617"/>
                </a:cubicBezTo>
                <a:cubicBezTo>
                  <a:pt x="1265194" y="535943"/>
                  <a:pt x="1265563" y="521063"/>
                  <a:pt x="1270945" y="505975"/>
                </a:cubicBezTo>
                <a:lnTo>
                  <a:pt x="1264537" y="499632"/>
                </a:lnTo>
                <a:cubicBezTo>
                  <a:pt x="1255979" y="503828"/>
                  <a:pt x="1247559" y="507306"/>
                  <a:pt x="1239277" y="510069"/>
                </a:cubicBezTo>
                <a:cubicBezTo>
                  <a:pt x="1230452" y="513283"/>
                  <a:pt x="1221246" y="514891"/>
                  <a:pt x="1211659" y="514891"/>
                </a:cubicBezTo>
                <a:lnTo>
                  <a:pt x="1173961" y="514891"/>
                </a:lnTo>
                <a:lnTo>
                  <a:pt x="1136271" y="514891"/>
                </a:lnTo>
                <a:cubicBezTo>
                  <a:pt x="1126327" y="514891"/>
                  <a:pt x="1117023" y="513312"/>
                  <a:pt x="1108360" y="510154"/>
                </a:cubicBezTo>
                <a:cubicBezTo>
                  <a:pt x="1099354" y="507059"/>
                  <a:pt x="1090770" y="503551"/>
                  <a:pt x="1082607" y="499632"/>
                </a:cubicBezTo>
                <a:close/>
                <a:moveTo>
                  <a:pt x="2295582" y="499003"/>
                </a:moveTo>
                <a:cubicBezTo>
                  <a:pt x="2286848" y="503204"/>
                  <a:pt x="2278333" y="506687"/>
                  <a:pt x="2270036" y="509454"/>
                </a:cubicBezTo>
                <a:cubicBezTo>
                  <a:pt x="2261226" y="512659"/>
                  <a:pt x="2252025" y="514262"/>
                  <a:pt x="2242433" y="514262"/>
                </a:cubicBezTo>
                <a:lnTo>
                  <a:pt x="2139277" y="514262"/>
                </a:lnTo>
                <a:cubicBezTo>
                  <a:pt x="2119470" y="514262"/>
                  <a:pt x="2107471" y="513814"/>
                  <a:pt x="2103280" y="512919"/>
                </a:cubicBezTo>
                <a:cubicBezTo>
                  <a:pt x="2103756" y="512919"/>
                  <a:pt x="2102720" y="512021"/>
                  <a:pt x="2100172" y="510226"/>
                </a:cubicBezTo>
                <a:cubicBezTo>
                  <a:pt x="2097625" y="508430"/>
                  <a:pt x="2094962" y="507533"/>
                  <a:pt x="2092186" y="507533"/>
                </a:cubicBezTo>
                <a:cubicBezTo>
                  <a:pt x="2087799" y="507533"/>
                  <a:pt x="2084072" y="509170"/>
                  <a:pt x="2081002" y="512444"/>
                </a:cubicBezTo>
                <a:cubicBezTo>
                  <a:pt x="2077933" y="515718"/>
                  <a:pt x="2076398" y="519641"/>
                  <a:pt x="2076398" y="524213"/>
                </a:cubicBezTo>
                <a:cubicBezTo>
                  <a:pt x="2076398" y="532529"/>
                  <a:pt x="2080696" y="537913"/>
                  <a:pt x="2089292" y="540365"/>
                </a:cubicBezTo>
                <a:cubicBezTo>
                  <a:pt x="2095903" y="541742"/>
                  <a:pt x="2099849" y="542942"/>
                  <a:pt x="2101130" y="543966"/>
                </a:cubicBezTo>
                <a:cubicBezTo>
                  <a:pt x="2107369" y="548290"/>
                  <a:pt x="2110488" y="552479"/>
                  <a:pt x="2110488" y="556532"/>
                </a:cubicBezTo>
                <a:lnTo>
                  <a:pt x="2110488" y="749549"/>
                </a:lnTo>
                <a:cubicBezTo>
                  <a:pt x="2110488" y="754492"/>
                  <a:pt x="2107452" y="759067"/>
                  <a:pt x="2101380" y="763272"/>
                </a:cubicBezTo>
                <a:cubicBezTo>
                  <a:pt x="2099689" y="764405"/>
                  <a:pt x="2097124" y="765205"/>
                  <a:pt x="2093686" y="765672"/>
                </a:cubicBezTo>
                <a:cubicBezTo>
                  <a:pt x="2090247" y="766139"/>
                  <a:pt x="2088295" y="766610"/>
                  <a:pt x="2087828" y="767087"/>
                </a:cubicBezTo>
                <a:cubicBezTo>
                  <a:pt x="2080208" y="769263"/>
                  <a:pt x="2076398" y="774638"/>
                  <a:pt x="2076398" y="783210"/>
                </a:cubicBezTo>
                <a:cubicBezTo>
                  <a:pt x="2076398" y="787439"/>
                  <a:pt x="2077946" y="791203"/>
                  <a:pt x="2081041" y="794501"/>
                </a:cubicBezTo>
                <a:cubicBezTo>
                  <a:pt x="2084137" y="797799"/>
                  <a:pt x="2087852" y="799448"/>
                  <a:pt x="2092186" y="799448"/>
                </a:cubicBezTo>
                <a:cubicBezTo>
                  <a:pt x="2094948" y="799448"/>
                  <a:pt x="2097601" y="798551"/>
                  <a:pt x="2100144" y="796758"/>
                </a:cubicBezTo>
                <a:cubicBezTo>
                  <a:pt x="2102687" y="794965"/>
                  <a:pt x="2103730" y="794069"/>
                  <a:pt x="2103273" y="794069"/>
                </a:cubicBezTo>
                <a:cubicBezTo>
                  <a:pt x="2107673" y="793459"/>
                  <a:pt x="2119675" y="793154"/>
                  <a:pt x="2139277" y="793154"/>
                </a:cubicBezTo>
                <a:lnTo>
                  <a:pt x="2242433" y="793154"/>
                </a:lnTo>
                <a:cubicBezTo>
                  <a:pt x="2251849" y="793154"/>
                  <a:pt x="2261924" y="794485"/>
                  <a:pt x="2272658" y="797148"/>
                </a:cubicBezTo>
                <a:cubicBezTo>
                  <a:pt x="2277549" y="798448"/>
                  <a:pt x="2284981" y="802146"/>
                  <a:pt x="2294954" y="808242"/>
                </a:cubicBezTo>
                <a:lnTo>
                  <a:pt x="2301083" y="801912"/>
                </a:lnTo>
                <a:cubicBezTo>
                  <a:pt x="2302317" y="788382"/>
                  <a:pt x="2304896" y="776209"/>
                  <a:pt x="2308820" y="765394"/>
                </a:cubicBezTo>
                <a:cubicBezTo>
                  <a:pt x="2314782" y="750058"/>
                  <a:pt x="2321388" y="736678"/>
                  <a:pt x="2328637" y="725253"/>
                </a:cubicBezTo>
                <a:lnTo>
                  <a:pt x="2319550" y="711365"/>
                </a:lnTo>
                <a:cubicBezTo>
                  <a:pt x="2311030" y="718238"/>
                  <a:pt x="2299819" y="726741"/>
                  <a:pt x="2285917" y="736876"/>
                </a:cubicBezTo>
                <a:cubicBezTo>
                  <a:pt x="2279573" y="741491"/>
                  <a:pt x="2269018" y="746766"/>
                  <a:pt x="2254252" y="752703"/>
                </a:cubicBezTo>
                <a:cubicBezTo>
                  <a:pt x="2239486" y="758639"/>
                  <a:pt x="2225381" y="761607"/>
                  <a:pt x="2211936" y="761607"/>
                </a:cubicBezTo>
                <a:lnTo>
                  <a:pt x="2169417" y="761607"/>
                </a:lnTo>
                <a:lnTo>
                  <a:pt x="2169417" y="618047"/>
                </a:lnTo>
                <a:lnTo>
                  <a:pt x="2198928" y="618047"/>
                </a:lnTo>
                <a:cubicBezTo>
                  <a:pt x="2209724" y="618047"/>
                  <a:pt x="2220780" y="619425"/>
                  <a:pt x="2232096" y="622183"/>
                </a:cubicBezTo>
                <a:cubicBezTo>
                  <a:pt x="2243412" y="624940"/>
                  <a:pt x="2250917" y="627674"/>
                  <a:pt x="2254613" y="630384"/>
                </a:cubicBezTo>
                <a:cubicBezTo>
                  <a:pt x="2256528" y="631979"/>
                  <a:pt x="2259810" y="634277"/>
                  <a:pt x="2264461" y="637277"/>
                </a:cubicBezTo>
                <a:cubicBezTo>
                  <a:pt x="2269111" y="640278"/>
                  <a:pt x="2272763" y="642965"/>
                  <a:pt x="2275416" y="645339"/>
                </a:cubicBezTo>
                <a:cubicBezTo>
                  <a:pt x="2278068" y="647713"/>
                  <a:pt x="2282162" y="651175"/>
                  <a:pt x="2287696" y="655723"/>
                </a:cubicBezTo>
                <a:lnTo>
                  <a:pt x="2297690" y="642271"/>
                </a:lnTo>
                <a:cubicBezTo>
                  <a:pt x="2292575" y="633832"/>
                  <a:pt x="2287631" y="624388"/>
                  <a:pt x="2282859" y="613939"/>
                </a:cubicBezTo>
                <a:cubicBezTo>
                  <a:pt x="2278307" y="602290"/>
                  <a:pt x="2275051" y="588369"/>
                  <a:pt x="2273094" y="572176"/>
                </a:cubicBezTo>
                <a:cubicBezTo>
                  <a:pt x="2265293" y="575172"/>
                  <a:pt x="2256194" y="578549"/>
                  <a:pt x="2245798" y="582306"/>
                </a:cubicBezTo>
                <a:cubicBezTo>
                  <a:pt x="2234330" y="586321"/>
                  <a:pt x="2224090" y="588329"/>
                  <a:pt x="2215080" y="588329"/>
                </a:cubicBezTo>
                <a:lnTo>
                  <a:pt x="2169417" y="588329"/>
                </a:lnTo>
                <a:lnTo>
                  <a:pt x="2169417" y="545352"/>
                </a:lnTo>
                <a:lnTo>
                  <a:pt x="2211936" y="545352"/>
                </a:lnTo>
                <a:cubicBezTo>
                  <a:pt x="2222638" y="545352"/>
                  <a:pt x="2233811" y="547652"/>
                  <a:pt x="2245455" y="552253"/>
                </a:cubicBezTo>
                <a:cubicBezTo>
                  <a:pt x="2257099" y="556853"/>
                  <a:pt x="2266534" y="561580"/>
                  <a:pt x="2273758" y="566433"/>
                </a:cubicBezTo>
                <a:cubicBezTo>
                  <a:pt x="2288589" y="578063"/>
                  <a:pt x="2299162" y="586285"/>
                  <a:pt x="2305477" y="591100"/>
                </a:cubicBezTo>
                <a:lnTo>
                  <a:pt x="2314735" y="577349"/>
                </a:lnTo>
                <a:cubicBezTo>
                  <a:pt x="2308196" y="568567"/>
                  <a:pt x="2303284" y="558756"/>
                  <a:pt x="2299997" y="547916"/>
                </a:cubicBezTo>
                <a:cubicBezTo>
                  <a:pt x="2295768" y="534862"/>
                  <a:pt x="2296194" y="520744"/>
                  <a:pt x="2301276" y="505561"/>
                </a:cubicBezTo>
                <a:close/>
                <a:moveTo>
                  <a:pt x="2225395" y="448425"/>
                </a:moveTo>
                <a:cubicBezTo>
                  <a:pt x="2218147" y="448425"/>
                  <a:pt x="2211834" y="450929"/>
                  <a:pt x="2206457" y="455937"/>
                </a:cubicBezTo>
                <a:cubicBezTo>
                  <a:pt x="2201080" y="460945"/>
                  <a:pt x="2198392" y="466975"/>
                  <a:pt x="2198392" y="474029"/>
                </a:cubicBezTo>
                <a:cubicBezTo>
                  <a:pt x="2198392" y="481067"/>
                  <a:pt x="2200981" y="487081"/>
                  <a:pt x="2206161" y="492070"/>
                </a:cubicBezTo>
                <a:cubicBezTo>
                  <a:pt x="2211340" y="497059"/>
                  <a:pt x="2217656" y="499732"/>
                  <a:pt x="2225109" y="500089"/>
                </a:cubicBezTo>
                <a:cubicBezTo>
                  <a:pt x="2232753" y="500089"/>
                  <a:pt x="2239360" y="497484"/>
                  <a:pt x="2244930" y="492274"/>
                </a:cubicBezTo>
                <a:cubicBezTo>
                  <a:pt x="2250500" y="487064"/>
                  <a:pt x="2253137" y="481249"/>
                  <a:pt x="2252842" y="474829"/>
                </a:cubicBezTo>
                <a:cubicBezTo>
                  <a:pt x="2252842" y="466985"/>
                  <a:pt x="2250216" y="460623"/>
                  <a:pt x="2244966" y="455744"/>
                </a:cubicBezTo>
                <a:cubicBezTo>
                  <a:pt x="2239715" y="450865"/>
                  <a:pt x="2233191" y="448425"/>
                  <a:pt x="2225395" y="448425"/>
                </a:cubicBezTo>
                <a:close/>
                <a:moveTo>
                  <a:pt x="2162602" y="448425"/>
                </a:moveTo>
                <a:cubicBezTo>
                  <a:pt x="2155353" y="448425"/>
                  <a:pt x="2149041" y="450929"/>
                  <a:pt x="2143667" y="455937"/>
                </a:cubicBezTo>
                <a:cubicBezTo>
                  <a:pt x="2138293" y="460945"/>
                  <a:pt x="2135605" y="466975"/>
                  <a:pt x="2135605" y="474029"/>
                </a:cubicBezTo>
                <a:cubicBezTo>
                  <a:pt x="2135605" y="481067"/>
                  <a:pt x="2138194" y="487081"/>
                  <a:pt x="2143370" y="492070"/>
                </a:cubicBezTo>
                <a:cubicBezTo>
                  <a:pt x="2148547" y="497059"/>
                  <a:pt x="2154862" y="499732"/>
                  <a:pt x="2162316" y="500089"/>
                </a:cubicBezTo>
                <a:cubicBezTo>
                  <a:pt x="2169964" y="500089"/>
                  <a:pt x="2176574" y="497484"/>
                  <a:pt x="2182143" y="492274"/>
                </a:cubicBezTo>
                <a:cubicBezTo>
                  <a:pt x="2187713" y="487064"/>
                  <a:pt x="2190348" y="481241"/>
                  <a:pt x="2190048" y="474807"/>
                </a:cubicBezTo>
                <a:cubicBezTo>
                  <a:pt x="2190048" y="466978"/>
                  <a:pt x="2187423" y="460623"/>
                  <a:pt x="2182172" y="455744"/>
                </a:cubicBezTo>
                <a:cubicBezTo>
                  <a:pt x="2176921" y="450865"/>
                  <a:pt x="2170398" y="448425"/>
                  <a:pt x="2162602" y="448425"/>
                </a:cubicBezTo>
                <a:close/>
                <a:moveTo>
                  <a:pt x="3138710" y="436538"/>
                </a:moveTo>
                <a:cubicBezTo>
                  <a:pt x="3133023" y="436538"/>
                  <a:pt x="3127700" y="438656"/>
                  <a:pt x="3122740" y="442892"/>
                </a:cubicBezTo>
                <a:cubicBezTo>
                  <a:pt x="3117779" y="447129"/>
                  <a:pt x="3115299" y="452823"/>
                  <a:pt x="3115299" y="459977"/>
                </a:cubicBezTo>
                <a:cubicBezTo>
                  <a:pt x="3115299" y="467735"/>
                  <a:pt x="3117475" y="474144"/>
                  <a:pt x="3121825" y="479204"/>
                </a:cubicBezTo>
                <a:cubicBezTo>
                  <a:pt x="3126176" y="484264"/>
                  <a:pt x="3131505" y="488093"/>
                  <a:pt x="3137813" y="490691"/>
                </a:cubicBezTo>
                <a:cubicBezTo>
                  <a:pt x="3144121" y="493289"/>
                  <a:pt x="3150940" y="495200"/>
                  <a:pt x="3158269" y="496424"/>
                </a:cubicBezTo>
                <a:cubicBezTo>
                  <a:pt x="3165598" y="497648"/>
                  <a:pt x="3173107" y="498260"/>
                  <a:pt x="3180793" y="498260"/>
                </a:cubicBezTo>
                <a:cubicBezTo>
                  <a:pt x="3188128" y="498260"/>
                  <a:pt x="3195511" y="497652"/>
                  <a:pt x="3202943" y="496435"/>
                </a:cubicBezTo>
                <a:cubicBezTo>
                  <a:pt x="3210374" y="495218"/>
                  <a:pt x="3217419" y="493306"/>
                  <a:pt x="3224077" y="490698"/>
                </a:cubicBezTo>
                <a:cubicBezTo>
                  <a:pt x="3230735" y="488091"/>
                  <a:pt x="3236251" y="484245"/>
                  <a:pt x="3240626" y="479161"/>
                </a:cubicBezTo>
                <a:cubicBezTo>
                  <a:pt x="3245000" y="474077"/>
                  <a:pt x="3247187" y="467682"/>
                  <a:pt x="3247187" y="459977"/>
                </a:cubicBezTo>
                <a:cubicBezTo>
                  <a:pt x="3247187" y="453228"/>
                  <a:pt x="3244880" y="447635"/>
                  <a:pt x="3240265" y="443196"/>
                </a:cubicBezTo>
                <a:cubicBezTo>
                  <a:pt x="3235650" y="438757"/>
                  <a:pt x="3230602" y="436538"/>
                  <a:pt x="3225120" y="436538"/>
                </a:cubicBezTo>
                <a:cubicBezTo>
                  <a:pt x="3214171" y="436538"/>
                  <a:pt x="3206878" y="439175"/>
                  <a:pt x="3203239" y="444450"/>
                </a:cubicBezTo>
                <a:cubicBezTo>
                  <a:pt x="3199600" y="449724"/>
                  <a:pt x="3197621" y="455205"/>
                  <a:pt x="3197303" y="460891"/>
                </a:cubicBezTo>
                <a:cubicBezTo>
                  <a:pt x="3195545" y="472393"/>
                  <a:pt x="3190042" y="478143"/>
                  <a:pt x="3180793" y="478143"/>
                </a:cubicBezTo>
                <a:cubicBezTo>
                  <a:pt x="3176069" y="478143"/>
                  <a:pt x="3172475" y="477025"/>
                  <a:pt x="3170013" y="474789"/>
                </a:cubicBezTo>
                <a:cubicBezTo>
                  <a:pt x="3167551" y="472553"/>
                  <a:pt x="3165920" y="467956"/>
                  <a:pt x="3165120" y="460998"/>
                </a:cubicBezTo>
                <a:cubicBezTo>
                  <a:pt x="3164796" y="454864"/>
                  <a:pt x="3162726" y="449254"/>
                  <a:pt x="3158908" y="444168"/>
                </a:cubicBezTo>
                <a:cubicBezTo>
                  <a:pt x="3155091" y="439081"/>
                  <a:pt x="3148358" y="436538"/>
                  <a:pt x="3138710" y="436538"/>
                </a:cubicBezTo>
                <a:close/>
                <a:moveTo>
                  <a:pt x="0" y="0"/>
                </a:moveTo>
                <a:lnTo>
                  <a:pt x="12322629" y="0"/>
                </a:lnTo>
                <a:lnTo>
                  <a:pt x="12322629" y="7003143"/>
                </a:lnTo>
                <a:lnTo>
                  <a:pt x="0" y="7003143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D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2ABB9F3-F29D-43CF-ACCB-9D18C5F11D47}"/>
              </a:ext>
            </a:extLst>
          </p:cNvPr>
          <p:cNvCxnSpPr>
            <a:cxnSpLocks/>
          </p:cNvCxnSpPr>
          <p:nvPr/>
        </p:nvCxnSpPr>
        <p:spPr>
          <a:xfrm>
            <a:off x="520700" y="1079500"/>
            <a:ext cx="0" cy="4102100"/>
          </a:xfrm>
          <a:prstGeom prst="line">
            <a:avLst/>
          </a:prstGeom>
          <a:ln>
            <a:solidFill>
              <a:srgbClr val="FFD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A8D76-212B-450D-9C45-4FF496068575}"/>
              </a:ext>
            </a:extLst>
          </p:cNvPr>
          <p:cNvSpPr txBox="1"/>
          <p:nvPr/>
        </p:nvSpPr>
        <p:spPr>
          <a:xfrm>
            <a:off x="305068" y="5357070"/>
            <a:ext cx="5333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FFD2A8"/>
                </a:solidFill>
              </a:rPr>
              <a:t>Бда</a:t>
            </a:r>
            <a:r>
              <a:rPr lang="ru-RU" sz="2000" dirty="0">
                <a:solidFill>
                  <a:srgbClr val="FFD2A8"/>
                </a:solidFill>
              </a:rPr>
              <a:t>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осормтлотмловтлмотч бла бал бал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</a:t>
            </a:r>
            <a:r>
              <a:rPr lang="ru-RU" sz="2000" dirty="0" err="1">
                <a:solidFill>
                  <a:srgbClr val="FFD2A8"/>
                </a:solidFill>
              </a:rPr>
              <a:t>аблам</a:t>
            </a:r>
            <a:r>
              <a:rPr lang="ru-RU" sz="2000" dirty="0">
                <a:solidFill>
                  <a:srgbClr val="FFD2A8"/>
                </a:solidFill>
              </a:rPr>
              <a:t> тмтампотасп.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72B09E-EF0B-4FB6-9259-7A0C4007D6A9}"/>
              </a:ext>
            </a:extLst>
          </p:cNvPr>
          <p:cNvSpPr/>
          <p:nvPr/>
        </p:nvSpPr>
        <p:spPr>
          <a:xfrm>
            <a:off x="8279746" y="16963128"/>
            <a:ext cx="3530094" cy="5039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256D233-E57C-4C09-B756-4B5A2929C406}"/>
              </a:ext>
            </a:extLst>
          </p:cNvPr>
          <p:cNvSpPr/>
          <p:nvPr/>
        </p:nvSpPr>
        <p:spPr>
          <a:xfrm>
            <a:off x="8279746" y="19482764"/>
            <a:ext cx="3530094" cy="5039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5016EB-1EFD-4FFC-8EA5-288793B51205}"/>
              </a:ext>
            </a:extLst>
          </p:cNvPr>
          <p:cNvSpPr/>
          <p:nvPr/>
        </p:nvSpPr>
        <p:spPr>
          <a:xfrm>
            <a:off x="8283614" y="-18512565"/>
            <a:ext cx="3526226" cy="50392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810D87-B05E-4E5C-92EC-F190E1774BFB}"/>
              </a:ext>
            </a:extLst>
          </p:cNvPr>
          <p:cNvSpPr/>
          <p:nvPr/>
        </p:nvSpPr>
        <p:spPr>
          <a:xfrm>
            <a:off x="8279746" y="6588139"/>
            <a:ext cx="3530094" cy="5039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9E045D2-BB2F-48CE-8855-57EA473DA3CF}"/>
              </a:ext>
            </a:extLst>
          </p:cNvPr>
          <p:cNvSpPr/>
          <p:nvPr/>
        </p:nvSpPr>
        <p:spPr>
          <a:xfrm>
            <a:off x="7954414" y="532085"/>
            <a:ext cx="4056660" cy="5793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AD954A8-6217-443F-B832-AF694D97D6CA}"/>
              </a:ext>
            </a:extLst>
          </p:cNvPr>
          <p:cNvSpPr/>
          <p:nvPr/>
        </p:nvSpPr>
        <p:spPr>
          <a:xfrm>
            <a:off x="8217697" y="-4773229"/>
            <a:ext cx="3530094" cy="50392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2D2EDB-1346-4158-B312-D711C8C4A628}"/>
              </a:ext>
            </a:extLst>
          </p:cNvPr>
          <p:cNvSpPr txBox="1"/>
          <p:nvPr/>
        </p:nvSpPr>
        <p:spPr>
          <a:xfrm>
            <a:off x="5163127" y="-1770652"/>
            <a:ext cx="158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Видео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E6503B-9254-4190-BC2A-1A233A08E0DE}"/>
              </a:ext>
            </a:extLst>
          </p:cNvPr>
          <p:cNvSpPr txBox="1"/>
          <p:nvPr/>
        </p:nvSpPr>
        <p:spPr>
          <a:xfrm>
            <a:off x="4964096" y="2688488"/>
            <a:ext cx="203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Safron Modern" panose="02000603000000000000" pitchFamily="2" charset="0"/>
              </a:rPr>
              <a:t>Фото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C0484-8600-4608-8D54-A92C6B4D28A0}"/>
              </a:ext>
            </a:extLst>
          </p:cNvPr>
          <p:cNvSpPr txBox="1"/>
          <p:nvPr/>
        </p:nvSpPr>
        <p:spPr>
          <a:xfrm>
            <a:off x="5163125" y="4318488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3B56FC-1ABC-4FA8-B399-D74F3568F607}"/>
              </a:ext>
            </a:extLst>
          </p:cNvPr>
          <p:cNvSpPr txBox="1"/>
          <p:nvPr/>
        </p:nvSpPr>
        <p:spPr>
          <a:xfrm>
            <a:off x="5265689" y="9578253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DC6B60-7BDC-413B-A9D4-05B903E23D22}"/>
              </a:ext>
            </a:extLst>
          </p:cNvPr>
          <p:cNvSpPr txBox="1"/>
          <p:nvPr/>
        </p:nvSpPr>
        <p:spPr>
          <a:xfrm>
            <a:off x="5343665" y="10470657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F2BF39-392B-467A-89C6-DC3A839DDC19}"/>
              </a:ext>
            </a:extLst>
          </p:cNvPr>
          <p:cNvSpPr txBox="1"/>
          <p:nvPr/>
        </p:nvSpPr>
        <p:spPr>
          <a:xfrm>
            <a:off x="4964096" y="1609284"/>
            <a:ext cx="20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Главная</a:t>
            </a:r>
          </a:p>
        </p:txBody>
      </p:sp>
    </p:spTree>
    <p:extLst>
      <p:ext uri="{BB962C8B-B14F-4D97-AF65-F5344CB8AC3E}">
        <p14:creationId xmlns:p14="http://schemas.microsoft.com/office/powerpoint/2010/main" val="8223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BEDB34C-96D7-4B42-8FED-11170130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4930" y="-2664928"/>
            <a:ext cx="6857999" cy="12187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31864-998C-46F6-B967-76C32BC0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2400" y="-1188357"/>
            <a:ext cx="6040611" cy="3722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55E66C-63A9-4E98-9B24-67F946C4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83604" y="-5331974"/>
            <a:ext cx="2576707" cy="457925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84F70E-B2DF-46DD-BA19-0FFD5FC97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4665" y="3210861"/>
            <a:ext cx="727114" cy="80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237CF9-815A-4FA6-9C9F-A27E6FBC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3114" y="3210861"/>
            <a:ext cx="2422072" cy="32294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08C72-2930-4A45-B9C0-14BEFE0B2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30" y="12075038"/>
            <a:ext cx="12944926" cy="129449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8D4FCE-A4F1-4E78-8C1C-43B836F49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58" y="19196335"/>
            <a:ext cx="1700394" cy="1700394"/>
          </a:xfrm>
          <a:prstGeom prst="rect">
            <a:avLst/>
          </a:prstGeom>
        </p:spPr>
      </p:pic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00FE25B1-E495-41C6-AEAE-24F2BDBF1AD5}"/>
              </a:ext>
            </a:extLst>
          </p:cNvPr>
          <p:cNvSpPr/>
          <p:nvPr/>
        </p:nvSpPr>
        <p:spPr>
          <a:xfrm>
            <a:off x="-25400" y="-25400"/>
            <a:ext cx="12322629" cy="7003143"/>
          </a:xfrm>
          <a:custGeom>
            <a:avLst/>
            <a:gdLst/>
            <a:ahLst/>
            <a:cxnLst/>
            <a:rect l="l" t="t" r="r" b="b"/>
            <a:pathLst>
              <a:path w="12322629" h="7003143">
                <a:moveTo>
                  <a:pt x="2743688" y="620790"/>
                </a:moveTo>
                <a:lnTo>
                  <a:pt x="2766391" y="620790"/>
                </a:lnTo>
                <a:cubicBezTo>
                  <a:pt x="2777178" y="620790"/>
                  <a:pt x="2786969" y="623242"/>
                  <a:pt x="2795763" y="628148"/>
                </a:cubicBezTo>
                <a:cubicBezTo>
                  <a:pt x="2804557" y="633053"/>
                  <a:pt x="2812057" y="639329"/>
                  <a:pt x="2818262" y="646975"/>
                </a:cubicBezTo>
                <a:cubicBezTo>
                  <a:pt x="2824468" y="654621"/>
                  <a:pt x="2829133" y="663041"/>
                  <a:pt x="2832257" y="672235"/>
                </a:cubicBezTo>
                <a:cubicBezTo>
                  <a:pt x="2835381" y="681429"/>
                  <a:pt x="2836643" y="690351"/>
                  <a:pt x="2836043" y="698999"/>
                </a:cubicBezTo>
                <a:cubicBezTo>
                  <a:pt x="2836043" y="706453"/>
                  <a:pt x="2834626" y="713806"/>
                  <a:pt x="2831793" y="721059"/>
                </a:cubicBezTo>
                <a:cubicBezTo>
                  <a:pt x="2828959" y="728313"/>
                  <a:pt x="2825240" y="734811"/>
                  <a:pt x="2820637" y="740555"/>
                </a:cubicBezTo>
                <a:cubicBezTo>
                  <a:pt x="2816035" y="746298"/>
                  <a:pt x="2810684" y="750938"/>
                  <a:pt x="2804586" y="754474"/>
                </a:cubicBezTo>
                <a:cubicBezTo>
                  <a:pt x="2798487" y="758010"/>
                  <a:pt x="2792016" y="759779"/>
                  <a:pt x="2785172" y="759779"/>
                </a:cubicBezTo>
                <a:lnTo>
                  <a:pt x="2743688" y="759779"/>
                </a:lnTo>
                <a:close/>
                <a:moveTo>
                  <a:pt x="912570" y="537951"/>
                </a:moveTo>
                <a:cubicBezTo>
                  <a:pt x="923893" y="537951"/>
                  <a:pt x="933832" y="541880"/>
                  <a:pt x="942388" y="549738"/>
                </a:cubicBezTo>
                <a:cubicBezTo>
                  <a:pt x="950944" y="557596"/>
                  <a:pt x="957094" y="567858"/>
                  <a:pt x="960837" y="580524"/>
                </a:cubicBezTo>
                <a:cubicBezTo>
                  <a:pt x="964580" y="593190"/>
                  <a:pt x="967413" y="607270"/>
                  <a:pt x="969335" y="622765"/>
                </a:cubicBezTo>
                <a:cubicBezTo>
                  <a:pt x="971256" y="638260"/>
                  <a:pt x="971336" y="653025"/>
                  <a:pt x="969574" y="667060"/>
                </a:cubicBezTo>
                <a:cubicBezTo>
                  <a:pt x="963483" y="735764"/>
                  <a:pt x="944556" y="770116"/>
                  <a:pt x="912795" y="770116"/>
                </a:cubicBezTo>
                <a:cubicBezTo>
                  <a:pt x="881034" y="770116"/>
                  <a:pt x="862113" y="735807"/>
                  <a:pt x="856031" y="667188"/>
                </a:cubicBezTo>
                <a:cubicBezTo>
                  <a:pt x="854302" y="653082"/>
                  <a:pt x="854393" y="638248"/>
                  <a:pt x="856302" y="622686"/>
                </a:cubicBezTo>
                <a:cubicBezTo>
                  <a:pt x="858212" y="607125"/>
                  <a:pt x="860958" y="593043"/>
                  <a:pt x="864539" y="580442"/>
                </a:cubicBezTo>
                <a:cubicBezTo>
                  <a:pt x="868121" y="567840"/>
                  <a:pt x="874191" y="557608"/>
                  <a:pt x="882749" y="549745"/>
                </a:cubicBezTo>
                <a:cubicBezTo>
                  <a:pt x="891307" y="541882"/>
                  <a:pt x="901248" y="537951"/>
                  <a:pt x="912570" y="537951"/>
                </a:cubicBezTo>
                <a:close/>
                <a:moveTo>
                  <a:pt x="912838" y="509526"/>
                </a:moveTo>
                <a:cubicBezTo>
                  <a:pt x="878534" y="509526"/>
                  <a:pt x="849842" y="523208"/>
                  <a:pt x="826763" y="550574"/>
                </a:cubicBezTo>
                <a:cubicBezTo>
                  <a:pt x="803684" y="577939"/>
                  <a:pt x="791683" y="610758"/>
                  <a:pt x="790759" y="649029"/>
                </a:cubicBezTo>
                <a:cubicBezTo>
                  <a:pt x="789863" y="689034"/>
                  <a:pt x="801178" y="723953"/>
                  <a:pt x="824702" y="753785"/>
                </a:cubicBezTo>
                <a:cubicBezTo>
                  <a:pt x="848227" y="783617"/>
                  <a:pt x="877514" y="798533"/>
                  <a:pt x="912563" y="798533"/>
                </a:cubicBezTo>
                <a:cubicBezTo>
                  <a:pt x="947613" y="798533"/>
                  <a:pt x="976983" y="783618"/>
                  <a:pt x="1000674" y="753789"/>
                </a:cubicBezTo>
                <a:cubicBezTo>
                  <a:pt x="1024365" y="723959"/>
                  <a:pt x="1035751" y="689039"/>
                  <a:pt x="1034832" y="649029"/>
                </a:cubicBezTo>
                <a:cubicBezTo>
                  <a:pt x="1033603" y="610700"/>
                  <a:pt x="1021540" y="577868"/>
                  <a:pt x="998642" y="550531"/>
                </a:cubicBezTo>
                <a:cubicBezTo>
                  <a:pt x="975744" y="523194"/>
                  <a:pt x="947142" y="509526"/>
                  <a:pt x="912838" y="509526"/>
                </a:cubicBezTo>
                <a:close/>
                <a:moveTo>
                  <a:pt x="2912853" y="508319"/>
                </a:moveTo>
                <a:cubicBezTo>
                  <a:pt x="2908052" y="508319"/>
                  <a:pt x="2904220" y="509953"/>
                  <a:pt x="2901358" y="513223"/>
                </a:cubicBezTo>
                <a:cubicBezTo>
                  <a:pt x="2898496" y="516492"/>
                  <a:pt x="2897065" y="520265"/>
                  <a:pt x="2897065" y="524542"/>
                </a:cubicBezTo>
                <a:cubicBezTo>
                  <a:pt x="2897065" y="532833"/>
                  <a:pt x="2901011" y="538160"/>
                  <a:pt x="2908902" y="540523"/>
                </a:cubicBezTo>
                <a:cubicBezTo>
                  <a:pt x="2910864" y="541513"/>
                  <a:pt x="2913217" y="542224"/>
                  <a:pt x="2915960" y="542655"/>
                </a:cubicBezTo>
                <a:cubicBezTo>
                  <a:pt x="2918704" y="543086"/>
                  <a:pt x="2920685" y="543704"/>
                  <a:pt x="2921904" y="544509"/>
                </a:cubicBezTo>
                <a:cubicBezTo>
                  <a:pt x="2928366" y="548976"/>
                  <a:pt x="2931598" y="553084"/>
                  <a:pt x="2931598" y="556832"/>
                </a:cubicBezTo>
                <a:lnTo>
                  <a:pt x="2931598" y="751027"/>
                </a:lnTo>
                <a:cubicBezTo>
                  <a:pt x="2931598" y="755076"/>
                  <a:pt x="2928478" y="759259"/>
                  <a:pt x="2922240" y="763579"/>
                </a:cubicBezTo>
                <a:cubicBezTo>
                  <a:pt x="2921882" y="763703"/>
                  <a:pt x="2918208" y="764872"/>
                  <a:pt x="2911217" y="767087"/>
                </a:cubicBezTo>
                <a:cubicBezTo>
                  <a:pt x="2901782" y="769958"/>
                  <a:pt x="2897065" y="775371"/>
                  <a:pt x="2897065" y="783324"/>
                </a:cubicBezTo>
                <a:cubicBezTo>
                  <a:pt x="2897065" y="787839"/>
                  <a:pt x="2898537" y="791673"/>
                  <a:pt x="2901480" y="794826"/>
                </a:cubicBezTo>
                <a:cubicBezTo>
                  <a:pt x="2904423" y="797978"/>
                  <a:pt x="2908214" y="799555"/>
                  <a:pt x="2912853" y="799555"/>
                </a:cubicBezTo>
                <a:cubicBezTo>
                  <a:pt x="2915158" y="799555"/>
                  <a:pt x="2917581" y="798793"/>
                  <a:pt x="2920121" y="797269"/>
                </a:cubicBezTo>
                <a:cubicBezTo>
                  <a:pt x="2922662" y="795745"/>
                  <a:pt x="2924013" y="794983"/>
                  <a:pt x="2924176" y="794983"/>
                </a:cubicBezTo>
                <a:cubicBezTo>
                  <a:pt x="2927171" y="793764"/>
                  <a:pt x="2939249" y="793154"/>
                  <a:pt x="2960408" y="793154"/>
                </a:cubicBezTo>
                <a:cubicBezTo>
                  <a:pt x="2981544" y="793154"/>
                  <a:pt x="2993756" y="793764"/>
                  <a:pt x="2997042" y="794983"/>
                </a:cubicBezTo>
                <a:cubicBezTo>
                  <a:pt x="2997194" y="794983"/>
                  <a:pt x="2998617" y="795745"/>
                  <a:pt x="3001310" y="797269"/>
                </a:cubicBezTo>
                <a:cubicBezTo>
                  <a:pt x="3004003" y="798793"/>
                  <a:pt x="3006671" y="799555"/>
                  <a:pt x="3009315" y="799555"/>
                </a:cubicBezTo>
                <a:cubicBezTo>
                  <a:pt x="3013682" y="799555"/>
                  <a:pt x="3017255" y="797951"/>
                  <a:pt x="3020034" y="794744"/>
                </a:cubicBezTo>
                <a:cubicBezTo>
                  <a:pt x="3022813" y="791536"/>
                  <a:pt x="3024202" y="787730"/>
                  <a:pt x="3024202" y="783324"/>
                </a:cubicBezTo>
                <a:cubicBezTo>
                  <a:pt x="3024202" y="774633"/>
                  <a:pt x="3020387" y="769434"/>
                  <a:pt x="3012758" y="767730"/>
                </a:cubicBezTo>
                <a:cubicBezTo>
                  <a:pt x="3004681" y="765505"/>
                  <a:pt x="3000342" y="764198"/>
                  <a:pt x="2999742" y="763808"/>
                </a:cubicBezTo>
                <a:cubicBezTo>
                  <a:pt x="2993327" y="759369"/>
                  <a:pt x="2990120" y="755109"/>
                  <a:pt x="2990120" y="751027"/>
                </a:cubicBezTo>
                <a:lnTo>
                  <a:pt x="2990120" y="556832"/>
                </a:lnTo>
                <a:cubicBezTo>
                  <a:pt x="2990120" y="553050"/>
                  <a:pt x="2993165" y="549050"/>
                  <a:pt x="2999256" y="544830"/>
                </a:cubicBezTo>
                <a:cubicBezTo>
                  <a:pt x="2999690" y="544697"/>
                  <a:pt x="3004440" y="543228"/>
                  <a:pt x="3013508" y="540422"/>
                </a:cubicBezTo>
                <a:cubicBezTo>
                  <a:pt x="3020638" y="538441"/>
                  <a:pt x="3024202" y="533148"/>
                  <a:pt x="3024202" y="524542"/>
                </a:cubicBezTo>
                <a:cubicBezTo>
                  <a:pt x="3024202" y="520413"/>
                  <a:pt x="3022843" y="516677"/>
                  <a:pt x="3020123" y="513333"/>
                </a:cubicBezTo>
                <a:cubicBezTo>
                  <a:pt x="3017403" y="509990"/>
                  <a:pt x="3013801" y="508319"/>
                  <a:pt x="3009315" y="508319"/>
                </a:cubicBezTo>
                <a:cubicBezTo>
                  <a:pt x="3007038" y="508319"/>
                  <a:pt x="3004924" y="508807"/>
                  <a:pt x="3002971" y="509783"/>
                </a:cubicBezTo>
                <a:cubicBezTo>
                  <a:pt x="3001018" y="510759"/>
                  <a:pt x="2999265" y="511767"/>
                  <a:pt x="2997710" y="512805"/>
                </a:cubicBezTo>
                <a:cubicBezTo>
                  <a:pt x="2996155" y="513843"/>
                  <a:pt x="2995449" y="514291"/>
                  <a:pt x="2995592" y="514148"/>
                </a:cubicBezTo>
                <a:cubicBezTo>
                  <a:pt x="2992591" y="514748"/>
                  <a:pt x="2980873" y="515048"/>
                  <a:pt x="2960437" y="515048"/>
                </a:cubicBezTo>
                <a:cubicBezTo>
                  <a:pt x="2940001" y="515048"/>
                  <a:pt x="2928359" y="514741"/>
                  <a:pt x="2925512" y="514126"/>
                </a:cubicBezTo>
                <a:cubicBezTo>
                  <a:pt x="2925564" y="514183"/>
                  <a:pt x="2924898" y="513750"/>
                  <a:pt x="2923515" y="512826"/>
                </a:cubicBezTo>
                <a:cubicBezTo>
                  <a:pt x="2922131" y="511902"/>
                  <a:pt x="2920502" y="510920"/>
                  <a:pt x="2918629" y="509879"/>
                </a:cubicBezTo>
                <a:cubicBezTo>
                  <a:pt x="2916754" y="508839"/>
                  <a:pt x="2914829" y="508319"/>
                  <a:pt x="2912853" y="508319"/>
                </a:cubicBezTo>
                <a:close/>
                <a:moveTo>
                  <a:pt x="2665965" y="508319"/>
                </a:moveTo>
                <a:cubicBezTo>
                  <a:pt x="2661164" y="508319"/>
                  <a:pt x="2657333" y="509956"/>
                  <a:pt x="2654470" y="513230"/>
                </a:cubicBezTo>
                <a:cubicBezTo>
                  <a:pt x="2651608" y="516504"/>
                  <a:pt x="2650177" y="520275"/>
                  <a:pt x="2650177" y="524542"/>
                </a:cubicBezTo>
                <a:cubicBezTo>
                  <a:pt x="2650177" y="532833"/>
                  <a:pt x="2654120" y="538163"/>
                  <a:pt x="2662007" y="540530"/>
                </a:cubicBezTo>
                <a:cubicBezTo>
                  <a:pt x="2663974" y="541516"/>
                  <a:pt x="2666327" y="542224"/>
                  <a:pt x="2669069" y="542655"/>
                </a:cubicBezTo>
                <a:cubicBezTo>
                  <a:pt x="2671809" y="543086"/>
                  <a:pt x="2673792" y="543706"/>
                  <a:pt x="2675016" y="544516"/>
                </a:cubicBezTo>
                <a:cubicBezTo>
                  <a:pt x="2681479" y="548983"/>
                  <a:pt x="2684710" y="553091"/>
                  <a:pt x="2684710" y="556839"/>
                </a:cubicBezTo>
                <a:lnTo>
                  <a:pt x="2684710" y="751949"/>
                </a:lnTo>
                <a:cubicBezTo>
                  <a:pt x="2684710" y="755992"/>
                  <a:pt x="2681259" y="760402"/>
                  <a:pt x="2674359" y="765179"/>
                </a:cubicBezTo>
                <a:cubicBezTo>
                  <a:pt x="2673892" y="765651"/>
                  <a:pt x="2669822" y="766879"/>
                  <a:pt x="2662150" y="768865"/>
                </a:cubicBezTo>
                <a:cubicBezTo>
                  <a:pt x="2654168" y="771147"/>
                  <a:pt x="2650177" y="776273"/>
                  <a:pt x="2650177" y="784246"/>
                </a:cubicBezTo>
                <a:cubicBezTo>
                  <a:pt x="2650177" y="788865"/>
                  <a:pt x="2651802" y="792801"/>
                  <a:pt x="2655053" y="796051"/>
                </a:cubicBezTo>
                <a:cubicBezTo>
                  <a:pt x="2658303" y="799301"/>
                  <a:pt x="2662088" y="800927"/>
                  <a:pt x="2666408" y="800927"/>
                </a:cubicBezTo>
                <a:cubicBezTo>
                  <a:pt x="2668851" y="800927"/>
                  <a:pt x="2671343" y="800088"/>
                  <a:pt x="2673883" y="798412"/>
                </a:cubicBezTo>
                <a:cubicBezTo>
                  <a:pt x="2676424" y="796736"/>
                  <a:pt x="2677726" y="795897"/>
                  <a:pt x="2677787" y="795897"/>
                </a:cubicBezTo>
                <a:cubicBezTo>
                  <a:pt x="2680488" y="794678"/>
                  <a:pt x="2692382" y="794069"/>
                  <a:pt x="2713471" y="794069"/>
                </a:cubicBezTo>
                <a:lnTo>
                  <a:pt x="2791866" y="794069"/>
                </a:lnTo>
                <a:cubicBezTo>
                  <a:pt x="2819360" y="794069"/>
                  <a:pt x="2842589" y="785094"/>
                  <a:pt x="2861553" y="767144"/>
                </a:cubicBezTo>
                <a:cubicBezTo>
                  <a:pt x="2883842" y="746832"/>
                  <a:pt x="2894365" y="722674"/>
                  <a:pt x="2893121" y="694670"/>
                </a:cubicBezTo>
                <a:cubicBezTo>
                  <a:pt x="2892502" y="679454"/>
                  <a:pt x="2888936" y="665549"/>
                  <a:pt x="2882424" y="652955"/>
                </a:cubicBezTo>
                <a:cubicBezTo>
                  <a:pt x="2875911" y="640360"/>
                  <a:pt x="2867452" y="629548"/>
                  <a:pt x="2857046" y="620518"/>
                </a:cubicBezTo>
                <a:cubicBezTo>
                  <a:pt x="2846639" y="611489"/>
                  <a:pt x="2834637" y="604339"/>
                  <a:pt x="2821038" y="599069"/>
                </a:cubicBezTo>
                <a:cubicBezTo>
                  <a:pt x="2807438" y="593799"/>
                  <a:pt x="2792649" y="590829"/>
                  <a:pt x="2776671" y="590157"/>
                </a:cubicBezTo>
                <a:lnTo>
                  <a:pt x="2743674" y="590157"/>
                </a:lnTo>
                <a:lnTo>
                  <a:pt x="2744146" y="552138"/>
                </a:lnTo>
                <a:cubicBezTo>
                  <a:pt x="2744146" y="551424"/>
                  <a:pt x="2747194" y="548964"/>
                  <a:pt x="2753290" y="544759"/>
                </a:cubicBezTo>
                <a:cubicBezTo>
                  <a:pt x="2753723" y="544621"/>
                  <a:pt x="2758474" y="543154"/>
                  <a:pt x="2767542" y="540358"/>
                </a:cubicBezTo>
                <a:cubicBezTo>
                  <a:pt x="2774671" y="538387"/>
                  <a:pt x="2778236" y="533103"/>
                  <a:pt x="2778236" y="524506"/>
                </a:cubicBezTo>
                <a:cubicBezTo>
                  <a:pt x="2778236" y="520391"/>
                  <a:pt x="2776876" y="516665"/>
                  <a:pt x="2774157" y="513326"/>
                </a:cubicBezTo>
                <a:cubicBezTo>
                  <a:pt x="2771437" y="509988"/>
                  <a:pt x="2767835" y="508319"/>
                  <a:pt x="2763348" y="508319"/>
                </a:cubicBezTo>
                <a:cubicBezTo>
                  <a:pt x="2761072" y="508319"/>
                  <a:pt x="2758957" y="508807"/>
                  <a:pt x="2757005" y="509783"/>
                </a:cubicBezTo>
                <a:cubicBezTo>
                  <a:pt x="2755052" y="510759"/>
                  <a:pt x="2753334" y="511743"/>
                  <a:pt x="2751850" y="512733"/>
                </a:cubicBezTo>
                <a:cubicBezTo>
                  <a:pt x="2750367" y="513724"/>
                  <a:pt x="2749661" y="514183"/>
                  <a:pt x="2749732" y="514112"/>
                </a:cubicBezTo>
                <a:cubicBezTo>
                  <a:pt x="2746656" y="514736"/>
                  <a:pt x="2734746" y="515048"/>
                  <a:pt x="2714003" y="515048"/>
                </a:cubicBezTo>
                <a:cubicBezTo>
                  <a:pt x="2693260" y="515048"/>
                  <a:pt x="2681467" y="514741"/>
                  <a:pt x="2678623" y="514126"/>
                </a:cubicBezTo>
                <a:cubicBezTo>
                  <a:pt x="2678676" y="514183"/>
                  <a:pt x="2678010" y="513750"/>
                  <a:pt x="2676627" y="512826"/>
                </a:cubicBezTo>
                <a:cubicBezTo>
                  <a:pt x="2675243" y="511902"/>
                  <a:pt x="2673614" y="510920"/>
                  <a:pt x="2671740" y="509879"/>
                </a:cubicBezTo>
                <a:cubicBezTo>
                  <a:pt x="2669866" y="508839"/>
                  <a:pt x="2667941" y="508319"/>
                  <a:pt x="2665965" y="508319"/>
                </a:cubicBezTo>
                <a:close/>
                <a:moveTo>
                  <a:pt x="2369311" y="508319"/>
                </a:moveTo>
                <a:cubicBezTo>
                  <a:pt x="2364515" y="508319"/>
                  <a:pt x="2360686" y="509953"/>
                  <a:pt x="2357824" y="513223"/>
                </a:cubicBezTo>
                <a:cubicBezTo>
                  <a:pt x="2354961" y="516492"/>
                  <a:pt x="2353530" y="520265"/>
                  <a:pt x="2353530" y="524542"/>
                </a:cubicBezTo>
                <a:cubicBezTo>
                  <a:pt x="2353530" y="532833"/>
                  <a:pt x="2357471" y="538160"/>
                  <a:pt x="2365353" y="540523"/>
                </a:cubicBezTo>
                <a:cubicBezTo>
                  <a:pt x="2367325" y="541513"/>
                  <a:pt x="2369682" y="542224"/>
                  <a:pt x="2372425" y="542655"/>
                </a:cubicBezTo>
                <a:cubicBezTo>
                  <a:pt x="2375169" y="543086"/>
                  <a:pt x="2377150" y="543704"/>
                  <a:pt x="2378369" y="544509"/>
                </a:cubicBezTo>
                <a:cubicBezTo>
                  <a:pt x="2384832" y="548976"/>
                  <a:pt x="2388063" y="553084"/>
                  <a:pt x="2388063" y="556832"/>
                </a:cubicBezTo>
                <a:lnTo>
                  <a:pt x="2388063" y="751027"/>
                </a:lnTo>
                <a:cubicBezTo>
                  <a:pt x="2388063" y="755076"/>
                  <a:pt x="2384925" y="759274"/>
                  <a:pt x="2378648" y="763622"/>
                </a:cubicBezTo>
                <a:cubicBezTo>
                  <a:pt x="2378348" y="763717"/>
                  <a:pt x="2374690" y="764872"/>
                  <a:pt x="2367675" y="767087"/>
                </a:cubicBezTo>
                <a:cubicBezTo>
                  <a:pt x="2358245" y="769958"/>
                  <a:pt x="2353530" y="775371"/>
                  <a:pt x="2353530" y="783324"/>
                </a:cubicBezTo>
                <a:cubicBezTo>
                  <a:pt x="2353530" y="787839"/>
                  <a:pt x="2355002" y="791673"/>
                  <a:pt x="2357945" y="794826"/>
                </a:cubicBezTo>
                <a:cubicBezTo>
                  <a:pt x="2360888" y="797978"/>
                  <a:pt x="2364677" y="799555"/>
                  <a:pt x="2369311" y="799555"/>
                </a:cubicBezTo>
                <a:cubicBezTo>
                  <a:pt x="2371678" y="799555"/>
                  <a:pt x="2374134" y="798807"/>
                  <a:pt x="2376680" y="797312"/>
                </a:cubicBezTo>
                <a:cubicBezTo>
                  <a:pt x="2379225" y="795816"/>
                  <a:pt x="2380515" y="795069"/>
                  <a:pt x="2380548" y="795069"/>
                </a:cubicBezTo>
                <a:cubicBezTo>
                  <a:pt x="2383544" y="793873"/>
                  <a:pt x="2395652" y="793276"/>
                  <a:pt x="2416874" y="793276"/>
                </a:cubicBezTo>
                <a:cubicBezTo>
                  <a:pt x="2438067" y="793276"/>
                  <a:pt x="2450304" y="793873"/>
                  <a:pt x="2453586" y="795069"/>
                </a:cubicBezTo>
                <a:cubicBezTo>
                  <a:pt x="2453705" y="795069"/>
                  <a:pt x="2455110" y="795816"/>
                  <a:pt x="2457800" y="797312"/>
                </a:cubicBezTo>
                <a:cubicBezTo>
                  <a:pt x="2460491" y="798807"/>
                  <a:pt x="2463154" y="799555"/>
                  <a:pt x="2465787" y="799555"/>
                </a:cubicBezTo>
                <a:cubicBezTo>
                  <a:pt x="2470159" y="799555"/>
                  <a:pt x="2473733" y="797950"/>
                  <a:pt x="2476510" y="794740"/>
                </a:cubicBezTo>
                <a:cubicBezTo>
                  <a:pt x="2479286" y="791530"/>
                  <a:pt x="2480675" y="787720"/>
                  <a:pt x="2480675" y="783310"/>
                </a:cubicBezTo>
                <a:cubicBezTo>
                  <a:pt x="2480675" y="774614"/>
                  <a:pt x="2476860" y="769413"/>
                  <a:pt x="2469231" y="767708"/>
                </a:cubicBezTo>
                <a:cubicBezTo>
                  <a:pt x="2461153" y="765479"/>
                  <a:pt x="2456815" y="764170"/>
                  <a:pt x="2456215" y="763779"/>
                </a:cubicBezTo>
                <a:cubicBezTo>
                  <a:pt x="2449795" y="759336"/>
                  <a:pt x="2446585" y="755071"/>
                  <a:pt x="2446585" y="750985"/>
                </a:cubicBezTo>
                <a:lnTo>
                  <a:pt x="2446585" y="625819"/>
                </a:lnTo>
                <a:lnTo>
                  <a:pt x="2526138" y="625819"/>
                </a:lnTo>
                <a:lnTo>
                  <a:pt x="2526138" y="750985"/>
                </a:lnTo>
                <a:cubicBezTo>
                  <a:pt x="2526138" y="755037"/>
                  <a:pt x="2522954" y="759269"/>
                  <a:pt x="2516586" y="763679"/>
                </a:cubicBezTo>
                <a:cubicBezTo>
                  <a:pt x="2515791" y="764074"/>
                  <a:pt x="2511157" y="765529"/>
                  <a:pt x="2502685" y="768044"/>
                </a:cubicBezTo>
                <a:cubicBezTo>
                  <a:pt x="2495593" y="770282"/>
                  <a:pt x="2492048" y="775371"/>
                  <a:pt x="2492048" y="783310"/>
                </a:cubicBezTo>
                <a:cubicBezTo>
                  <a:pt x="2492048" y="787830"/>
                  <a:pt x="2493518" y="791667"/>
                  <a:pt x="2496459" y="794822"/>
                </a:cubicBezTo>
                <a:cubicBezTo>
                  <a:pt x="2499400" y="797977"/>
                  <a:pt x="2503042" y="799555"/>
                  <a:pt x="2507385" y="799555"/>
                </a:cubicBezTo>
                <a:cubicBezTo>
                  <a:pt x="2510052" y="799555"/>
                  <a:pt x="2512657" y="798807"/>
                  <a:pt x="2515201" y="797312"/>
                </a:cubicBezTo>
                <a:cubicBezTo>
                  <a:pt x="2517744" y="795816"/>
                  <a:pt x="2519199" y="795069"/>
                  <a:pt x="2519565" y="795069"/>
                </a:cubicBezTo>
                <a:cubicBezTo>
                  <a:pt x="2522261" y="793873"/>
                  <a:pt x="2534208" y="793276"/>
                  <a:pt x="2555406" y="793276"/>
                </a:cubicBezTo>
                <a:cubicBezTo>
                  <a:pt x="2576580" y="793276"/>
                  <a:pt x="2588662" y="793873"/>
                  <a:pt x="2591653" y="795069"/>
                </a:cubicBezTo>
                <a:cubicBezTo>
                  <a:pt x="2591996" y="795069"/>
                  <a:pt x="2593438" y="795816"/>
                  <a:pt x="2595978" y="797312"/>
                </a:cubicBezTo>
                <a:cubicBezTo>
                  <a:pt x="2598519" y="798807"/>
                  <a:pt x="2601147" y="799555"/>
                  <a:pt x="2603862" y="799555"/>
                </a:cubicBezTo>
                <a:cubicBezTo>
                  <a:pt x="2608529" y="799555"/>
                  <a:pt x="2612252" y="797951"/>
                  <a:pt x="2615031" y="794744"/>
                </a:cubicBezTo>
                <a:cubicBezTo>
                  <a:pt x="2617810" y="791536"/>
                  <a:pt x="2619199" y="787730"/>
                  <a:pt x="2619199" y="783324"/>
                </a:cubicBezTo>
                <a:cubicBezTo>
                  <a:pt x="2619199" y="774142"/>
                  <a:pt x="2614970" y="768913"/>
                  <a:pt x="2606512" y="767637"/>
                </a:cubicBezTo>
                <a:cubicBezTo>
                  <a:pt x="2598954" y="765208"/>
                  <a:pt x="2594970" y="763893"/>
                  <a:pt x="2594560" y="763693"/>
                </a:cubicBezTo>
                <a:cubicBezTo>
                  <a:pt x="2588264" y="759331"/>
                  <a:pt x="2585116" y="755109"/>
                  <a:pt x="2585116" y="751027"/>
                </a:cubicBezTo>
                <a:lnTo>
                  <a:pt x="2585116" y="556832"/>
                </a:lnTo>
                <a:cubicBezTo>
                  <a:pt x="2585116" y="553050"/>
                  <a:pt x="2588212" y="549016"/>
                  <a:pt x="2594403" y="544730"/>
                </a:cubicBezTo>
                <a:cubicBezTo>
                  <a:pt x="2594846" y="544511"/>
                  <a:pt x="2598844" y="543187"/>
                  <a:pt x="2606398" y="540758"/>
                </a:cubicBezTo>
                <a:cubicBezTo>
                  <a:pt x="2614932" y="539482"/>
                  <a:pt x="2619199" y="534076"/>
                  <a:pt x="2619199" y="524542"/>
                </a:cubicBezTo>
                <a:cubicBezTo>
                  <a:pt x="2619199" y="520413"/>
                  <a:pt x="2617840" y="516677"/>
                  <a:pt x="2615120" y="513333"/>
                </a:cubicBezTo>
                <a:cubicBezTo>
                  <a:pt x="2612401" y="509990"/>
                  <a:pt x="2608648" y="508319"/>
                  <a:pt x="2603862" y="508319"/>
                </a:cubicBezTo>
                <a:cubicBezTo>
                  <a:pt x="2600356" y="508319"/>
                  <a:pt x="2597408" y="509215"/>
                  <a:pt x="2595018" y="511008"/>
                </a:cubicBezTo>
                <a:cubicBezTo>
                  <a:pt x="2592627" y="512801"/>
                  <a:pt x="2591660" y="513719"/>
                  <a:pt x="2592117" y="513762"/>
                </a:cubicBezTo>
                <a:cubicBezTo>
                  <a:pt x="2588245" y="514619"/>
                  <a:pt x="2576008" y="515048"/>
                  <a:pt x="2555406" y="515048"/>
                </a:cubicBezTo>
                <a:cubicBezTo>
                  <a:pt x="2535046" y="515048"/>
                  <a:pt x="2523326" y="514691"/>
                  <a:pt x="2520244" y="513976"/>
                </a:cubicBezTo>
                <a:cubicBezTo>
                  <a:pt x="2520192" y="513948"/>
                  <a:pt x="2519491" y="513485"/>
                  <a:pt x="2518144" y="512587"/>
                </a:cubicBezTo>
                <a:cubicBezTo>
                  <a:pt x="2516796" y="511689"/>
                  <a:pt x="2515148" y="510753"/>
                  <a:pt x="2513200" y="509779"/>
                </a:cubicBezTo>
                <a:cubicBezTo>
                  <a:pt x="2511253" y="508805"/>
                  <a:pt x="2509314" y="508319"/>
                  <a:pt x="2507385" y="508319"/>
                </a:cubicBezTo>
                <a:cubicBezTo>
                  <a:pt x="2502889" y="508319"/>
                  <a:pt x="2499209" y="509951"/>
                  <a:pt x="2496344" y="513216"/>
                </a:cubicBezTo>
                <a:cubicBezTo>
                  <a:pt x="2493480" y="516480"/>
                  <a:pt x="2492048" y="520246"/>
                  <a:pt x="2492048" y="524513"/>
                </a:cubicBezTo>
                <a:cubicBezTo>
                  <a:pt x="2492048" y="532772"/>
                  <a:pt x="2495855" y="538101"/>
                  <a:pt x="2503470" y="540501"/>
                </a:cubicBezTo>
                <a:cubicBezTo>
                  <a:pt x="2504756" y="540758"/>
                  <a:pt x="2506910" y="541264"/>
                  <a:pt x="2509932" y="542019"/>
                </a:cubicBezTo>
                <a:cubicBezTo>
                  <a:pt x="2512954" y="542774"/>
                  <a:pt x="2515122" y="543582"/>
                  <a:pt x="2516436" y="544444"/>
                </a:cubicBezTo>
                <a:cubicBezTo>
                  <a:pt x="2522904" y="548902"/>
                  <a:pt x="2526138" y="552998"/>
                  <a:pt x="2526138" y="556732"/>
                </a:cubicBezTo>
                <a:lnTo>
                  <a:pt x="2526138" y="592443"/>
                </a:lnTo>
                <a:lnTo>
                  <a:pt x="2446585" y="592443"/>
                </a:lnTo>
                <a:lnTo>
                  <a:pt x="2446585" y="556732"/>
                </a:lnTo>
                <a:cubicBezTo>
                  <a:pt x="2446585" y="552969"/>
                  <a:pt x="2449628" y="548985"/>
                  <a:pt x="2455714" y="544780"/>
                </a:cubicBezTo>
                <a:cubicBezTo>
                  <a:pt x="2456157" y="544642"/>
                  <a:pt x="2460908" y="543175"/>
                  <a:pt x="2469966" y="540380"/>
                </a:cubicBezTo>
                <a:cubicBezTo>
                  <a:pt x="2477105" y="538403"/>
                  <a:pt x="2480675" y="533114"/>
                  <a:pt x="2480675" y="524513"/>
                </a:cubicBezTo>
                <a:cubicBezTo>
                  <a:pt x="2480675" y="520394"/>
                  <a:pt x="2479315" y="516665"/>
                  <a:pt x="2476596" y="513326"/>
                </a:cubicBezTo>
                <a:cubicBezTo>
                  <a:pt x="2473876" y="509988"/>
                  <a:pt x="2470274" y="508319"/>
                  <a:pt x="2465787" y="508319"/>
                </a:cubicBezTo>
                <a:cubicBezTo>
                  <a:pt x="2463511" y="508319"/>
                  <a:pt x="2461396" y="508807"/>
                  <a:pt x="2459443" y="509783"/>
                </a:cubicBezTo>
                <a:cubicBezTo>
                  <a:pt x="2457491" y="510759"/>
                  <a:pt x="2455773" y="511743"/>
                  <a:pt x="2454289" y="512733"/>
                </a:cubicBezTo>
                <a:cubicBezTo>
                  <a:pt x="2452806" y="513724"/>
                  <a:pt x="2452100" y="514183"/>
                  <a:pt x="2452171" y="514112"/>
                </a:cubicBezTo>
                <a:cubicBezTo>
                  <a:pt x="2449099" y="514736"/>
                  <a:pt x="2437343" y="515048"/>
                  <a:pt x="2416902" y="515048"/>
                </a:cubicBezTo>
                <a:cubicBezTo>
                  <a:pt x="2396462" y="515048"/>
                  <a:pt x="2384853" y="514750"/>
                  <a:pt x="2382077" y="514155"/>
                </a:cubicBezTo>
                <a:cubicBezTo>
                  <a:pt x="2382219" y="514298"/>
                  <a:pt x="2381559" y="513881"/>
                  <a:pt x="2380094" y="512905"/>
                </a:cubicBezTo>
                <a:cubicBezTo>
                  <a:pt x="2378630" y="511928"/>
                  <a:pt x="2376961" y="510920"/>
                  <a:pt x="2375087" y="509879"/>
                </a:cubicBezTo>
                <a:cubicBezTo>
                  <a:pt x="2373212" y="508839"/>
                  <a:pt x="2371287" y="508319"/>
                  <a:pt x="2369311" y="508319"/>
                </a:cubicBezTo>
                <a:close/>
                <a:moveTo>
                  <a:pt x="1792339" y="508319"/>
                </a:moveTo>
                <a:cubicBezTo>
                  <a:pt x="1787543" y="508319"/>
                  <a:pt x="1783713" y="509952"/>
                  <a:pt x="1780848" y="513219"/>
                </a:cubicBezTo>
                <a:cubicBezTo>
                  <a:pt x="1777983" y="516486"/>
                  <a:pt x="1776551" y="520253"/>
                  <a:pt x="1776551" y="524521"/>
                </a:cubicBezTo>
                <a:cubicBezTo>
                  <a:pt x="1776551" y="532802"/>
                  <a:pt x="1780494" y="538125"/>
                  <a:pt x="1788381" y="540487"/>
                </a:cubicBezTo>
                <a:cubicBezTo>
                  <a:pt x="1790357" y="541473"/>
                  <a:pt x="1792715" y="542181"/>
                  <a:pt x="1795453" y="542612"/>
                </a:cubicBezTo>
                <a:cubicBezTo>
                  <a:pt x="1798192" y="543043"/>
                  <a:pt x="1800171" y="543661"/>
                  <a:pt x="1801390" y="544466"/>
                </a:cubicBezTo>
                <a:cubicBezTo>
                  <a:pt x="1807857" y="548924"/>
                  <a:pt x="1811091" y="553036"/>
                  <a:pt x="1811091" y="556803"/>
                </a:cubicBezTo>
                <a:lnTo>
                  <a:pt x="1811534" y="594265"/>
                </a:lnTo>
                <a:cubicBezTo>
                  <a:pt x="1810939" y="617644"/>
                  <a:pt x="1819193" y="635987"/>
                  <a:pt x="1836298" y="649293"/>
                </a:cubicBezTo>
                <a:cubicBezTo>
                  <a:pt x="1853402" y="662600"/>
                  <a:pt x="1877304" y="669253"/>
                  <a:pt x="1908003" y="669253"/>
                </a:cubicBezTo>
                <a:cubicBezTo>
                  <a:pt x="1914747" y="669253"/>
                  <a:pt x="1922310" y="669020"/>
                  <a:pt x="1930692" y="668553"/>
                </a:cubicBezTo>
                <a:cubicBezTo>
                  <a:pt x="1939073" y="668086"/>
                  <a:pt x="1945227" y="667405"/>
                  <a:pt x="1949151" y="666510"/>
                </a:cubicBezTo>
                <a:lnTo>
                  <a:pt x="1949151" y="750935"/>
                </a:lnTo>
                <a:cubicBezTo>
                  <a:pt x="1949151" y="754987"/>
                  <a:pt x="1945970" y="759224"/>
                  <a:pt x="1939607" y="763643"/>
                </a:cubicBezTo>
                <a:cubicBezTo>
                  <a:pt x="1938807" y="764043"/>
                  <a:pt x="1934192" y="765494"/>
                  <a:pt x="1925763" y="767994"/>
                </a:cubicBezTo>
                <a:cubicBezTo>
                  <a:pt x="1918633" y="770256"/>
                  <a:pt x="1915068" y="775357"/>
                  <a:pt x="1915068" y="783296"/>
                </a:cubicBezTo>
                <a:cubicBezTo>
                  <a:pt x="1915068" y="787820"/>
                  <a:pt x="1916539" y="791661"/>
                  <a:pt x="1919480" y="794819"/>
                </a:cubicBezTo>
                <a:cubicBezTo>
                  <a:pt x="1922420" y="797976"/>
                  <a:pt x="1926060" y="799555"/>
                  <a:pt x="1930399" y="799555"/>
                </a:cubicBezTo>
                <a:cubicBezTo>
                  <a:pt x="1933066" y="799555"/>
                  <a:pt x="1935671" y="798807"/>
                  <a:pt x="1938214" y="797312"/>
                </a:cubicBezTo>
                <a:cubicBezTo>
                  <a:pt x="1940757" y="795816"/>
                  <a:pt x="1942217" y="795069"/>
                  <a:pt x="1942593" y="795069"/>
                </a:cubicBezTo>
                <a:cubicBezTo>
                  <a:pt x="1945284" y="793873"/>
                  <a:pt x="1957226" y="793276"/>
                  <a:pt x="1978419" y="793276"/>
                </a:cubicBezTo>
                <a:cubicBezTo>
                  <a:pt x="1999598" y="793276"/>
                  <a:pt x="2011680" y="793873"/>
                  <a:pt x="2014667" y="795069"/>
                </a:cubicBezTo>
                <a:cubicBezTo>
                  <a:pt x="2015009" y="795069"/>
                  <a:pt x="2016451" y="795816"/>
                  <a:pt x="2018992" y="797312"/>
                </a:cubicBezTo>
                <a:cubicBezTo>
                  <a:pt x="2021533" y="798807"/>
                  <a:pt x="2024163" y="799555"/>
                  <a:pt x="2026882" y="799555"/>
                </a:cubicBezTo>
                <a:cubicBezTo>
                  <a:pt x="2031549" y="799555"/>
                  <a:pt x="2035273" y="797951"/>
                  <a:pt x="2038051" y="794744"/>
                </a:cubicBezTo>
                <a:cubicBezTo>
                  <a:pt x="2040830" y="791536"/>
                  <a:pt x="2042220" y="787730"/>
                  <a:pt x="2042220" y="783324"/>
                </a:cubicBezTo>
                <a:cubicBezTo>
                  <a:pt x="2042220" y="774142"/>
                  <a:pt x="2037988" y="768913"/>
                  <a:pt x="2029526" y="767637"/>
                </a:cubicBezTo>
                <a:cubicBezTo>
                  <a:pt x="2021982" y="765212"/>
                  <a:pt x="2018005" y="763900"/>
                  <a:pt x="2017595" y="763700"/>
                </a:cubicBezTo>
                <a:cubicBezTo>
                  <a:pt x="2011285" y="759333"/>
                  <a:pt x="2008130" y="755109"/>
                  <a:pt x="2008130" y="751027"/>
                </a:cubicBezTo>
                <a:lnTo>
                  <a:pt x="2008130" y="556832"/>
                </a:lnTo>
                <a:cubicBezTo>
                  <a:pt x="2008130" y="553050"/>
                  <a:pt x="2011225" y="549019"/>
                  <a:pt x="2017417" y="544737"/>
                </a:cubicBezTo>
                <a:cubicBezTo>
                  <a:pt x="2017860" y="544514"/>
                  <a:pt x="2021858" y="543187"/>
                  <a:pt x="2029411" y="540758"/>
                </a:cubicBezTo>
                <a:cubicBezTo>
                  <a:pt x="2037950" y="539482"/>
                  <a:pt x="2042220" y="534076"/>
                  <a:pt x="2042220" y="524542"/>
                </a:cubicBezTo>
                <a:cubicBezTo>
                  <a:pt x="2042220" y="520413"/>
                  <a:pt x="2040860" y="516677"/>
                  <a:pt x="2038141" y="513333"/>
                </a:cubicBezTo>
                <a:cubicBezTo>
                  <a:pt x="2035421" y="509990"/>
                  <a:pt x="2031669" y="508319"/>
                  <a:pt x="2026882" y="508319"/>
                </a:cubicBezTo>
                <a:cubicBezTo>
                  <a:pt x="2023377" y="508319"/>
                  <a:pt x="2020428" y="509215"/>
                  <a:pt x="2018035" y="511008"/>
                </a:cubicBezTo>
                <a:cubicBezTo>
                  <a:pt x="2015642" y="512801"/>
                  <a:pt x="2014674" y="513719"/>
                  <a:pt x="2015131" y="513762"/>
                </a:cubicBezTo>
                <a:cubicBezTo>
                  <a:pt x="2011259" y="514619"/>
                  <a:pt x="1999022" y="515048"/>
                  <a:pt x="1978419" y="515048"/>
                </a:cubicBezTo>
                <a:cubicBezTo>
                  <a:pt x="1958055" y="515048"/>
                  <a:pt x="1946339" y="514691"/>
                  <a:pt x="1943272" y="513976"/>
                </a:cubicBezTo>
                <a:cubicBezTo>
                  <a:pt x="1943200" y="513943"/>
                  <a:pt x="1942493" y="513479"/>
                  <a:pt x="1941150" y="512583"/>
                </a:cubicBezTo>
                <a:cubicBezTo>
                  <a:pt x="1939807" y="511688"/>
                  <a:pt x="1938163" y="510753"/>
                  <a:pt x="1936217" y="509779"/>
                </a:cubicBezTo>
                <a:cubicBezTo>
                  <a:pt x="1934272" y="508805"/>
                  <a:pt x="1932332" y="508319"/>
                  <a:pt x="1930399" y="508319"/>
                </a:cubicBezTo>
                <a:cubicBezTo>
                  <a:pt x="1925908" y="508319"/>
                  <a:pt x="1922230" y="509952"/>
                  <a:pt x="1919365" y="513219"/>
                </a:cubicBezTo>
                <a:cubicBezTo>
                  <a:pt x="1916501" y="516486"/>
                  <a:pt x="1915068" y="520256"/>
                  <a:pt x="1915068" y="524528"/>
                </a:cubicBezTo>
                <a:cubicBezTo>
                  <a:pt x="1915068" y="532791"/>
                  <a:pt x="1918871" y="538122"/>
                  <a:pt x="1926477" y="540523"/>
                </a:cubicBezTo>
                <a:cubicBezTo>
                  <a:pt x="1928401" y="540923"/>
                  <a:pt x="1930718" y="541464"/>
                  <a:pt x="1933428" y="542148"/>
                </a:cubicBezTo>
                <a:cubicBezTo>
                  <a:pt x="1936137" y="542831"/>
                  <a:pt x="1938147" y="543606"/>
                  <a:pt x="1939457" y="544473"/>
                </a:cubicBezTo>
                <a:cubicBezTo>
                  <a:pt x="1945920" y="548935"/>
                  <a:pt x="1949151" y="553038"/>
                  <a:pt x="1949151" y="556782"/>
                </a:cubicBezTo>
                <a:lnTo>
                  <a:pt x="1949151" y="638649"/>
                </a:lnTo>
                <a:cubicBezTo>
                  <a:pt x="1945956" y="639325"/>
                  <a:pt x="1941100" y="639871"/>
                  <a:pt x="1934585" y="640285"/>
                </a:cubicBezTo>
                <a:cubicBezTo>
                  <a:pt x="1928070" y="640699"/>
                  <a:pt x="1922207" y="640907"/>
                  <a:pt x="1916997" y="640907"/>
                </a:cubicBezTo>
                <a:cubicBezTo>
                  <a:pt x="1899633" y="640907"/>
                  <a:pt x="1887468" y="636955"/>
                  <a:pt x="1880503" y="629051"/>
                </a:cubicBezTo>
                <a:cubicBezTo>
                  <a:pt x="1873538" y="621148"/>
                  <a:pt x="1870055" y="610824"/>
                  <a:pt x="1870055" y="598080"/>
                </a:cubicBezTo>
                <a:lnTo>
                  <a:pt x="1869605" y="561354"/>
                </a:lnTo>
                <a:cubicBezTo>
                  <a:pt x="1869605" y="554529"/>
                  <a:pt x="1872668" y="549000"/>
                  <a:pt x="1878792" y="544766"/>
                </a:cubicBezTo>
                <a:cubicBezTo>
                  <a:pt x="1879173" y="544656"/>
                  <a:pt x="1883900" y="543201"/>
                  <a:pt x="1892973" y="540401"/>
                </a:cubicBezTo>
                <a:cubicBezTo>
                  <a:pt x="1900121" y="538425"/>
                  <a:pt x="1903695" y="533134"/>
                  <a:pt x="1903695" y="524528"/>
                </a:cubicBezTo>
                <a:cubicBezTo>
                  <a:pt x="1903695" y="520403"/>
                  <a:pt x="1902334" y="516671"/>
                  <a:pt x="1899613" y="513330"/>
                </a:cubicBezTo>
                <a:cubicBezTo>
                  <a:pt x="1896891" y="509989"/>
                  <a:pt x="1893287" y="508319"/>
                  <a:pt x="1888801" y="508319"/>
                </a:cubicBezTo>
                <a:cubicBezTo>
                  <a:pt x="1886534" y="508319"/>
                  <a:pt x="1884423" y="508807"/>
                  <a:pt x="1882468" y="509783"/>
                </a:cubicBezTo>
                <a:cubicBezTo>
                  <a:pt x="1880513" y="510759"/>
                  <a:pt x="1878793" y="511743"/>
                  <a:pt x="1877310" y="512733"/>
                </a:cubicBezTo>
                <a:cubicBezTo>
                  <a:pt x="1875826" y="513724"/>
                  <a:pt x="1875120" y="514183"/>
                  <a:pt x="1875192" y="514112"/>
                </a:cubicBezTo>
                <a:cubicBezTo>
                  <a:pt x="1872115" y="514736"/>
                  <a:pt x="1860359" y="515048"/>
                  <a:pt x="1839923" y="515048"/>
                </a:cubicBezTo>
                <a:cubicBezTo>
                  <a:pt x="1819487" y="515048"/>
                  <a:pt x="1807845" y="514741"/>
                  <a:pt x="1804997" y="514126"/>
                </a:cubicBezTo>
                <a:cubicBezTo>
                  <a:pt x="1805050" y="514183"/>
                  <a:pt x="1804384" y="513750"/>
                  <a:pt x="1803001" y="512826"/>
                </a:cubicBezTo>
                <a:cubicBezTo>
                  <a:pt x="1801617" y="511902"/>
                  <a:pt x="1799988" y="510920"/>
                  <a:pt x="1798114" y="509879"/>
                </a:cubicBezTo>
                <a:cubicBezTo>
                  <a:pt x="1796240" y="508839"/>
                  <a:pt x="1794315" y="508319"/>
                  <a:pt x="1792339" y="508319"/>
                </a:cubicBezTo>
                <a:close/>
                <a:moveTo>
                  <a:pt x="1477649" y="508319"/>
                </a:moveTo>
                <a:cubicBezTo>
                  <a:pt x="1467519" y="508319"/>
                  <a:pt x="1462262" y="513603"/>
                  <a:pt x="1461876" y="524170"/>
                </a:cubicBezTo>
                <a:cubicBezTo>
                  <a:pt x="1460376" y="534705"/>
                  <a:pt x="1463843" y="541187"/>
                  <a:pt x="1472277" y="543616"/>
                </a:cubicBezTo>
                <a:cubicBezTo>
                  <a:pt x="1474173" y="544711"/>
                  <a:pt x="1476962" y="545185"/>
                  <a:pt x="1480646" y="545037"/>
                </a:cubicBezTo>
                <a:cubicBezTo>
                  <a:pt x="1484330" y="544890"/>
                  <a:pt x="1486727" y="544933"/>
                  <a:pt x="1487836" y="545166"/>
                </a:cubicBezTo>
                <a:cubicBezTo>
                  <a:pt x="1500767" y="548671"/>
                  <a:pt x="1509767" y="555093"/>
                  <a:pt x="1514840" y="564433"/>
                </a:cubicBezTo>
                <a:lnTo>
                  <a:pt x="1602469" y="721351"/>
                </a:lnTo>
                <a:lnTo>
                  <a:pt x="1591821" y="738479"/>
                </a:lnTo>
                <a:cubicBezTo>
                  <a:pt x="1587944" y="744592"/>
                  <a:pt x="1586503" y="747556"/>
                  <a:pt x="1587499" y="747370"/>
                </a:cubicBezTo>
                <a:cubicBezTo>
                  <a:pt x="1587237" y="745312"/>
                  <a:pt x="1586787" y="741970"/>
                  <a:pt x="1586149" y="737344"/>
                </a:cubicBezTo>
                <a:cubicBezTo>
                  <a:pt x="1585510" y="732717"/>
                  <a:pt x="1583958" y="728553"/>
                  <a:pt x="1581491" y="724853"/>
                </a:cubicBezTo>
                <a:cubicBezTo>
                  <a:pt x="1579024" y="721152"/>
                  <a:pt x="1575487" y="718151"/>
                  <a:pt x="1570879" y="715848"/>
                </a:cubicBezTo>
                <a:cubicBezTo>
                  <a:pt x="1566271" y="713545"/>
                  <a:pt x="1560162" y="712394"/>
                  <a:pt x="1552551" y="712394"/>
                </a:cubicBezTo>
                <a:cubicBezTo>
                  <a:pt x="1539450" y="712394"/>
                  <a:pt x="1529956" y="716935"/>
                  <a:pt x="1524069" y="726017"/>
                </a:cubicBezTo>
                <a:cubicBezTo>
                  <a:pt x="1518183" y="735099"/>
                  <a:pt x="1515240" y="745086"/>
                  <a:pt x="1515240" y="755978"/>
                </a:cubicBezTo>
                <a:cubicBezTo>
                  <a:pt x="1515240" y="764170"/>
                  <a:pt x="1517446" y="771323"/>
                  <a:pt x="1521858" y="777438"/>
                </a:cubicBezTo>
                <a:cubicBezTo>
                  <a:pt x="1526271" y="783553"/>
                  <a:pt x="1531874" y="788098"/>
                  <a:pt x="1538668" y="791072"/>
                </a:cubicBezTo>
                <a:cubicBezTo>
                  <a:pt x="1545461" y="794046"/>
                  <a:pt x="1553167" y="795454"/>
                  <a:pt x="1561785" y="795297"/>
                </a:cubicBezTo>
                <a:cubicBezTo>
                  <a:pt x="1570402" y="795140"/>
                  <a:pt x="1579240" y="792883"/>
                  <a:pt x="1588299" y="788525"/>
                </a:cubicBezTo>
                <a:cubicBezTo>
                  <a:pt x="1592104" y="786301"/>
                  <a:pt x="1595789" y="783255"/>
                  <a:pt x="1599354" y="779388"/>
                </a:cubicBezTo>
                <a:cubicBezTo>
                  <a:pt x="1602919" y="775521"/>
                  <a:pt x="1606520" y="771293"/>
                  <a:pt x="1610159" y="766704"/>
                </a:cubicBezTo>
                <a:cubicBezTo>
                  <a:pt x="1613797" y="762116"/>
                  <a:pt x="1617005" y="757627"/>
                  <a:pt x="1619781" y="753238"/>
                </a:cubicBezTo>
                <a:cubicBezTo>
                  <a:pt x="1622558" y="748850"/>
                  <a:pt x="1625294" y="744317"/>
                  <a:pt x="1627989" y="739640"/>
                </a:cubicBezTo>
                <a:cubicBezTo>
                  <a:pt x="1637648" y="723795"/>
                  <a:pt x="1650283" y="700788"/>
                  <a:pt x="1665894" y="670617"/>
                </a:cubicBezTo>
                <a:cubicBezTo>
                  <a:pt x="1681506" y="640447"/>
                  <a:pt x="1701313" y="602264"/>
                  <a:pt x="1725316" y="556067"/>
                </a:cubicBezTo>
                <a:cubicBezTo>
                  <a:pt x="1727959" y="551110"/>
                  <a:pt x="1731214" y="547221"/>
                  <a:pt x="1735082" y="544402"/>
                </a:cubicBezTo>
                <a:cubicBezTo>
                  <a:pt x="1735886" y="543821"/>
                  <a:pt x="1739751" y="542613"/>
                  <a:pt x="1746676" y="540780"/>
                </a:cubicBezTo>
                <a:cubicBezTo>
                  <a:pt x="1754863" y="539451"/>
                  <a:pt x="1758956" y="534038"/>
                  <a:pt x="1758956" y="524542"/>
                </a:cubicBezTo>
                <a:cubicBezTo>
                  <a:pt x="1758956" y="520422"/>
                  <a:pt x="1757597" y="516689"/>
                  <a:pt x="1754880" y="513341"/>
                </a:cubicBezTo>
                <a:cubicBezTo>
                  <a:pt x="1752163" y="509992"/>
                  <a:pt x="1748560" y="508319"/>
                  <a:pt x="1744068" y="508319"/>
                </a:cubicBezTo>
                <a:cubicBezTo>
                  <a:pt x="1740563" y="508319"/>
                  <a:pt x="1737614" y="509215"/>
                  <a:pt x="1735221" y="511008"/>
                </a:cubicBezTo>
                <a:cubicBezTo>
                  <a:pt x="1732828" y="512801"/>
                  <a:pt x="1731860" y="513719"/>
                  <a:pt x="1732317" y="513762"/>
                </a:cubicBezTo>
                <a:cubicBezTo>
                  <a:pt x="1728445" y="514619"/>
                  <a:pt x="1719056" y="515048"/>
                  <a:pt x="1704149" y="515048"/>
                </a:cubicBezTo>
                <a:cubicBezTo>
                  <a:pt x="1687390" y="515048"/>
                  <a:pt x="1677708" y="514746"/>
                  <a:pt x="1675103" y="514141"/>
                </a:cubicBezTo>
                <a:cubicBezTo>
                  <a:pt x="1675217" y="514255"/>
                  <a:pt x="1674336" y="513748"/>
                  <a:pt x="1672459" y="512619"/>
                </a:cubicBezTo>
                <a:cubicBezTo>
                  <a:pt x="1670583" y="511490"/>
                  <a:pt x="1668864" y="510491"/>
                  <a:pt x="1667302" y="509622"/>
                </a:cubicBezTo>
                <a:cubicBezTo>
                  <a:pt x="1665739" y="508753"/>
                  <a:pt x="1663820" y="508319"/>
                  <a:pt x="1661544" y="508319"/>
                </a:cubicBezTo>
                <a:cubicBezTo>
                  <a:pt x="1657476" y="508319"/>
                  <a:pt x="1653828" y="509933"/>
                  <a:pt x="1650600" y="513162"/>
                </a:cubicBezTo>
                <a:cubicBezTo>
                  <a:pt x="1647371" y="516391"/>
                  <a:pt x="1645756" y="520184"/>
                  <a:pt x="1645756" y="524542"/>
                </a:cubicBezTo>
                <a:cubicBezTo>
                  <a:pt x="1645756" y="532848"/>
                  <a:pt x="1649837" y="538170"/>
                  <a:pt x="1658001" y="540508"/>
                </a:cubicBezTo>
                <a:cubicBezTo>
                  <a:pt x="1659667" y="541504"/>
                  <a:pt x="1661856" y="542228"/>
                  <a:pt x="1664566" y="542680"/>
                </a:cubicBezTo>
                <a:cubicBezTo>
                  <a:pt x="1667275" y="543132"/>
                  <a:pt x="1669533" y="543809"/>
                  <a:pt x="1671338" y="544709"/>
                </a:cubicBezTo>
                <a:cubicBezTo>
                  <a:pt x="1683587" y="551367"/>
                  <a:pt x="1686871" y="559658"/>
                  <a:pt x="1681189" y="569583"/>
                </a:cubicBezTo>
                <a:lnTo>
                  <a:pt x="1633147" y="666638"/>
                </a:lnTo>
                <a:lnTo>
                  <a:pt x="1579698" y="564904"/>
                </a:lnTo>
                <a:cubicBezTo>
                  <a:pt x="1575116" y="556946"/>
                  <a:pt x="1576990" y="550112"/>
                  <a:pt x="1585320" y="544402"/>
                </a:cubicBezTo>
                <a:cubicBezTo>
                  <a:pt x="1586315" y="543735"/>
                  <a:pt x="1588362" y="543332"/>
                  <a:pt x="1591460" y="543194"/>
                </a:cubicBezTo>
                <a:cubicBezTo>
                  <a:pt x="1594558" y="543056"/>
                  <a:pt x="1596771" y="542813"/>
                  <a:pt x="1598100" y="542466"/>
                </a:cubicBezTo>
                <a:cubicBezTo>
                  <a:pt x="1606663" y="539927"/>
                  <a:pt x="1610461" y="533707"/>
                  <a:pt x="1609494" y="523806"/>
                </a:cubicBezTo>
                <a:cubicBezTo>
                  <a:pt x="1608728" y="513481"/>
                  <a:pt x="1603651" y="508319"/>
                  <a:pt x="1594264" y="508319"/>
                </a:cubicBezTo>
                <a:cubicBezTo>
                  <a:pt x="1590759" y="508319"/>
                  <a:pt x="1587810" y="509215"/>
                  <a:pt x="1585416" y="511008"/>
                </a:cubicBezTo>
                <a:cubicBezTo>
                  <a:pt x="1583023" y="512801"/>
                  <a:pt x="1582055" y="513719"/>
                  <a:pt x="1582512" y="513762"/>
                </a:cubicBezTo>
                <a:cubicBezTo>
                  <a:pt x="1578640" y="514619"/>
                  <a:pt x="1562822" y="515048"/>
                  <a:pt x="1535057" y="515048"/>
                </a:cubicBezTo>
                <a:cubicBezTo>
                  <a:pt x="1507834" y="515048"/>
                  <a:pt x="1492687" y="514691"/>
                  <a:pt x="1489615" y="513976"/>
                </a:cubicBezTo>
                <a:cubicBezTo>
                  <a:pt x="1489563" y="513948"/>
                  <a:pt x="1488911" y="513518"/>
                  <a:pt x="1487661" y="512687"/>
                </a:cubicBezTo>
                <a:cubicBezTo>
                  <a:pt x="1486411" y="511856"/>
                  <a:pt x="1484849" y="510920"/>
                  <a:pt x="1482975" y="509879"/>
                </a:cubicBezTo>
                <a:cubicBezTo>
                  <a:pt x="1481101" y="508839"/>
                  <a:pt x="1479326" y="508319"/>
                  <a:pt x="1477649" y="508319"/>
                </a:cubicBezTo>
                <a:close/>
                <a:moveTo>
                  <a:pt x="483361" y="508319"/>
                </a:moveTo>
                <a:cubicBezTo>
                  <a:pt x="478565" y="508319"/>
                  <a:pt x="474736" y="509953"/>
                  <a:pt x="471873" y="513223"/>
                </a:cubicBezTo>
                <a:cubicBezTo>
                  <a:pt x="469011" y="516492"/>
                  <a:pt x="467580" y="520265"/>
                  <a:pt x="467580" y="524542"/>
                </a:cubicBezTo>
                <a:cubicBezTo>
                  <a:pt x="467580" y="532833"/>
                  <a:pt x="471521" y="538160"/>
                  <a:pt x="479403" y="540523"/>
                </a:cubicBezTo>
                <a:cubicBezTo>
                  <a:pt x="481375" y="541513"/>
                  <a:pt x="483732" y="542224"/>
                  <a:pt x="486475" y="542655"/>
                </a:cubicBezTo>
                <a:cubicBezTo>
                  <a:pt x="489219" y="543086"/>
                  <a:pt x="491200" y="543704"/>
                  <a:pt x="492419" y="544509"/>
                </a:cubicBezTo>
                <a:cubicBezTo>
                  <a:pt x="498882" y="548976"/>
                  <a:pt x="502113" y="553084"/>
                  <a:pt x="502113" y="556832"/>
                </a:cubicBezTo>
                <a:lnTo>
                  <a:pt x="502113" y="751027"/>
                </a:lnTo>
                <a:cubicBezTo>
                  <a:pt x="502113" y="755076"/>
                  <a:pt x="498975" y="759274"/>
                  <a:pt x="492698" y="763622"/>
                </a:cubicBezTo>
                <a:cubicBezTo>
                  <a:pt x="492398" y="763717"/>
                  <a:pt x="488740" y="764872"/>
                  <a:pt x="481725" y="767087"/>
                </a:cubicBezTo>
                <a:cubicBezTo>
                  <a:pt x="472295" y="769958"/>
                  <a:pt x="467580" y="775371"/>
                  <a:pt x="467580" y="783324"/>
                </a:cubicBezTo>
                <a:cubicBezTo>
                  <a:pt x="467580" y="787839"/>
                  <a:pt x="469052" y="791673"/>
                  <a:pt x="471995" y="794826"/>
                </a:cubicBezTo>
                <a:cubicBezTo>
                  <a:pt x="474938" y="797978"/>
                  <a:pt x="478727" y="799555"/>
                  <a:pt x="483361" y="799555"/>
                </a:cubicBezTo>
                <a:cubicBezTo>
                  <a:pt x="485728" y="799555"/>
                  <a:pt x="488184" y="798807"/>
                  <a:pt x="490730" y="797312"/>
                </a:cubicBezTo>
                <a:cubicBezTo>
                  <a:pt x="493275" y="795816"/>
                  <a:pt x="494564" y="795069"/>
                  <a:pt x="494598" y="795069"/>
                </a:cubicBezTo>
                <a:cubicBezTo>
                  <a:pt x="497594" y="793873"/>
                  <a:pt x="509702" y="793276"/>
                  <a:pt x="530924" y="793276"/>
                </a:cubicBezTo>
                <a:cubicBezTo>
                  <a:pt x="552117" y="793276"/>
                  <a:pt x="564354" y="793873"/>
                  <a:pt x="567636" y="795069"/>
                </a:cubicBezTo>
                <a:cubicBezTo>
                  <a:pt x="567755" y="795069"/>
                  <a:pt x="569159" y="795816"/>
                  <a:pt x="571850" y="797312"/>
                </a:cubicBezTo>
                <a:cubicBezTo>
                  <a:pt x="574541" y="798807"/>
                  <a:pt x="577203" y="799555"/>
                  <a:pt x="579837" y="799555"/>
                </a:cubicBezTo>
                <a:cubicBezTo>
                  <a:pt x="584204" y="799555"/>
                  <a:pt x="587777" y="797951"/>
                  <a:pt x="590556" y="794744"/>
                </a:cubicBezTo>
                <a:cubicBezTo>
                  <a:pt x="593335" y="791536"/>
                  <a:pt x="594725" y="787730"/>
                  <a:pt x="594725" y="783324"/>
                </a:cubicBezTo>
                <a:cubicBezTo>
                  <a:pt x="594725" y="774628"/>
                  <a:pt x="590907" y="769432"/>
                  <a:pt x="583273" y="767737"/>
                </a:cubicBezTo>
                <a:cubicBezTo>
                  <a:pt x="575201" y="765508"/>
                  <a:pt x="570865" y="764198"/>
                  <a:pt x="570264" y="763808"/>
                </a:cubicBezTo>
                <a:cubicBezTo>
                  <a:pt x="563845" y="759369"/>
                  <a:pt x="560635" y="755111"/>
                  <a:pt x="560635" y="751035"/>
                </a:cubicBezTo>
                <a:lnTo>
                  <a:pt x="560635" y="628698"/>
                </a:lnTo>
                <a:lnTo>
                  <a:pt x="573243" y="613439"/>
                </a:lnTo>
                <a:lnTo>
                  <a:pt x="644388" y="748763"/>
                </a:lnTo>
                <a:cubicBezTo>
                  <a:pt x="648836" y="755892"/>
                  <a:pt x="649386" y="761462"/>
                  <a:pt x="646038" y="765472"/>
                </a:cubicBezTo>
                <a:cubicBezTo>
                  <a:pt x="645872" y="765682"/>
                  <a:pt x="645362" y="765871"/>
                  <a:pt x="644509" y="766040"/>
                </a:cubicBezTo>
                <a:cubicBezTo>
                  <a:pt x="643657" y="766209"/>
                  <a:pt x="642252" y="766375"/>
                  <a:pt x="640295" y="766537"/>
                </a:cubicBezTo>
                <a:cubicBezTo>
                  <a:pt x="638337" y="766698"/>
                  <a:pt x="636473" y="767134"/>
                  <a:pt x="634701" y="767844"/>
                </a:cubicBezTo>
                <a:cubicBezTo>
                  <a:pt x="626471" y="770192"/>
                  <a:pt x="622357" y="775352"/>
                  <a:pt x="622357" y="783324"/>
                </a:cubicBezTo>
                <a:cubicBezTo>
                  <a:pt x="622357" y="787958"/>
                  <a:pt x="624007" y="791822"/>
                  <a:pt x="627307" y="794915"/>
                </a:cubicBezTo>
                <a:cubicBezTo>
                  <a:pt x="630608" y="798008"/>
                  <a:pt x="634370" y="799555"/>
                  <a:pt x="638594" y="799555"/>
                </a:cubicBezTo>
                <a:cubicBezTo>
                  <a:pt x="641261" y="799555"/>
                  <a:pt x="643866" y="798807"/>
                  <a:pt x="646410" y="797312"/>
                </a:cubicBezTo>
                <a:cubicBezTo>
                  <a:pt x="648953" y="795816"/>
                  <a:pt x="650408" y="795069"/>
                  <a:pt x="650774" y="795069"/>
                </a:cubicBezTo>
                <a:cubicBezTo>
                  <a:pt x="653470" y="793873"/>
                  <a:pt x="666153" y="793276"/>
                  <a:pt x="688822" y="793276"/>
                </a:cubicBezTo>
                <a:cubicBezTo>
                  <a:pt x="707972" y="793276"/>
                  <a:pt x="719940" y="794173"/>
                  <a:pt x="724727" y="795969"/>
                </a:cubicBezTo>
                <a:cubicBezTo>
                  <a:pt x="724898" y="795969"/>
                  <a:pt x="726182" y="796795"/>
                  <a:pt x="728577" y="798448"/>
                </a:cubicBezTo>
                <a:cubicBezTo>
                  <a:pt x="730973" y="800100"/>
                  <a:pt x="733718" y="800927"/>
                  <a:pt x="736814" y="800927"/>
                </a:cubicBezTo>
                <a:cubicBezTo>
                  <a:pt x="740805" y="800927"/>
                  <a:pt x="744359" y="799263"/>
                  <a:pt x="747476" y="795937"/>
                </a:cubicBezTo>
                <a:cubicBezTo>
                  <a:pt x="750593" y="792610"/>
                  <a:pt x="752151" y="788713"/>
                  <a:pt x="752151" y="784246"/>
                </a:cubicBezTo>
                <a:cubicBezTo>
                  <a:pt x="752151" y="775502"/>
                  <a:pt x="747515" y="770089"/>
                  <a:pt x="738243" y="768008"/>
                </a:cubicBezTo>
                <a:cubicBezTo>
                  <a:pt x="737490" y="768113"/>
                  <a:pt x="735865" y="767680"/>
                  <a:pt x="733367" y="766708"/>
                </a:cubicBezTo>
                <a:cubicBezTo>
                  <a:pt x="730869" y="765736"/>
                  <a:pt x="728677" y="764936"/>
                  <a:pt x="726791" y="764308"/>
                </a:cubicBezTo>
                <a:cubicBezTo>
                  <a:pt x="718990" y="762226"/>
                  <a:pt x="713861" y="758478"/>
                  <a:pt x="711403" y="753063"/>
                </a:cubicBezTo>
                <a:lnTo>
                  <a:pt x="618049" y="578799"/>
                </a:lnTo>
                <a:cubicBezTo>
                  <a:pt x="619216" y="577789"/>
                  <a:pt x="621366" y="576239"/>
                  <a:pt x="624500" y="574148"/>
                </a:cubicBezTo>
                <a:cubicBezTo>
                  <a:pt x="625743" y="573319"/>
                  <a:pt x="629921" y="572260"/>
                  <a:pt x="637033" y="570969"/>
                </a:cubicBezTo>
                <a:cubicBezTo>
                  <a:pt x="644146" y="569679"/>
                  <a:pt x="653491" y="570968"/>
                  <a:pt x="665069" y="574838"/>
                </a:cubicBezTo>
                <a:cubicBezTo>
                  <a:pt x="676647" y="578707"/>
                  <a:pt x="683910" y="580809"/>
                  <a:pt x="686858" y="581142"/>
                </a:cubicBezTo>
                <a:cubicBezTo>
                  <a:pt x="699245" y="583237"/>
                  <a:pt x="711206" y="580626"/>
                  <a:pt x="722741" y="573309"/>
                </a:cubicBezTo>
                <a:cubicBezTo>
                  <a:pt x="734275" y="565991"/>
                  <a:pt x="739395" y="555479"/>
                  <a:pt x="738100" y="541773"/>
                </a:cubicBezTo>
                <a:cubicBezTo>
                  <a:pt x="736795" y="530381"/>
                  <a:pt x="731173" y="522105"/>
                  <a:pt x="721233" y="516945"/>
                </a:cubicBezTo>
                <a:cubicBezTo>
                  <a:pt x="711294" y="511784"/>
                  <a:pt x="700276" y="510126"/>
                  <a:pt x="688179" y="511969"/>
                </a:cubicBezTo>
                <a:cubicBezTo>
                  <a:pt x="666534" y="514750"/>
                  <a:pt x="647457" y="521464"/>
                  <a:pt x="630951" y="532111"/>
                </a:cubicBezTo>
                <a:cubicBezTo>
                  <a:pt x="614444" y="542757"/>
                  <a:pt x="594789" y="558580"/>
                  <a:pt x="571986" y="579577"/>
                </a:cubicBezTo>
                <a:lnTo>
                  <a:pt x="560635" y="596222"/>
                </a:lnTo>
                <a:lnTo>
                  <a:pt x="560635" y="556839"/>
                </a:lnTo>
                <a:cubicBezTo>
                  <a:pt x="560635" y="553057"/>
                  <a:pt x="563683" y="549057"/>
                  <a:pt x="569779" y="544837"/>
                </a:cubicBezTo>
                <a:cubicBezTo>
                  <a:pt x="570212" y="544704"/>
                  <a:pt x="574963" y="543235"/>
                  <a:pt x="584030" y="540430"/>
                </a:cubicBezTo>
                <a:cubicBezTo>
                  <a:pt x="591160" y="538449"/>
                  <a:pt x="594725" y="533153"/>
                  <a:pt x="594725" y="524542"/>
                </a:cubicBezTo>
                <a:cubicBezTo>
                  <a:pt x="594725" y="520422"/>
                  <a:pt x="593366" y="516689"/>
                  <a:pt x="590649" y="513341"/>
                </a:cubicBezTo>
                <a:cubicBezTo>
                  <a:pt x="587932" y="509992"/>
                  <a:pt x="584328" y="508319"/>
                  <a:pt x="579837" y="508319"/>
                </a:cubicBezTo>
                <a:cubicBezTo>
                  <a:pt x="577561" y="508319"/>
                  <a:pt x="575446" y="508807"/>
                  <a:pt x="573493" y="509783"/>
                </a:cubicBezTo>
                <a:cubicBezTo>
                  <a:pt x="571541" y="510759"/>
                  <a:pt x="569823" y="511743"/>
                  <a:pt x="568339" y="512733"/>
                </a:cubicBezTo>
                <a:cubicBezTo>
                  <a:pt x="566856" y="513724"/>
                  <a:pt x="566150" y="514183"/>
                  <a:pt x="566221" y="514112"/>
                </a:cubicBezTo>
                <a:cubicBezTo>
                  <a:pt x="563149" y="514736"/>
                  <a:pt x="551393" y="515048"/>
                  <a:pt x="530952" y="515048"/>
                </a:cubicBezTo>
                <a:cubicBezTo>
                  <a:pt x="510512" y="515048"/>
                  <a:pt x="498903" y="514750"/>
                  <a:pt x="496127" y="514155"/>
                </a:cubicBezTo>
                <a:cubicBezTo>
                  <a:pt x="496269" y="514298"/>
                  <a:pt x="495609" y="513881"/>
                  <a:pt x="494144" y="512905"/>
                </a:cubicBezTo>
                <a:cubicBezTo>
                  <a:pt x="492680" y="511928"/>
                  <a:pt x="491010" y="510920"/>
                  <a:pt x="489136" y="509879"/>
                </a:cubicBezTo>
                <a:cubicBezTo>
                  <a:pt x="487262" y="508839"/>
                  <a:pt x="485337" y="508319"/>
                  <a:pt x="483361" y="508319"/>
                </a:cubicBezTo>
                <a:close/>
                <a:moveTo>
                  <a:pt x="3064636" y="508304"/>
                </a:moveTo>
                <a:cubicBezTo>
                  <a:pt x="3059840" y="508304"/>
                  <a:pt x="3056011" y="509941"/>
                  <a:pt x="3053149" y="513216"/>
                </a:cubicBezTo>
                <a:cubicBezTo>
                  <a:pt x="3050287" y="516490"/>
                  <a:pt x="3048855" y="520260"/>
                  <a:pt x="3048855" y="524528"/>
                </a:cubicBezTo>
                <a:cubicBezTo>
                  <a:pt x="3048855" y="532819"/>
                  <a:pt x="3052796" y="538148"/>
                  <a:pt x="3060678" y="540515"/>
                </a:cubicBezTo>
                <a:cubicBezTo>
                  <a:pt x="3062655" y="541501"/>
                  <a:pt x="3065013" y="542210"/>
                  <a:pt x="3067754" y="542641"/>
                </a:cubicBezTo>
                <a:cubicBezTo>
                  <a:pt x="3070495" y="543072"/>
                  <a:pt x="3072475" y="543690"/>
                  <a:pt x="3073694" y="544494"/>
                </a:cubicBezTo>
                <a:cubicBezTo>
                  <a:pt x="3080157" y="548966"/>
                  <a:pt x="3083388" y="553076"/>
                  <a:pt x="3083388" y="556825"/>
                </a:cubicBezTo>
                <a:lnTo>
                  <a:pt x="3083388" y="751027"/>
                </a:lnTo>
                <a:cubicBezTo>
                  <a:pt x="3083388" y="755071"/>
                  <a:pt x="3080271" y="759250"/>
                  <a:pt x="3074037" y="763565"/>
                </a:cubicBezTo>
                <a:cubicBezTo>
                  <a:pt x="3073670" y="763698"/>
                  <a:pt x="3069991" y="764872"/>
                  <a:pt x="3063000" y="767087"/>
                </a:cubicBezTo>
                <a:cubicBezTo>
                  <a:pt x="3053570" y="769958"/>
                  <a:pt x="3048855" y="775371"/>
                  <a:pt x="3048855" y="783324"/>
                </a:cubicBezTo>
                <a:cubicBezTo>
                  <a:pt x="3048855" y="787839"/>
                  <a:pt x="3050327" y="791673"/>
                  <a:pt x="3053270" y="794826"/>
                </a:cubicBezTo>
                <a:cubicBezTo>
                  <a:pt x="3056213" y="797978"/>
                  <a:pt x="3060002" y="799555"/>
                  <a:pt x="3064636" y="799555"/>
                </a:cubicBezTo>
                <a:cubicBezTo>
                  <a:pt x="3067003" y="799555"/>
                  <a:pt x="3069459" y="798807"/>
                  <a:pt x="3072005" y="797312"/>
                </a:cubicBezTo>
                <a:cubicBezTo>
                  <a:pt x="3074550" y="795816"/>
                  <a:pt x="3075840" y="795069"/>
                  <a:pt x="3075873" y="795069"/>
                </a:cubicBezTo>
                <a:cubicBezTo>
                  <a:pt x="3078868" y="793873"/>
                  <a:pt x="3090977" y="793276"/>
                  <a:pt x="3112199" y="793276"/>
                </a:cubicBezTo>
                <a:cubicBezTo>
                  <a:pt x="3133392" y="793276"/>
                  <a:pt x="3145629" y="793873"/>
                  <a:pt x="3148911" y="795069"/>
                </a:cubicBezTo>
                <a:cubicBezTo>
                  <a:pt x="3149030" y="795069"/>
                  <a:pt x="3150435" y="795816"/>
                  <a:pt x="3153126" y="797312"/>
                </a:cubicBezTo>
                <a:cubicBezTo>
                  <a:pt x="3155816" y="798807"/>
                  <a:pt x="3158478" y="799555"/>
                  <a:pt x="3161112" y="799555"/>
                </a:cubicBezTo>
                <a:cubicBezTo>
                  <a:pt x="3165479" y="799555"/>
                  <a:pt x="3169053" y="797951"/>
                  <a:pt x="3171831" y="794744"/>
                </a:cubicBezTo>
                <a:cubicBezTo>
                  <a:pt x="3174610" y="791536"/>
                  <a:pt x="3176000" y="787730"/>
                  <a:pt x="3176000" y="783324"/>
                </a:cubicBezTo>
                <a:cubicBezTo>
                  <a:pt x="3176000" y="774623"/>
                  <a:pt x="3172183" y="769425"/>
                  <a:pt x="3164548" y="767730"/>
                </a:cubicBezTo>
                <a:cubicBezTo>
                  <a:pt x="3156481" y="765505"/>
                  <a:pt x="3152145" y="764196"/>
                  <a:pt x="3151540" y="763800"/>
                </a:cubicBezTo>
                <a:cubicBezTo>
                  <a:pt x="3145120" y="759362"/>
                  <a:pt x="3141910" y="755104"/>
                  <a:pt x="3141910" y="751027"/>
                </a:cubicBezTo>
                <a:lnTo>
                  <a:pt x="3141910" y="750949"/>
                </a:lnTo>
                <a:lnTo>
                  <a:pt x="3221520" y="614767"/>
                </a:lnTo>
                <a:lnTo>
                  <a:pt x="3221463" y="751027"/>
                </a:lnTo>
                <a:cubicBezTo>
                  <a:pt x="3221463" y="755071"/>
                  <a:pt x="3218279" y="759295"/>
                  <a:pt x="3211912" y="763700"/>
                </a:cubicBezTo>
                <a:cubicBezTo>
                  <a:pt x="3211111" y="764100"/>
                  <a:pt x="3206487" y="765551"/>
                  <a:pt x="3198038" y="768051"/>
                </a:cubicBezTo>
                <a:cubicBezTo>
                  <a:pt x="3190928" y="770299"/>
                  <a:pt x="3187373" y="775390"/>
                  <a:pt x="3187373" y="783324"/>
                </a:cubicBezTo>
                <a:cubicBezTo>
                  <a:pt x="3187373" y="787839"/>
                  <a:pt x="3188844" y="791673"/>
                  <a:pt x="3191787" y="794826"/>
                </a:cubicBezTo>
                <a:cubicBezTo>
                  <a:pt x="3194731" y="797978"/>
                  <a:pt x="3198372" y="799555"/>
                  <a:pt x="3202710" y="799555"/>
                </a:cubicBezTo>
                <a:cubicBezTo>
                  <a:pt x="3205377" y="799555"/>
                  <a:pt x="3207982" y="798807"/>
                  <a:pt x="3210526" y="797312"/>
                </a:cubicBezTo>
                <a:cubicBezTo>
                  <a:pt x="3213069" y="795816"/>
                  <a:pt x="3214524" y="795069"/>
                  <a:pt x="3214890" y="795069"/>
                </a:cubicBezTo>
                <a:cubicBezTo>
                  <a:pt x="3217586" y="793873"/>
                  <a:pt x="3229533" y="793276"/>
                  <a:pt x="3250731" y="793276"/>
                </a:cubicBezTo>
                <a:cubicBezTo>
                  <a:pt x="3271905" y="793276"/>
                  <a:pt x="3283987" y="793873"/>
                  <a:pt x="3286978" y="795069"/>
                </a:cubicBezTo>
                <a:cubicBezTo>
                  <a:pt x="3287321" y="795069"/>
                  <a:pt x="3288763" y="795816"/>
                  <a:pt x="3291303" y="797312"/>
                </a:cubicBezTo>
                <a:cubicBezTo>
                  <a:pt x="3293844" y="798807"/>
                  <a:pt x="3296472" y="799555"/>
                  <a:pt x="3299187" y="799555"/>
                </a:cubicBezTo>
                <a:cubicBezTo>
                  <a:pt x="3303854" y="799555"/>
                  <a:pt x="3307577" y="797951"/>
                  <a:pt x="3310356" y="794744"/>
                </a:cubicBezTo>
                <a:cubicBezTo>
                  <a:pt x="3313135" y="791536"/>
                  <a:pt x="3314524" y="787730"/>
                  <a:pt x="3314524" y="783324"/>
                </a:cubicBezTo>
                <a:cubicBezTo>
                  <a:pt x="3314524" y="774142"/>
                  <a:pt x="3310295" y="768913"/>
                  <a:pt x="3301837" y="767637"/>
                </a:cubicBezTo>
                <a:cubicBezTo>
                  <a:pt x="3294284" y="765208"/>
                  <a:pt x="3290307" y="763893"/>
                  <a:pt x="3289907" y="763693"/>
                </a:cubicBezTo>
                <a:cubicBezTo>
                  <a:pt x="3283597" y="759326"/>
                  <a:pt x="3280441" y="755104"/>
                  <a:pt x="3280441" y="751027"/>
                </a:cubicBezTo>
                <a:lnTo>
                  <a:pt x="3280441" y="556825"/>
                </a:lnTo>
                <a:cubicBezTo>
                  <a:pt x="3280441" y="553043"/>
                  <a:pt x="3283530" y="549012"/>
                  <a:pt x="3289707" y="544730"/>
                </a:cubicBezTo>
                <a:cubicBezTo>
                  <a:pt x="3290159" y="544506"/>
                  <a:pt x="3294162" y="543180"/>
                  <a:pt x="3301716" y="540751"/>
                </a:cubicBezTo>
                <a:cubicBezTo>
                  <a:pt x="3310255" y="539465"/>
                  <a:pt x="3314524" y="534057"/>
                  <a:pt x="3314524" y="524528"/>
                </a:cubicBezTo>
                <a:cubicBezTo>
                  <a:pt x="3314524" y="520408"/>
                  <a:pt x="3313166" y="516674"/>
                  <a:pt x="3310449" y="513326"/>
                </a:cubicBezTo>
                <a:cubicBezTo>
                  <a:pt x="3307732" y="509978"/>
                  <a:pt x="3303977" y="508304"/>
                  <a:pt x="3299187" y="508304"/>
                </a:cubicBezTo>
                <a:cubicBezTo>
                  <a:pt x="3295681" y="508304"/>
                  <a:pt x="3292733" y="509201"/>
                  <a:pt x="3290343" y="510994"/>
                </a:cubicBezTo>
                <a:cubicBezTo>
                  <a:pt x="3287952" y="512787"/>
                  <a:pt x="3286985" y="513705"/>
                  <a:pt x="3287442" y="513748"/>
                </a:cubicBezTo>
                <a:cubicBezTo>
                  <a:pt x="3283571" y="514605"/>
                  <a:pt x="3271333" y="515034"/>
                  <a:pt x="3250731" y="515034"/>
                </a:cubicBezTo>
                <a:cubicBezTo>
                  <a:pt x="3230371" y="515034"/>
                  <a:pt x="3218650" y="514676"/>
                  <a:pt x="3215569" y="513962"/>
                </a:cubicBezTo>
                <a:cubicBezTo>
                  <a:pt x="3215517" y="513933"/>
                  <a:pt x="3214817" y="513470"/>
                  <a:pt x="3213469" y="512573"/>
                </a:cubicBezTo>
                <a:cubicBezTo>
                  <a:pt x="3212121" y="511675"/>
                  <a:pt x="3210473" y="510739"/>
                  <a:pt x="3208525" y="509765"/>
                </a:cubicBezTo>
                <a:cubicBezTo>
                  <a:pt x="3206577" y="508791"/>
                  <a:pt x="3204639" y="508304"/>
                  <a:pt x="3202710" y="508304"/>
                </a:cubicBezTo>
                <a:cubicBezTo>
                  <a:pt x="3198210" y="508304"/>
                  <a:pt x="3194528" y="509941"/>
                  <a:pt x="3191666" y="513216"/>
                </a:cubicBezTo>
                <a:cubicBezTo>
                  <a:pt x="3188803" y="516490"/>
                  <a:pt x="3187373" y="520260"/>
                  <a:pt x="3187373" y="524528"/>
                </a:cubicBezTo>
                <a:cubicBezTo>
                  <a:pt x="3187373" y="532800"/>
                  <a:pt x="3191180" y="538139"/>
                  <a:pt x="3198795" y="540544"/>
                </a:cubicBezTo>
                <a:cubicBezTo>
                  <a:pt x="3200081" y="540801"/>
                  <a:pt x="3202236" y="541307"/>
                  <a:pt x="3205261" y="542062"/>
                </a:cubicBezTo>
                <a:cubicBezTo>
                  <a:pt x="3208285" y="542817"/>
                  <a:pt x="3210452" y="543628"/>
                  <a:pt x="3211761" y="544494"/>
                </a:cubicBezTo>
                <a:cubicBezTo>
                  <a:pt x="3218229" y="548966"/>
                  <a:pt x="3221463" y="553076"/>
                  <a:pt x="3221463" y="556825"/>
                </a:cubicBezTo>
                <a:lnTo>
                  <a:pt x="3221463" y="563833"/>
                </a:lnTo>
                <a:lnTo>
                  <a:pt x="3141867" y="699364"/>
                </a:lnTo>
                <a:lnTo>
                  <a:pt x="3141910" y="556860"/>
                </a:lnTo>
                <a:cubicBezTo>
                  <a:pt x="3141910" y="553055"/>
                  <a:pt x="3144955" y="549045"/>
                  <a:pt x="3151046" y="544830"/>
                </a:cubicBezTo>
                <a:cubicBezTo>
                  <a:pt x="3151485" y="544692"/>
                  <a:pt x="3156238" y="543220"/>
                  <a:pt x="3165306" y="540415"/>
                </a:cubicBezTo>
                <a:cubicBezTo>
                  <a:pt x="3172435" y="538434"/>
                  <a:pt x="3176000" y="533138"/>
                  <a:pt x="3176000" y="524528"/>
                </a:cubicBezTo>
                <a:cubicBezTo>
                  <a:pt x="3176000" y="520408"/>
                  <a:pt x="3174641" y="516674"/>
                  <a:pt x="3171924" y="513326"/>
                </a:cubicBezTo>
                <a:cubicBezTo>
                  <a:pt x="3169207" y="509978"/>
                  <a:pt x="3165603" y="508304"/>
                  <a:pt x="3161112" y="508304"/>
                </a:cubicBezTo>
                <a:cubicBezTo>
                  <a:pt x="3158836" y="508304"/>
                  <a:pt x="3156721" y="508792"/>
                  <a:pt x="3154769" y="509769"/>
                </a:cubicBezTo>
                <a:cubicBezTo>
                  <a:pt x="3152816" y="510745"/>
                  <a:pt x="3151098" y="511728"/>
                  <a:pt x="3149614" y="512719"/>
                </a:cubicBezTo>
                <a:cubicBezTo>
                  <a:pt x="3148131" y="513710"/>
                  <a:pt x="3147425" y="514169"/>
                  <a:pt x="3147496" y="514098"/>
                </a:cubicBezTo>
                <a:cubicBezTo>
                  <a:pt x="3144424" y="514722"/>
                  <a:pt x="3132668" y="515034"/>
                  <a:pt x="3112228" y="515034"/>
                </a:cubicBezTo>
                <a:cubicBezTo>
                  <a:pt x="3091787" y="515034"/>
                  <a:pt x="3080178" y="514736"/>
                  <a:pt x="3077402" y="514141"/>
                </a:cubicBezTo>
                <a:cubicBezTo>
                  <a:pt x="3077544" y="514284"/>
                  <a:pt x="3076884" y="513867"/>
                  <a:pt x="3075420" y="512891"/>
                </a:cubicBezTo>
                <a:cubicBezTo>
                  <a:pt x="3073955" y="511914"/>
                  <a:pt x="3072285" y="510906"/>
                  <a:pt x="3070412" y="509865"/>
                </a:cubicBezTo>
                <a:cubicBezTo>
                  <a:pt x="3068537" y="508825"/>
                  <a:pt x="3066612" y="508304"/>
                  <a:pt x="3064636" y="508304"/>
                </a:cubicBezTo>
                <a:close/>
                <a:moveTo>
                  <a:pt x="1082607" y="499632"/>
                </a:moveTo>
                <a:lnTo>
                  <a:pt x="1076978" y="506168"/>
                </a:lnTo>
                <a:cubicBezTo>
                  <a:pt x="1081764" y="522118"/>
                  <a:pt x="1082250" y="537017"/>
                  <a:pt x="1078435" y="550867"/>
                </a:cubicBezTo>
                <a:cubicBezTo>
                  <a:pt x="1075382" y="560315"/>
                  <a:pt x="1070560" y="569381"/>
                  <a:pt x="1063969" y="578063"/>
                </a:cubicBezTo>
                <a:lnTo>
                  <a:pt x="1072434" y="591350"/>
                </a:lnTo>
                <a:cubicBezTo>
                  <a:pt x="1078702" y="588545"/>
                  <a:pt x="1085176" y="584839"/>
                  <a:pt x="1091858" y="580231"/>
                </a:cubicBezTo>
                <a:cubicBezTo>
                  <a:pt x="1098540" y="575623"/>
                  <a:pt x="1103738" y="571891"/>
                  <a:pt x="1107453" y="569033"/>
                </a:cubicBezTo>
                <a:cubicBezTo>
                  <a:pt x="1109482" y="567686"/>
                  <a:pt x="1112721" y="564784"/>
                  <a:pt x="1117172" y="560329"/>
                </a:cubicBezTo>
                <a:cubicBezTo>
                  <a:pt x="1121623" y="555873"/>
                  <a:pt x="1125855" y="552375"/>
                  <a:pt x="1129870" y="549834"/>
                </a:cubicBezTo>
                <a:cubicBezTo>
                  <a:pt x="1133885" y="547294"/>
                  <a:pt x="1137962" y="546023"/>
                  <a:pt x="1142100" y="546023"/>
                </a:cubicBezTo>
                <a:lnTo>
                  <a:pt x="1144708" y="546023"/>
                </a:lnTo>
                <a:lnTo>
                  <a:pt x="1144708" y="751470"/>
                </a:lnTo>
                <a:cubicBezTo>
                  <a:pt x="1144708" y="755476"/>
                  <a:pt x="1140950" y="759981"/>
                  <a:pt x="1133435" y="764986"/>
                </a:cubicBezTo>
                <a:cubicBezTo>
                  <a:pt x="1133363" y="765124"/>
                  <a:pt x="1129844" y="766194"/>
                  <a:pt x="1122876" y="768194"/>
                </a:cubicBezTo>
                <a:cubicBezTo>
                  <a:pt x="1114404" y="770613"/>
                  <a:pt x="1110168" y="775809"/>
                  <a:pt x="1110168" y="783782"/>
                </a:cubicBezTo>
                <a:cubicBezTo>
                  <a:pt x="1110168" y="788301"/>
                  <a:pt x="1111714" y="792212"/>
                  <a:pt x="1114807" y="795515"/>
                </a:cubicBezTo>
                <a:cubicBezTo>
                  <a:pt x="1117901" y="798818"/>
                  <a:pt x="1121467" y="800469"/>
                  <a:pt x="1125505" y="800469"/>
                </a:cubicBezTo>
                <a:cubicBezTo>
                  <a:pt x="1128777" y="800469"/>
                  <a:pt x="1131685" y="799647"/>
                  <a:pt x="1134228" y="798001"/>
                </a:cubicBezTo>
                <a:cubicBezTo>
                  <a:pt x="1136771" y="796356"/>
                  <a:pt x="1138071" y="795533"/>
                  <a:pt x="1138128" y="795533"/>
                </a:cubicBezTo>
                <a:cubicBezTo>
                  <a:pt x="1140829" y="794338"/>
                  <a:pt x="1152625" y="793740"/>
                  <a:pt x="1173518" y="793740"/>
                </a:cubicBezTo>
                <a:cubicBezTo>
                  <a:pt x="1194988" y="793740"/>
                  <a:pt x="1207218" y="794338"/>
                  <a:pt x="1210209" y="795533"/>
                </a:cubicBezTo>
                <a:cubicBezTo>
                  <a:pt x="1210475" y="795533"/>
                  <a:pt x="1211804" y="796356"/>
                  <a:pt x="1214195" y="798001"/>
                </a:cubicBezTo>
                <a:cubicBezTo>
                  <a:pt x="1216586" y="799647"/>
                  <a:pt x="1219179" y="800469"/>
                  <a:pt x="1221974" y="800469"/>
                </a:cubicBezTo>
                <a:cubicBezTo>
                  <a:pt x="1226247" y="800469"/>
                  <a:pt x="1230019" y="798832"/>
                  <a:pt x="1233294" y="795558"/>
                </a:cubicBezTo>
                <a:cubicBezTo>
                  <a:pt x="1236568" y="792284"/>
                  <a:pt x="1238205" y="788358"/>
                  <a:pt x="1238205" y="783782"/>
                </a:cubicBezTo>
                <a:cubicBezTo>
                  <a:pt x="1238205" y="775023"/>
                  <a:pt x="1233943" y="769832"/>
                  <a:pt x="1225418" y="768208"/>
                </a:cubicBezTo>
                <a:cubicBezTo>
                  <a:pt x="1218036" y="766294"/>
                  <a:pt x="1213959" y="765046"/>
                  <a:pt x="1213188" y="764465"/>
                </a:cubicBezTo>
                <a:cubicBezTo>
                  <a:pt x="1206244" y="759836"/>
                  <a:pt x="1202772" y="755504"/>
                  <a:pt x="1202772" y="751470"/>
                </a:cubicBezTo>
                <a:lnTo>
                  <a:pt x="1202772" y="546023"/>
                </a:lnTo>
                <a:lnTo>
                  <a:pt x="1205823" y="546023"/>
                </a:lnTo>
                <a:cubicBezTo>
                  <a:pt x="1209751" y="546023"/>
                  <a:pt x="1213695" y="547213"/>
                  <a:pt x="1217653" y="549592"/>
                </a:cubicBezTo>
                <a:cubicBezTo>
                  <a:pt x="1221610" y="551970"/>
                  <a:pt x="1225698" y="555053"/>
                  <a:pt x="1229915" y="558839"/>
                </a:cubicBezTo>
                <a:cubicBezTo>
                  <a:pt x="1234132" y="562625"/>
                  <a:pt x="1237307" y="565892"/>
                  <a:pt x="1239441" y="568640"/>
                </a:cubicBezTo>
                <a:cubicBezTo>
                  <a:pt x="1243461" y="571731"/>
                  <a:pt x="1248669" y="575315"/>
                  <a:pt x="1255068" y="579392"/>
                </a:cubicBezTo>
                <a:cubicBezTo>
                  <a:pt x="1261466" y="583468"/>
                  <a:pt x="1268392" y="587455"/>
                  <a:pt x="1275845" y="591350"/>
                </a:cubicBezTo>
                <a:lnTo>
                  <a:pt x="1283954" y="577956"/>
                </a:lnTo>
                <a:cubicBezTo>
                  <a:pt x="1277391" y="569431"/>
                  <a:pt x="1272686" y="560318"/>
                  <a:pt x="1269838" y="550617"/>
                </a:cubicBezTo>
                <a:cubicBezTo>
                  <a:pt x="1265194" y="535943"/>
                  <a:pt x="1265563" y="521063"/>
                  <a:pt x="1270945" y="505975"/>
                </a:cubicBezTo>
                <a:lnTo>
                  <a:pt x="1264537" y="499632"/>
                </a:lnTo>
                <a:cubicBezTo>
                  <a:pt x="1255979" y="503828"/>
                  <a:pt x="1247559" y="507306"/>
                  <a:pt x="1239277" y="510069"/>
                </a:cubicBezTo>
                <a:cubicBezTo>
                  <a:pt x="1230452" y="513283"/>
                  <a:pt x="1221246" y="514891"/>
                  <a:pt x="1211659" y="514891"/>
                </a:cubicBezTo>
                <a:lnTo>
                  <a:pt x="1173961" y="514891"/>
                </a:lnTo>
                <a:lnTo>
                  <a:pt x="1136271" y="514891"/>
                </a:lnTo>
                <a:cubicBezTo>
                  <a:pt x="1126327" y="514891"/>
                  <a:pt x="1117023" y="513312"/>
                  <a:pt x="1108360" y="510154"/>
                </a:cubicBezTo>
                <a:cubicBezTo>
                  <a:pt x="1099354" y="507059"/>
                  <a:pt x="1090770" y="503551"/>
                  <a:pt x="1082607" y="499632"/>
                </a:cubicBezTo>
                <a:close/>
                <a:moveTo>
                  <a:pt x="2295582" y="499003"/>
                </a:moveTo>
                <a:cubicBezTo>
                  <a:pt x="2286848" y="503204"/>
                  <a:pt x="2278333" y="506687"/>
                  <a:pt x="2270036" y="509454"/>
                </a:cubicBezTo>
                <a:cubicBezTo>
                  <a:pt x="2261226" y="512659"/>
                  <a:pt x="2252025" y="514262"/>
                  <a:pt x="2242433" y="514262"/>
                </a:cubicBezTo>
                <a:lnTo>
                  <a:pt x="2139277" y="514262"/>
                </a:lnTo>
                <a:cubicBezTo>
                  <a:pt x="2119470" y="514262"/>
                  <a:pt x="2107471" y="513814"/>
                  <a:pt x="2103280" y="512919"/>
                </a:cubicBezTo>
                <a:cubicBezTo>
                  <a:pt x="2103756" y="512919"/>
                  <a:pt x="2102720" y="512021"/>
                  <a:pt x="2100172" y="510226"/>
                </a:cubicBezTo>
                <a:cubicBezTo>
                  <a:pt x="2097625" y="508430"/>
                  <a:pt x="2094962" y="507533"/>
                  <a:pt x="2092186" y="507533"/>
                </a:cubicBezTo>
                <a:cubicBezTo>
                  <a:pt x="2087799" y="507533"/>
                  <a:pt x="2084072" y="509170"/>
                  <a:pt x="2081002" y="512444"/>
                </a:cubicBezTo>
                <a:cubicBezTo>
                  <a:pt x="2077933" y="515718"/>
                  <a:pt x="2076398" y="519641"/>
                  <a:pt x="2076398" y="524213"/>
                </a:cubicBezTo>
                <a:cubicBezTo>
                  <a:pt x="2076398" y="532529"/>
                  <a:pt x="2080696" y="537913"/>
                  <a:pt x="2089292" y="540365"/>
                </a:cubicBezTo>
                <a:cubicBezTo>
                  <a:pt x="2095903" y="541742"/>
                  <a:pt x="2099849" y="542942"/>
                  <a:pt x="2101130" y="543966"/>
                </a:cubicBezTo>
                <a:cubicBezTo>
                  <a:pt x="2107369" y="548290"/>
                  <a:pt x="2110488" y="552479"/>
                  <a:pt x="2110488" y="556532"/>
                </a:cubicBezTo>
                <a:lnTo>
                  <a:pt x="2110488" y="749549"/>
                </a:lnTo>
                <a:cubicBezTo>
                  <a:pt x="2110488" y="754492"/>
                  <a:pt x="2107452" y="759067"/>
                  <a:pt x="2101380" y="763272"/>
                </a:cubicBezTo>
                <a:cubicBezTo>
                  <a:pt x="2099689" y="764405"/>
                  <a:pt x="2097124" y="765205"/>
                  <a:pt x="2093686" y="765672"/>
                </a:cubicBezTo>
                <a:cubicBezTo>
                  <a:pt x="2090247" y="766139"/>
                  <a:pt x="2088295" y="766610"/>
                  <a:pt x="2087828" y="767087"/>
                </a:cubicBezTo>
                <a:cubicBezTo>
                  <a:pt x="2080208" y="769263"/>
                  <a:pt x="2076398" y="774638"/>
                  <a:pt x="2076398" y="783210"/>
                </a:cubicBezTo>
                <a:cubicBezTo>
                  <a:pt x="2076398" y="787439"/>
                  <a:pt x="2077946" y="791203"/>
                  <a:pt x="2081041" y="794501"/>
                </a:cubicBezTo>
                <a:cubicBezTo>
                  <a:pt x="2084137" y="797799"/>
                  <a:pt x="2087852" y="799448"/>
                  <a:pt x="2092186" y="799448"/>
                </a:cubicBezTo>
                <a:cubicBezTo>
                  <a:pt x="2094948" y="799448"/>
                  <a:pt x="2097601" y="798551"/>
                  <a:pt x="2100144" y="796758"/>
                </a:cubicBezTo>
                <a:cubicBezTo>
                  <a:pt x="2102687" y="794965"/>
                  <a:pt x="2103730" y="794069"/>
                  <a:pt x="2103273" y="794069"/>
                </a:cubicBezTo>
                <a:cubicBezTo>
                  <a:pt x="2107673" y="793459"/>
                  <a:pt x="2119675" y="793154"/>
                  <a:pt x="2139277" y="793154"/>
                </a:cubicBezTo>
                <a:lnTo>
                  <a:pt x="2242433" y="793154"/>
                </a:lnTo>
                <a:cubicBezTo>
                  <a:pt x="2251849" y="793154"/>
                  <a:pt x="2261924" y="794485"/>
                  <a:pt x="2272658" y="797148"/>
                </a:cubicBezTo>
                <a:cubicBezTo>
                  <a:pt x="2277549" y="798448"/>
                  <a:pt x="2284981" y="802146"/>
                  <a:pt x="2294954" y="808242"/>
                </a:cubicBezTo>
                <a:lnTo>
                  <a:pt x="2301083" y="801912"/>
                </a:lnTo>
                <a:cubicBezTo>
                  <a:pt x="2302317" y="788382"/>
                  <a:pt x="2304896" y="776209"/>
                  <a:pt x="2308820" y="765394"/>
                </a:cubicBezTo>
                <a:cubicBezTo>
                  <a:pt x="2314782" y="750058"/>
                  <a:pt x="2321388" y="736678"/>
                  <a:pt x="2328637" y="725253"/>
                </a:cubicBezTo>
                <a:lnTo>
                  <a:pt x="2319550" y="711365"/>
                </a:lnTo>
                <a:cubicBezTo>
                  <a:pt x="2311030" y="718238"/>
                  <a:pt x="2299819" y="726741"/>
                  <a:pt x="2285917" y="736876"/>
                </a:cubicBezTo>
                <a:cubicBezTo>
                  <a:pt x="2279573" y="741491"/>
                  <a:pt x="2269018" y="746766"/>
                  <a:pt x="2254252" y="752703"/>
                </a:cubicBezTo>
                <a:cubicBezTo>
                  <a:pt x="2239486" y="758639"/>
                  <a:pt x="2225381" y="761607"/>
                  <a:pt x="2211936" y="761607"/>
                </a:cubicBezTo>
                <a:lnTo>
                  <a:pt x="2169417" y="761607"/>
                </a:lnTo>
                <a:lnTo>
                  <a:pt x="2169417" y="618047"/>
                </a:lnTo>
                <a:lnTo>
                  <a:pt x="2198928" y="618047"/>
                </a:lnTo>
                <a:cubicBezTo>
                  <a:pt x="2209724" y="618047"/>
                  <a:pt x="2220780" y="619425"/>
                  <a:pt x="2232096" y="622183"/>
                </a:cubicBezTo>
                <a:cubicBezTo>
                  <a:pt x="2243412" y="624940"/>
                  <a:pt x="2250917" y="627674"/>
                  <a:pt x="2254613" y="630384"/>
                </a:cubicBezTo>
                <a:cubicBezTo>
                  <a:pt x="2256528" y="631979"/>
                  <a:pt x="2259810" y="634277"/>
                  <a:pt x="2264461" y="637277"/>
                </a:cubicBezTo>
                <a:cubicBezTo>
                  <a:pt x="2269111" y="640278"/>
                  <a:pt x="2272763" y="642965"/>
                  <a:pt x="2275416" y="645339"/>
                </a:cubicBezTo>
                <a:cubicBezTo>
                  <a:pt x="2278068" y="647713"/>
                  <a:pt x="2282162" y="651175"/>
                  <a:pt x="2287696" y="655723"/>
                </a:cubicBezTo>
                <a:lnTo>
                  <a:pt x="2297690" y="642271"/>
                </a:lnTo>
                <a:cubicBezTo>
                  <a:pt x="2292575" y="633832"/>
                  <a:pt x="2287631" y="624388"/>
                  <a:pt x="2282859" y="613939"/>
                </a:cubicBezTo>
                <a:cubicBezTo>
                  <a:pt x="2278307" y="602290"/>
                  <a:pt x="2275051" y="588369"/>
                  <a:pt x="2273094" y="572176"/>
                </a:cubicBezTo>
                <a:cubicBezTo>
                  <a:pt x="2265293" y="575172"/>
                  <a:pt x="2256194" y="578549"/>
                  <a:pt x="2245798" y="582306"/>
                </a:cubicBezTo>
                <a:cubicBezTo>
                  <a:pt x="2234330" y="586321"/>
                  <a:pt x="2224090" y="588329"/>
                  <a:pt x="2215080" y="588329"/>
                </a:cubicBezTo>
                <a:lnTo>
                  <a:pt x="2169417" y="588329"/>
                </a:lnTo>
                <a:lnTo>
                  <a:pt x="2169417" y="545352"/>
                </a:lnTo>
                <a:lnTo>
                  <a:pt x="2211936" y="545352"/>
                </a:lnTo>
                <a:cubicBezTo>
                  <a:pt x="2222638" y="545352"/>
                  <a:pt x="2233811" y="547652"/>
                  <a:pt x="2245455" y="552253"/>
                </a:cubicBezTo>
                <a:cubicBezTo>
                  <a:pt x="2257099" y="556853"/>
                  <a:pt x="2266534" y="561580"/>
                  <a:pt x="2273758" y="566433"/>
                </a:cubicBezTo>
                <a:cubicBezTo>
                  <a:pt x="2288589" y="578063"/>
                  <a:pt x="2299162" y="586285"/>
                  <a:pt x="2305477" y="591100"/>
                </a:cubicBezTo>
                <a:lnTo>
                  <a:pt x="2314735" y="577349"/>
                </a:lnTo>
                <a:cubicBezTo>
                  <a:pt x="2308196" y="568567"/>
                  <a:pt x="2303284" y="558756"/>
                  <a:pt x="2299997" y="547916"/>
                </a:cubicBezTo>
                <a:cubicBezTo>
                  <a:pt x="2295768" y="534862"/>
                  <a:pt x="2296194" y="520744"/>
                  <a:pt x="2301276" y="505561"/>
                </a:cubicBezTo>
                <a:close/>
                <a:moveTo>
                  <a:pt x="2225395" y="448425"/>
                </a:moveTo>
                <a:cubicBezTo>
                  <a:pt x="2218147" y="448425"/>
                  <a:pt x="2211834" y="450929"/>
                  <a:pt x="2206457" y="455937"/>
                </a:cubicBezTo>
                <a:cubicBezTo>
                  <a:pt x="2201080" y="460945"/>
                  <a:pt x="2198392" y="466975"/>
                  <a:pt x="2198392" y="474029"/>
                </a:cubicBezTo>
                <a:cubicBezTo>
                  <a:pt x="2198392" y="481067"/>
                  <a:pt x="2200981" y="487081"/>
                  <a:pt x="2206161" y="492070"/>
                </a:cubicBezTo>
                <a:cubicBezTo>
                  <a:pt x="2211340" y="497059"/>
                  <a:pt x="2217656" y="499732"/>
                  <a:pt x="2225109" y="500089"/>
                </a:cubicBezTo>
                <a:cubicBezTo>
                  <a:pt x="2232753" y="500089"/>
                  <a:pt x="2239360" y="497484"/>
                  <a:pt x="2244930" y="492274"/>
                </a:cubicBezTo>
                <a:cubicBezTo>
                  <a:pt x="2250500" y="487064"/>
                  <a:pt x="2253137" y="481249"/>
                  <a:pt x="2252842" y="474829"/>
                </a:cubicBezTo>
                <a:cubicBezTo>
                  <a:pt x="2252842" y="466985"/>
                  <a:pt x="2250216" y="460623"/>
                  <a:pt x="2244966" y="455744"/>
                </a:cubicBezTo>
                <a:cubicBezTo>
                  <a:pt x="2239715" y="450865"/>
                  <a:pt x="2233191" y="448425"/>
                  <a:pt x="2225395" y="448425"/>
                </a:cubicBezTo>
                <a:close/>
                <a:moveTo>
                  <a:pt x="2162602" y="448425"/>
                </a:moveTo>
                <a:cubicBezTo>
                  <a:pt x="2155353" y="448425"/>
                  <a:pt x="2149041" y="450929"/>
                  <a:pt x="2143667" y="455937"/>
                </a:cubicBezTo>
                <a:cubicBezTo>
                  <a:pt x="2138293" y="460945"/>
                  <a:pt x="2135605" y="466975"/>
                  <a:pt x="2135605" y="474029"/>
                </a:cubicBezTo>
                <a:cubicBezTo>
                  <a:pt x="2135605" y="481067"/>
                  <a:pt x="2138194" y="487081"/>
                  <a:pt x="2143370" y="492070"/>
                </a:cubicBezTo>
                <a:cubicBezTo>
                  <a:pt x="2148547" y="497059"/>
                  <a:pt x="2154862" y="499732"/>
                  <a:pt x="2162316" y="500089"/>
                </a:cubicBezTo>
                <a:cubicBezTo>
                  <a:pt x="2169964" y="500089"/>
                  <a:pt x="2176574" y="497484"/>
                  <a:pt x="2182143" y="492274"/>
                </a:cubicBezTo>
                <a:cubicBezTo>
                  <a:pt x="2187713" y="487064"/>
                  <a:pt x="2190348" y="481241"/>
                  <a:pt x="2190048" y="474807"/>
                </a:cubicBezTo>
                <a:cubicBezTo>
                  <a:pt x="2190048" y="466978"/>
                  <a:pt x="2187423" y="460623"/>
                  <a:pt x="2182172" y="455744"/>
                </a:cubicBezTo>
                <a:cubicBezTo>
                  <a:pt x="2176921" y="450865"/>
                  <a:pt x="2170398" y="448425"/>
                  <a:pt x="2162602" y="448425"/>
                </a:cubicBezTo>
                <a:close/>
                <a:moveTo>
                  <a:pt x="3138710" y="436538"/>
                </a:moveTo>
                <a:cubicBezTo>
                  <a:pt x="3133023" y="436538"/>
                  <a:pt x="3127700" y="438656"/>
                  <a:pt x="3122740" y="442892"/>
                </a:cubicBezTo>
                <a:cubicBezTo>
                  <a:pt x="3117779" y="447129"/>
                  <a:pt x="3115299" y="452823"/>
                  <a:pt x="3115299" y="459977"/>
                </a:cubicBezTo>
                <a:cubicBezTo>
                  <a:pt x="3115299" y="467735"/>
                  <a:pt x="3117475" y="474144"/>
                  <a:pt x="3121825" y="479204"/>
                </a:cubicBezTo>
                <a:cubicBezTo>
                  <a:pt x="3126176" y="484264"/>
                  <a:pt x="3131505" y="488093"/>
                  <a:pt x="3137813" y="490691"/>
                </a:cubicBezTo>
                <a:cubicBezTo>
                  <a:pt x="3144121" y="493289"/>
                  <a:pt x="3150940" y="495200"/>
                  <a:pt x="3158269" y="496424"/>
                </a:cubicBezTo>
                <a:cubicBezTo>
                  <a:pt x="3165598" y="497648"/>
                  <a:pt x="3173107" y="498260"/>
                  <a:pt x="3180793" y="498260"/>
                </a:cubicBezTo>
                <a:cubicBezTo>
                  <a:pt x="3188128" y="498260"/>
                  <a:pt x="3195511" y="497652"/>
                  <a:pt x="3202943" y="496435"/>
                </a:cubicBezTo>
                <a:cubicBezTo>
                  <a:pt x="3210374" y="495218"/>
                  <a:pt x="3217419" y="493306"/>
                  <a:pt x="3224077" y="490698"/>
                </a:cubicBezTo>
                <a:cubicBezTo>
                  <a:pt x="3230735" y="488091"/>
                  <a:pt x="3236251" y="484245"/>
                  <a:pt x="3240626" y="479161"/>
                </a:cubicBezTo>
                <a:cubicBezTo>
                  <a:pt x="3245000" y="474077"/>
                  <a:pt x="3247187" y="467682"/>
                  <a:pt x="3247187" y="459977"/>
                </a:cubicBezTo>
                <a:cubicBezTo>
                  <a:pt x="3247187" y="453228"/>
                  <a:pt x="3244880" y="447635"/>
                  <a:pt x="3240265" y="443196"/>
                </a:cubicBezTo>
                <a:cubicBezTo>
                  <a:pt x="3235650" y="438757"/>
                  <a:pt x="3230602" y="436538"/>
                  <a:pt x="3225120" y="436538"/>
                </a:cubicBezTo>
                <a:cubicBezTo>
                  <a:pt x="3214171" y="436538"/>
                  <a:pt x="3206878" y="439175"/>
                  <a:pt x="3203239" y="444450"/>
                </a:cubicBezTo>
                <a:cubicBezTo>
                  <a:pt x="3199600" y="449724"/>
                  <a:pt x="3197621" y="455205"/>
                  <a:pt x="3197303" y="460891"/>
                </a:cubicBezTo>
                <a:cubicBezTo>
                  <a:pt x="3195545" y="472393"/>
                  <a:pt x="3190042" y="478143"/>
                  <a:pt x="3180793" y="478143"/>
                </a:cubicBezTo>
                <a:cubicBezTo>
                  <a:pt x="3176069" y="478143"/>
                  <a:pt x="3172475" y="477025"/>
                  <a:pt x="3170013" y="474789"/>
                </a:cubicBezTo>
                <a:cubicBezTo>
                  <a:pt x="3167551" y="472553"/>
                  <a:pt x="3165920" y="467956"/>
                  <a:pt x="3165120" y="460998"/>
                </a:cubicBezTo>
                <a:cubicBezTo>
                  <a:pt x="3164796" y="454864"/>
                  <a:pt x="3162726" y="449254"/>
                  <a:pt x="3158908" y="444168"/>
                </a:cubicBezTo>
                <a:cubicBezTo>
                  <a:pt x="3155091" y="439081"/>
                  <a:pt x="3148358" y="436538"/>
                  <a:pt x="3138710" y="436538"/>
                </a:cubicBezTo>
                <a:close/>
                <a:moveTo>
                  <a:pt x="0" y="0"/>
                </a:moveTo>
                <a:lnTo>
                  <a:pt x="12322629" y="0"/>
                </a:lnTo>
                <a:lnTo>
                  <a:pt x="12322629" y="7003143"/>
                </a:lnTo>
                <a:lnTo>
                  <a:pt x="0" y="7003143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D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2ABB9F3-F29D-43CF-ACCB-9D18C5F11D47}"/>
              </a:ext>
            </a:extLst>
          </p:cNvPr>
          <p:cNvCxnSpPr>
            <a:cxnSpLocks/>
          </p:cNvCxnSpPr>
          <p:nvPr/>
        </p:nvCxnSpPr>
        <p:spPr>
          <a:xfrm>
            <a:off x="520700" y="1079500"/>
            <a:ext cx="0" cy="4102100"/>
          </a:xfrm>
          <a:prstGeom prst="line">
            <a:avLst/>
          </a:prstGeom>
          <a:ln>
            <a:solidFill>
              <a:srgbClr val="FFD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A8D76-212B-450D-9C45-4FF496068575}"/>
              </a:ext>
            </a:extLst>
          </p:cNvPr>
          <p:cNvSpPr txBox="1"/>
          <p:nvPr/>
        </p:nvSpPr>
        <p:spPr>
          <a:xfrm>
            <a:off x="305068" y="5357070"/>
            <a:ext cx="5333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FFD2A8"/>
                </a:solidFill>
              </a:rPr>
              <a:t>Бда</a:t>
            </a:r>
            <a:r>
              <a:rPr lang="ru-RU" sz="2000" dirty="0">
                <a:solidFill>
                  <a:srgbClr val="FFD2A8"/>
                </a:solidFill>
              </a:rPr>
              <a:t>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осормтлотмловтлмотч бла бал бал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</a:t>
            </a:r>
            <a:r>
              <a:rPr lang="ru-RU" sz="2000" dirty="0" err="1">
                <a:solidFill>
                  <a:srgbClr val="FFD2A8"/>
                </a:solidFill>
              </a:rPr>
              <a:t>аблам</a:t>
            </a:r>
            <a:r>
              <a:rPr lang="ru-RU" sz="2000" dirty="0">
                <a:solidFill>
                  <a:srgbClr val="FFD2A8"/>
                </a:solidFill>
              </a:rPr>
              <a:t> тмтампотасп.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72B09E-EF0B-4FB6-9259-7A0C4007D6A9}"/>
              </a:ext>
            </a:extLst>
          </p:cNvPr>
          <p:cNvSpPr/>
          <p:nvPr/>
        </p:nvSpPr>
        <p:spPr>
          <a:xfrm>
            <a:off x="8305146" y="6588139"/>
            <a:ext cx="3530094" cy="5039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256D233-E57C-4C09-B756-4B5A2929C406}"/>
              </a:ext>
            </a:extLst>
          </p:cNvPr>
          <p:cNvSpPr/>
          <p:nvPr/>
        </p:nvSpPr>
        <p:spPr>
          <a:xfrm>
            <a:off x="8305146" y="10462736"/>
            <a:ext cx="3530094" cy="5039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5016EB-1EFD-4FFC-8EA5-288793B51205}"/>
              </a:ext>
            </a:extLst>
          </p:cNvPr>
          <p:cNvSpPr/>
          <p:nvPr/>
        </p:nvSpPr>
        <p:spPr>
          <a:xfrm>
            <a:off x="8283614" y="-18512565"/>
            <a:ext cx="3526226" cy="50392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810D87-B05E-4E5C-92EC-F190E1774BFB}"/>
              </a:ext>
            </a:extLst>
          </p:cNvPr>
          <p:cNvSpPr/>
          <p:nvPr/>
        </p:nvSpPr>
        <p:spPr>
          <a:xfrm>
            <a:off x="7965291" y="532085"/>
            <a:ext cx="4045783" cy="5793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9E045D2-BB2F-48CE-8855-57EA473DA3CF}"/>
              </a:ext>
            </a:extLst>
          </p:cNvPr>
          <p:cNvSpPr/>
          <p:nvPr/>
        </p:nvSpPr>
        <p:spPr>
          <a:xfrm>
            <a:off x="8279746" y="-4773229"/>
            <a:ext cx="3527731" cy="50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AD954A8-6217-443F-B832-AF694D97D6CA}"/>
              </a:ext>
            </a:extLst>
          </p:cNvPr>
          <p:cNvSpPr/>
          <p:nvPr/>
        </p:nvSpPr>
        <p:spPr>
          <a:xfrm>
            <a:off x="8217697" y="-15545302"/>
            <a:ext cx="3530094" cy="50392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8C1E3-54A1-4CA6-8C0C-25A0DDE2544A}"/>
              </a:ext>
            </a:extLst>
          </p:cNvPr>
          <p:cNvSpPr txBox="1"/>
          <p:nvPr/>
        </p:nvSpPr>
        <p:spPr>
          <a:xfrm>
            <a:off x="5163127" y="-4480737"/>
            <a:ext cx="158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Видео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3197D-8A0C-46D7-82C2-6ACF0CEA3D02}"/>
              </a:ext>
            </a:extLst>
          </p:cNvPr>
          <p:cNvSpPr txBox="1"/>
          <p:nvPr/>
        </p:nvSpPr>
        <p:spPr>
          <a:xfrm>
            <a:off x="5163125" y="1733184"/>
            <a:ext cx="183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546458-F112-47FA-94F9-4C01B3EA9964}"/>
              </a:ext>
            </a:extLst>
          </p:cNvPr>
          <p:cNvSpPr txBox="1"/>
          <p:nvPr/>
        </p:nvSpPr>
        <p:spPr>
          <a:xfrm>
            <a:off x="5163125" y="4322058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F0F5E-1229-41EC-A3A2-7D692F087EA3}"/>
              </a:ext>
            </a:extLst>
          </p:cNvPr>
          <p:cNvSpPr txBox="1"/>
          <p:nvPr/>
        </p:nvSpPr>
        <p:spPr>
          <a:xfrm>
            <a:off x="5343665" y="8073908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1AA91D-1549-465C-9559-8A9693FAA724}"/>
              </a:ext>
            </a:extLst>
          </p:cNvPr>
          <p:cNvSpPr txBox="1"/>
          <p:nvPr/>
        </p:nvSpPr>
        <p:spPr>
          <a:xfrm>
            <a:off x="4964096" y="-3246182"/>
            <a:ext cx="20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Главная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044BF-DC6A-48E5-8C20-DEBAFDF856B2}"/>
              </a:ext>
            </a:extLst>
          </p:cNvPr>
          <p:cNvSpPr txBox="1"/>
          <p:nvPr/>
        </p:nvSpPr>
        <p:spPr>
          <a:xfrm>
            <a:off x="4964098" y="2768196"/>
            <a:ext cx="203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Safron Modern" panose="02000603000000000000" pitchFamily="2" charset="0"/>
              </a:rPr>
              <a:t>Фото</a:t>
            </a:r>
          </a:p>
        </p:txBody>
      </p:sp>
    </p:spTree>
    <p:extLst>
      <p:ext uri="{BB962C8B-B14F-4D97-AF65-F5344CB8AC3E}">
        <p14:creationId xmlns:p14="http://schemas.microsoft.com/office/powerpoint/2010/main" val="326427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BEDB34C-96D7-4B42-8FED-11170130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4930" y="-2664928"/>
            <a:ext cx="6857999" cy="12187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31864-998C-46F6-B967-76C32BC0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2400" y="-1188357"/>
            <a:ext cx="6040611" cy="3722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55E66C-63A9-4E98-9B24-67F946C4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83604" y="-5331974"/>
            <a:ext cx="2576707" cy="457925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84F70E-B2DF-46DD-BA19-0FFD5FC97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4665" y="3210861"/>
            <a:ext cx="727114" cy="80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237CF9-815A-4FA6-9C9F-A27E6FBC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3114" y="3210861"/>
            <a:ext cx="2422072" cy="32294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08C72-2930-4A45-B9C0-14BEFE0B2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30" y="12075038"/>
            <a:ext cx="12944926" cy="129449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8D4FCE-A4F1-4E78-8C1C-43B836F49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58" y="19196335"/>
            <a:ext cx="1700394" cy="1700394"/>
          </a:xfrm>
          <a:prstGeom prst="rect">
            <a:avLst/>
          </a:prstGeom>
        </p:spPr>
      </p:pic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00FE25B1-E495-41C6-AEAE-24F2BDBF1AD5}"/>
              </a:ext>
            </a:extLst>
          </p:cNvPr>
          <p:cNvSpPr/>
          <p:nvPr/>
        </p:nvSpPr>
        <p:spPr>
          <a:xfrm>
            <a:off x="-25400" y="-25400"/>
            <a:ext cx="12322629" cy="7003143"/>
          </a:xfrm>
          <a:custGeom>
            <a:avLst/>
            <a:gdLst/>
            <a:ahLst/>
            <a:cxnLst/>
            <a:rect l="l" t="t" r="r" b="b"/>
            <a:pathLst>
              <a:path w="12322629" h="7003143">
                <a:moveTo>
                  <a:pt x="2743688" y="620790"/>
                </a:moveTo>
                <a:lnTo>
                  <a:pt x="2766391" y="620790"/>
                </a:lnTo>
                <a:cubicBezTo>
                  <a:pt x="2777178" y="620790"/>
                  <a:pt x="2786969" y="623242"/>
                  <a:pt x="2795763" y="628148"/>
                </a:cubicBezTo>
                <a:cubicBezTo>
                  <a:pt x="2804557" y="633053"/>
                  <a:pt x="2812057" y="639329"/>
                  <a:pt x="2818262" y="646975"/>
                </a:cubicBezTo>
                <a:cubicBezTo>
                  <a:pt x="2824468" y="654621"/>
                  <a:pt x="2829133" y="663041"/>
                  <a:pt x="2832257" y="672235"/>
                </a:cubicBezTo>
                <a:cubicBezTo>
                  <a:pt x="2835381" y="681429"/>
                  <a:pt x="2836643" y="690351"/>
                  <a:pt x="2836043" y="698999"/>
                </a:cubicBezTo>
                <a:cubicBezTo>
                  <a:pt x="2836043" y="706453"/>
                  <a:pt x="2834626" y="713806"/>
                  <a:pt x="2831793" y="721059"/>
                </a:cubicBezTo>
                <a:cubicBezTo>
                  <a:pt x="2828959" y="728313"/>
                  <a:pt x="2825240" y="734811"/>
                  <a:pt x="2820637" y="740555"/>
                </a:cubicBezTo>
                <a:cubicBezTo>
                  <a:pt x="2816035" y="746298"/>
                  <a:pt x="2810684" y="750938"/>
                  <a:pt x="2804586" y="754474"/>
                </a:cubicBezTo>
                <a:cubicBezTo>
                  <a:pt x="2798487" y="758010"/>
                  <a:pt x="2792016" y="759779"/>
                  <a:pt x="2785172" y="759779"/>
                </a:cubicBezTo>
                <a:lnTo>
                  <a:pt x="2743688" y="759779"/>
                </a:lnTo>
                <a:close/>
                <a:moveTo>
                  <a:pt x="912570" y="537951"/>
                </a:moveTo>
                <a:cubicBezTo>
                  <a:pt x="923893" y="537951"/>
                  <a:pt x="933832" y="541880"/>
                  <a:pt x="942388" y="549738"/>
                </a:cubicBezTo>
                <a:cubicBezTo>
                  <a:pt x="950944" y="557596"/>
                  <a:pt x="957094" y="567858"/>
                  <a:pt x="960837" y="580524"/>
                </a:cubicBezTo>
                <a:cubicBezTo>
                  <a:pt x="964580" y="593190"/>
                  <a:pt x="967413" y="607270"/>
                  <a:pt x="969335" y="622765"/>
                </a:cubicBezTo>
                <a:cubicBezTo>
                  <a:pt x="971256" y="638260"/>
                  <a:pt x="971336" y="653025"/>
                  <a:pt x="969574" y="667060"/>
                </a:cubicBezTo>
                <a:cubicBezTo>
                  <a:pt x="963483" y="735764"/>
                  <a:pt x="944556" y="770116"/>
                  <a:pt x="912795" y="770116"/>
                </a:cubicBezTo>
                <a:cubicBezTo>
                  <a:pt x="881034" y="770116"/>
                  <a:pt x="862113" y="735807"/>
                  <a:pt x="856031" y="667188"/>
                </a:cubicBezTo>
                <a:cubicBezTo>
                  <a:pt x="854302" y="653082"/>
                  <a:pt x="854393" y="638248"/>
                  <a:pt x="856302" y="622686"/>
                </a:cubicBezTo>
                <a:cubicBezTo>
                  <a:pt x="858212" y="607125"/>
                  <a:pt x="860958" y="593043"/>
                  <a:pt x="864539" y="580442"/>
                </a:cubicBezTo>
                <a:cubicBezTo>
                  <a:pt x="868121" y="567840"/>
                  <a:pt x="874191" y="557608"/>
                  <a:pt x="882749" y="549745"/>
                </a:cubicBezTo>
                <a:cubicBezTo>
                  <a:pt x="891307" y="541882"/>
                  <a:pt x="901248" y="537951"/>
                  <a:pt x="912570" y="537951"/>
                </a:cubicBezTo>
                <a:close/>
                <a:moveTo>
                  <a:pt x="912838" y="509526"/>
                </a:moveTo>
                <a:cubicBezTo>
                  <a:pt x="878534" y="509526"/>
                  <a:pt x="849842" y="523208"/>
                  <a:pt x="826763" y="550574"/>
                </a:cubicBezTo>
                <a:cubicBezTo>
                  <a:pt x="803684" y="577939"/>
                  <a:pt x="791683" y="610758"/>
                  <a:pt x="790759" y="649029"/>
                </a:cubicBezTo>
                <a:cubicBezTo>
                  <a:pt x="789863" y="689034"/>
                  <a:pt x="801178" y="723953"/>
                  <a:pt x="824702" y="753785"/>
                </a:cubicBezTo>
                <a:cubicBezTo>
                  <a:pt x="848227" y="783617"/>
                  <a:pt x="877514" y="798533"/>
                  <a:pt x="912563" y="798533"/>
                </a:cubicBezTo>
                <a:cubicBezTo>
                  <a:pt x="947613" y="798533"/>
                  <a:pt x="976983" y="783618"/>
                  <a:pt x="1000674" y="753789"/>
                </a:cubicBezTo>
                <a:cubicBezTo>
                  <a:pt x="1024365" y="723959"/>
                  <a:pt x="1035751" y="689039"/>
                  <a:pt x="1034832" y="649029"/>
                </a:cubicBezTo>
                <a:cubicBezTo>
                  <a:pt x="1033603" y="610700"/>
                  <a:pt x="1021540" y="577868"/>
                  <a:pt x="998642" y="550531"/>
                </a:cubicBezTo>
                <a:cubicBezTo>
                  <a:pt x="975744" y="523194"/>
                  <a:pt x="947142" y="509526"/>
                  <a:pt x="912838" y="509526"/>
                </a:cubicBezTo>
                <a:close/>
                <a:moveTo>
                  <a:pt x="2912853" y="508319"/>
                </a:moveTo>
                <a:cubicBezTo>
                  <a:pt x="2908052" y="508319"/>
                  <a:pt x="2904220" y="509953"/>
                  <a:pt x="2901358" y="513223"/>
                </a:cubicBezTo>
                <a:cubicBezTo>
                  <a:pt x="2898496" y="516492"/>
                  <a:pt x="2897065" y="520265"/>
                  <a:pt x="2897065" y="524542"/>
                </a:cubicBezTo>
                <a:cubicBezTo>
                  <a:pt x="2897065" y="532833"/>
                  <a:pt x="2901011" y="538160"/>
                  <a:pt x="2908902" y="540523"/>
                </a:cubicBezTo>
                <a:cubicBezTo>
                  <a:pt x="2910864" y="541513"/>
                  <a:pt x="2913217" y="542224"/>
                  <a:pt x="2915960" y="542655"/>
                </a:cubicBezTo>
                <a:cubicBezTo>
                  <a:pt x="2918704" y="543086"/>
                  <a:pt x="2920685" y="543704"/>
                  <a:pt x="2921904" y="544509"/>
                </a:cubicBezTo>
                <a:cubicBezTo>
                  <a:pt x="2928366" y="548976"/>
                  <a:pt x="2931598" y="553084"/>
                  <a:pt x="2931598" y="556832"/>
                </a:cubicBezTo>
                <a:lnTo>
                  <a:pt x="2931598" y="751027"/>
                </a:lnTo>
                <a:cubicBezTo>
                  <a:pt x="2931598" y="755076"/>
                  <a:pt x="2928478" y="759259"/>
                  <a:pt x="2922240" y="763579"/>
                </a:cubicBezTo>
                <a:cubicBezTo>
                  <a:pt x="2921882" y="763703"/>
                  <a:pt x="2918208" y="764872"/>
                  <a:pt x="2911217" y="767087"/>
                </a:cubicBezTo>
                <a:cubicBezTo>
                  <a:pt x="2901782" y="769958"/>
                  <a:pt x="2897065" y="775371"/>
                  <a:pt x="2897065" y="783324"/>
                </a:cubicBezTo>
                <a:cubicBezTo>
                  <a:pt x="2897065" y="787839"/>
                  <a:pt x="2898537" y="791673"/>
                  <a:pt x="2901480" y="794826"/>
                </a:cubicBezTo>
                <a:cubicBezTo>
                  <a:pt x="2904423" y="797978"/>
                  <a:pt x="2908214" y="799555"/>
                  <a:pt x="2912853" y="799555"/>
                </a:cubicBezTo>
                <a:cubicBezTo>
                  <a:pt x="2915158" y="799555"/>
                  <a:pt x="2917581" y="798793"/>
                  <a:pt x="2920121" y="797269"/>
                </a:cubicBezTo>
                <a:cubicBezTo>
                  <a:pt x="2922662" y="795745"/>
                  <a:pt x="2924013" y="794983"/>
                  <a:pt x="2924176" y="794983"/>
                </a:cubicBezTo>
                <a:cubicBezTo>
                  <a:pt x="2927171" y="793764"/>
                  <a:pt x="2939249" y="793154"/>
                  <a:pt x="2960408" y="793154"/>
                </a:cubicBezTo>
                <a:cubicBezTo>
                  <a:pt x="2981544" y="793154"/>
                  <a:pt x="2993756" y="793764"/>
                  <a:pt x="2997042" y="794983"/>
                </a:cubicBezTo>
                <a:cubicBezTo>
                  <a:pt x="2997194" y="794983"/>
                  <a:pt x="2998617" y="795745"/>
                  <a:pt x="3001310" y="797269"/>
                </a:cubicBezTo>
                <a:cubicBezTo>
                  <a:pt x="3004003" y="798793"/>
                  <a:pt x="3006671" y="799555"/>
                  <a:pt x="3009315" y="799555"/>
                </a:cubicBezTo>
                <a:cubicBezTo>
                  <a:pt x="3013682" y="799555"/>
                  <a:pt x="3017255" y="797951"/>
                  <a:pt x="3020034" y="794744"/>
                </a:cubicBezTo>
                <a:cubicBezTo>
                  <a:pt x="3022813" y="791536"/>
                  <a:pt x="3024202" y="787730"/>
                  <a:pt x="3024202" y="783324"/>
                </a:cubicBezTo>
                <a:cubicBezTo>
                  <a:pt x="3024202" y="774633"/>
                  <a:pt x="3020387" y="769434"/>
                  <a:pt x="3012758" y="767730"/>
                </a:cubicBezTo>
                <a:cubicBezTo>
                  <a:pt x="3004681" y="765505"/>
                  <a:pt x="3000342" y="764198"/>
                  <a:pt x="2999742" y="763808"/>
                </a:cubicBezTo>
                <a:cubicBezTo>
                  <a:pt x="2993327" y="759369"/>
                  <a:pt x="2990120" y="755109"/>
                  <a:pt x="2990120" y="751027"/>
                </a:cubicBezTo>
                <a:lnTo>
                  <a:pt x="2990120" y="556832"/>
                </a:lnTo>
                <a:cubicBezTo>
                  <a:pt x="2990120" y="553050"/>
                  <a:pt x="2993165" y="549050"/>
                  <a:pt x="2999256" y="544830"/>
                </a:cubicBezTo>
                <a:cubicBezTo>
                  <a:pt x="2999690" y="544697"/>
                  <a:pt x="3004440" y="543228"/>
                  <a:pt x="3013508" y="540422"/>
                </a:cubicBezTo>
                <a:cubicBezTo>
                  <a:pt x="3020638" y="538441"/>
                  <a:pt x="3024202" y="533148"/>
                  <a:pt x="3024202" y="524542"/>
                </a:cubicBezTo>
                <a:cubicBezTo>
                  <a:pt x="3024202" y="520413"/>
                  <a:pt x="3022843" y="516677"/>
                  <a:pt x="3020123" y="513333"/>
                </a:cubicBezTo>
                <a:cubicBezTo>
                  <a:pt x="3017403" y="509990"/>
                  <a:pt x="3013801" y="508319"/>
                  <a:pt x="3009315" y="508319"/>
                </a:cubicBezTo>
                <a:cubicBezTo>
                  <a:pt x="3007038" y="508319"/>
                  <a:pt x="3004924" y="508807"/>
                  <a:pt x="3002971" y="509783"/>
                </a:cubicBezTo>
                <a:cubicBezTo>
                  <a:pt x="3001018" y="510759"/>
                  <a:pt x="2999265" y="511767"/>
                  <a:pt x="2997710" y="512805"/>
                </a:cubicBezTo>
                <a:cubicBezTo>
                  <a:pt x="2996155" y="513843"/>
                  <a:pt x="2995449" y="514291"/>
                  <a:pt x="2995592" y="514148"/>
                </a:cubicBezTo>
                <a:cubicBezTo>
                  <a:pt x="2992591" y="514748"/>
                  <a:pt x="2980873" y="515048"/>
                  <a:pt x="2960437" y="515048"/>
                </a:cubicBezTo>
                <a:cubicBezTo>
                  <a:pt x="2940001" y="515048"/>
                  <a:pt x="2928359" y="514741"/>
                  <a:pt x="2925512" y="514126"/>
                </a:cubicBezTo>
                <a:cubicBezTo>
                  <a:pt x="2925564" y="514183"/>
                  <a:pt x="2924898" y="513750"/>
                  <a:pt x="2923515" y="512826"/>
                </a:cubicBezTo>
                <a:cubicBezTo>
                  <a:pt x="2922131" y="511902"/>
                  <a:pt x="2920502" y="510920"/>
                  <a:pt x="2918629" y="509879"/>
                </a:cubicBezTo>
                <a:cubicBezTo>
                  <a:pt x="2916754" y="508839"/>
                  <a:pt x="2914829" y="508319"/>
                  <a:pt x="2912853" y="508319"/>
                </a:cubicBezTo>
                <a:close/>
                <a:moveTo>
                  <a:pt x="2665965" y="508319"/>
                </a:moveTo>
                <a:cubicBezTo>
                  <a:pt x="2661164" y="508319"/>
                  <a:pt x="2657333" y="509956"/>
                  <a:pt x="2654470" y="513230"/>
                </a:cubicBezTo>
                <a:cubicBezTo>
                  <a:pt x="2651608" y="516504"/>
                  <a:pt x="2650177" y="520275"/>
                  <a:pt x="2650177" y="524542"/>
                </a:cubicBezTo>
                <a:cubicBezTo>
                  <a:pt x="2650177" y="532833"/>
                  <a:pt x="2654120" y="538163"/>
                  <a:pt x="2662007" y="540530"/>
                </a:cubicBezTo>
                <a:cubicBezTo>
                  <a:pt x="2663974" y="541516"/>
                  <a:pt x="2666327" y="542224"/>
                  <a:pt x="2669069" y="542655"/>
                </a:cubicBezTo>
                <a:cubicBezTo>
                  <a:pt x="2671809" y="543086"/>
                  <a:pt x="2673792" y="543706"/>
                  <a:pt x="2675016" y="544516"/>
                </a:cubicBezTo>
                <a:cubicBezTo>
                  <a:pt x="2681479" y="548983"/>
                  <a:pt x="2684710" y="553091"/>
                  <a:pt x="2684710" y="556839"/>
                </a:cubicBezTo>
                <a:lnTo>
                  <a:pt x="2684710" y="751949"/>
                </a:lnTo>
                <a:cubicBezTo>
                  <a:pt x="2684710" y="755992"/>
                  <a:pt x="2681259" y="760402"/>
                  <a:pt x="2674359" y="765179"/>
                </a:cubicBezTo>
                <a:cubicBezTo>
                  <a:pt x="2673892" y="765651"/>
                  <a:pt x="2669822" y="766879"/>
                  <a:pt x="2662150" y="768865"/>
                </a:cubicBezTo>
                <a:cubicBezTo>
                  <a:pt x="2654168" y="771147"/>
                  <a:pt x="2650177" y="776273"/>
                  <a:pt x="2650177" y="784246"/>
                </a:cubicBezTo>
                <a:cubicBezTo>
                  <a:pt x="2650177" y="788865"/>
                  <a:pt x="2651802" y="792801"/>
                  <a:pt x="2655053" y="796051"/>
                </a:cubicBezTo>
                <a:cubicBezTo>
                  <a:pt x="2658303" y="799301"/>
                  <a:pt x="2662088" y="800927"/>
                  <a:pt x="2666408" y="800927"/>
                </a:cubicBezTo>
                <a:cubicBezTo>
                  <a:pt x="2668851" y="800927"/>
                  <a:pt x="2671343" y="800088"/>
                  <a:pt x="2673883" y="798412"/>
                </a:cubicBezTo>
                <a:cubicBezTo>
                  <a:pt x="2676424" y="796736"/>
                  <a:pt x="2677726" y="795897"/>
                  <a:pt x="2677787" y="795897"/>
                </a:cubicBezTo>
                <a:cubicBezTo>
                  <a:pt x="2680488" y="794678"/>
                  <a:pt x="2692382" y="794069"/>
                  <a:pt x="2713471" y="794069"/>
                </a:cubicBezTo>
                <a:lnTo>
                  <a:pt x="2791866" y="794069"/>
                </a:lnTo>
                <a:cubicBezTo>
                  <a:pt x="2819360" y="794069"/>
                  <a:pt x="2842589" y="785094"/>
                  <a:pt x="2861553" y="767144"/>
                </a:cubicBezTo>
                <a:cubicBezTo>
                  <a:pt x="2883842" y="746832"/>
                  <a:pt x="2894365" y="722674"/>
                  <a:pt x="2893121" y="694670"/>
                </a:cubicBezTo>
                <a:cubicBezTo>
                  <a:pt x="2892502" y="679454"/>
                  <a:pt x="2888936" y="665549"/>
                  <a:pt x="2882424" y="652955"/>
                </a:cubicBezTo>
                <a:cubicBezTo>
                  <a:pt x="2875911" y="640360"/>
                  <a:pt x="2867452" y="629548"/>
                  <a:pt x="2857046" y="620518"/>
                </a:cubicBezTo>
                <a:cubicBezTo>
                  <a:pt x="2846639" y="611489"/>
                  <a:pt x="2834637" y="604339"/>
                  <a:pt x="2821038" y="599069"/>
                </a:cubicBezTo>
                <a:cubicBezTo>
                  <a:pt x="2807438" y="593799"/>
                  <a:pt x="2792649" y="590829"/>
                  <a:pt x="2776671" y="590157"/>
                </a:cubicBezTo>
                <a:lnTo>
                  <a:pt x="2743674" y="590157"/>
                </a:lnTo>
                <a:lnTo>
                  <a:pt x="2744146" y="552138"/>
                </a:lnTo>
                <a:cubicBezTo>
                  <a:pt x="2744146" y="551424"/>
                  <a:pt x="2747194" y="548964"/>
                  <a:pt x="2753290" y="544759"/>
                </a:cubicBezTo>
                <a:cubicBezTo>
                  <a:pt x="2753723" y="544621"/>
                  <a:pt x="2758474" y="543154"/>
                  <a:pt x="2767542" y="540358"/>
                </a:cubicBezTo>
                <a:cubicBezTo>
                  <a:pt x="2774671" y="538387"/>
                  <a:pt x="2778236" y="533103"/>
                  <a:pt x="2778236" y="524506"/>
                </a:cubicBezTo>
                <a:cubicBezTo>
                  <a:pt x="2778236" y="520391"/>
                  <a:pt x="2776876" y="516665"/>
                  <a:pt x="2774157" y="513326"/>
                </a:cubicBezTo>
                <a:cubicBezTo>
                  <a:pt x="2771437" y="509988"/>
                  <a:pt x="2767835" y="508319"/>
                  <a:pt x="2763348" y="508319"/>
                </a:cubicBezTo>
                <a:cubicBezTo>
                  <a:pt x="2761072" y="508319"/>
                  <a:pt x="2758957" y="508807"/>
                  <a:pt x="2757005" y="509783"/>
                </a:cubicBezTo>
                <a:cubicBezTo>
                  <a:pt x="2755052" y="510759"/>
                  <a:pt x="2753334" y="511743"/>
                  <a:pt x="2751850" y="512733"/>
                </a:cubicBezTo>
                <a:cubicBezTo>
                  <a:pt x="2750367" y="513724"/>
                  <a:pt x="2749661" y="514183"/>
                  <a:pt x="2749732" y="514112"/>
                </a:cubicBezTo>
                <a:cubicBezTo>
                  <a:pt x="2746656" y="514736"/>
                  <a:pt x="2734746" y="515048"/>
                  <a:pt x="2714003" y="515048"/>
                </a:cubicBezTo>
                <a:cubicBezTo>
                  <a:pt x="2693260" y="515048"/>
                  <a:pt x="2681467" y="514741"/>
                  <a:pt x="2678623" y="514126"/>
                </a:cubicBezTo>
                <a:cubicBezTo>
                  <a:pt x="2678676" y="514183"/>
                  <a:pt x="2678010" y="513750"/>
                  <a:pt x="2676627" y="512826"/>
                </a:cubicBezTo>
                <a:cubicBezTo>
                  <a:pt x="2675243" y="511902"/>
                  <a:pt x="2673614" y="510920"/>
                  <a:pt x="2671740" y="509879"/>
                </a:cubicBezTo>
                <a:cubicBezTo>
                  <a:pt x="2669866" y="508839"/>
                  <a:pt x="2667941" y="508319"/>
                  <a:pt x="2665965" y="508319"/>
                </a:cubicBezTo>
                <a:close/>
                <a:moveTo>
                  <a:pt x="2369311" y="508319"/>
                </a:moveTo>
                <a:cubicBezTo>
                  <a:pt x="2364515" y="508319"/>
                  <a:pt x="2360686" y="509953"/>
                  <a:pt x="2357824" y="513223"/>
                </a:cubicBezTo>
                <a:cubicBezTo>
                  <a:pt x="2354961" y="516492"/>
                  <a:pt x="2353530" y="520265"/>
                  <a:pt x="2353530" y="524542"/>
                </a:cubicBezTo>
                <a:cubicBezTo>
                  <a:pt x="2353530" y="532833"/>
                  <a:pt x="2357471" y="538160"/>
                  <a:pt x="2365353" y="540523"/>
                </a:cubicBezTo>
                <a:cubicBezTo>
                  <a:pt x="2367325" y="541513"/>
                  <a:pt x="2369682" y="542224"/>
                  <a:pt x="2372425" y="542655"/>
                </a:cubicBezTo>
                <a:cubicBezTo>
                  <a:pt x="2375169" y="543086"/>
                  <a:pt x="2377150" y="543704"/>
                  <a:pt x="2378369" y="544509"/>
                </a:cubicBezTo>
                <a:cubicBezTo>
                  <a:pt x="2384832" y="548976"/>
                  <a:pt x="2388063" y="553084"/>
                  <a:pt x="2388063" y="556832"/>
                </a:cubicBezTo>
                <a:lnTo>
                  <a:pt x="2388063" y="751027"/>
                </a:lnTo>
                <a:cubicBezTo>
                  <a:pt x="2388063" y="755076"/>
                  <a:pt x="2384925" y="759274"/>
                  <a:pt x="2378648" y="763622"/>
                </a:cubicBezTo>
                <a:cubicBezTo>
                  <a:pt x="2378348" y="763717"/>
                  <a:pt x="2374690" y="764872"/>
                  <a:pt x="2367675" y="767087"/>
                </a:cubicBezTo>
                <a:cubicBezTo>
                  <a:pt x="2358245" y="769958"/>
                  <a:pt x="2353530" y="775371"/>
                  <a:pt x="2353530" y="783324"/>
                </a:cubicBezTo>
                <a:cubicBezTo>
                  <a:pt x="2353530" y="787839"/>
                  <a:pt x="2355002" y="791673"/>
                  <a:pt x="2357945" y="794826"/>
                </a:cubicBezTo>
                <a:cubicBezTo>
                  <a:pt x="2360888" y="797978"/>
                  <a:pt x="2364677" y="799555"/>
                  <a:pt x="2369311" y="799555"/>
                </a:cubicBezTo>
                <a:cubicBezTo>
                  <a:pt x="2371678" y="799555"/>
                  <a:pt x="2374134" y="798807"/>
                  <a:pt x="2376680" y="797312"/>
                </a:cubicBezTo>
                <a:cubicBezTo>
                  <a:pt x="2379225" y="795816"/>
                  <a:pt x="2380515" y="795069"/>
                  <a:pt x="2380548" y="795069"/>
                </a:cubicBezTo>
                <a:cubicBezTo>
                  <a:pt x="2383544" y="793873"/>
                  <a:pt x="2395652" y="793276"/>
                  <a:pt x="2416874" y="793276"/>
                </a:cubicBezTo>
                <a:cubicBezTo>
                  <a:pt x="2438067" y="793276"/>
                  <a:pt x="2450304" y="793873"/>
                  <a:pt x="2453586" y="795069"/>
                </a:cubicBezTo>
                <a:cubicBezTo>
                  <a:pt x="2453705" y="795069"/>
                  <a:pt x="2455110" y="795816"/>
                  <a:pt x="2457800" y="797312"/>
                </a:cubicBezTo>
                <a:cubicBezTo>
                  <a:pt x="2460491" y="798807"/>
                  <a:pt x="2463154" y="799555"/>
                  <a:pt x="2465787" y="799555"/>
                </a:cubicBezTo>
                <a:cubicBezTo>
                  <a:pt x="2470159" y="799555"/>
                  <a:pt x="2473733" y="797950"/>
                  <a:pt x="2476510" y="794740"/>
                </a:cubicBezTo>
                <a:cubicBezTo>
                  <a:pt x="2479286" y="791530"/>
                  <a:pt x="2480675" y="787720"/>
                  <a:pt x="2480675" y="783310"/>
                </a:cubicBezTo>
                <a:cubicBezTo>
                  <a:pt x="2480675" y="774614"/>
                  <a:pt x="2476860" y="769413"/>
                  <a:pt x="2469231" y="767708"/>
                </a:cubicBezTo>
                <a:cubicBezTo>
                  <a:pt x="2461153" y="765479"/>
                  <a:pt x="2456815" y="764170"/>
                  <a:pt x="2456215" y="763779"/>
                </a:cubicBezTo>
                <a:cubicBezTo>
                  <a:pt x="2449795" y="759336"/>
                  <a:pt x="2446585" y="755071"/>
                  <a:pt x="2446585" y="750985"/>
                </a:cubicBezTo>
                <a:lnTo>
                  <a:pt x="2446585" y="625819"/>
                </a:lnTo>
                <a:lnTo>
                  <a:pt x="2526138" y="625819"/>
                </a:lnTo>
                <a:lnTo>
                  <a:pt x="2526138" y="750985"/>
                </a:lnTo>
                <a:cubicBezTo>
                  <a:pt x="2526138" y="755037"/>
                  <a:pt x="2522954" y="759269"/>
                  <a:pt x="2516586" y="763679"/>
                </a:cubicBezTo>
                <a:cubicBezTo>
                  <a:pt x="2515791" y="764074"/>
                  <a:pt x="2511157" y="765529"/>
                  <a:pt x="2502685" y="768044"/>
                </a:cubicBezTo>
                <a:cubicBezTo>
                  <a:pt x="2495593" y="770282"/>
                  <a:pt x="2492048" y="775371"/>
                  <a:pt x="2492048" y="783310"/>
                </a:cubicBezTo>
                <a:cubicBezTo>
                  <a:pt x="2492048" y="787830"/>
                  <a:pt x="2493518" y="791667"/>
                  <a:pt x="2496459" y="794822"/>
                </a:cubicBezTo>
                <a:cubicBezTo>
                  <a:pt x="2499400" y="797977"/>
                  <a:pt x="2503042" y="799555"/>
                  <a:pt x="2507385" y="799555"/>
                </a:cubicBezTo>
                <a:cubicBezTo>
                  <a:pt x="2510052" y="799555"/>
                  <a:pt x="2512657" y="798807"/>
                  <a:pt x="2515201" y="797312"/>
                </a:cubicBezTo>
                <a:cubicBezTo>
                  <a:pt x="2517744" y="795816"/>
                  <a:pt x="2519199" y="795069"/>
                  <a:pt x="2519565" y="795069"/>
                </a:cubicBezTo>
                <a:cubicBezTo>
                  <a:pt x="2522261" y="793873"/>
                  <a:pt x="2534208" y="793276"/>
                  <a:pt x="2555406" y="793276"/>
                </a:cubicBezTo>
                <a:cubicBezTo>
                  <a:pt x="2576580" y="793276"/>
                  <a:pt x="2588662" y="793873"/>
                  <a:pt x="2591653" y="795069"/>
                </a:cubicBezTo>
                <a:cubicBezTo>
                  <a:pt x="2591996" y="795069"/>
                  <a:pt x="2593438" y="795816"/>
                  <a:pt x="2595978" y="797312"/>
                </a:cubicBezTo>
                <a:cubicBezTo>
                  <a:pt x="2598519" y="798807"/>
                  <a:pt x="2601147" y="799555"/>
                  <a:pt x="2603862" y="799555"/>
                </a:cubicBezTo>
                <a:cubicBezTo>
                  <a:pt x="2608529" y="799555"/>
                  <a:pt x="2612252" y="797951"/>
                  <a:pt x="2615031" y="794744"/>
                </a:cubicBezTo>
                <a:cubicBezTo>
                  <a:pt x="2617810" y="791536"/>
                  <a:pt x="2619199" y="787730"/>
                  <a:pt x="2619199" y="783324"/>
                </a:cubicBezTo>
                <a:cubicBezTo>
                  <a:pt x="2619199" y="774142"/>
                  <a:pt x="2614970" y="768913"/>
                  <a:pt x="2606512" y="767637"/>
                </a:cubicBezTo>
                <a:cubicBezTo>
                  <a:pt x="2598954" y="765208"/>
                  <a:pt x="2594970" y="763893"/>
                  <a:pt x="2594560" y="763693"/>
                </a:cubicBezTo>
                <a:cubicBezTo>
                  <a:pt x="2588264" y="759331"/>
                  <a:pt x="2585116" y="755109"/>
                  <a:pt x="2585116" y="751027"/>
                </a:cubicBezTo>
                <a:lnTo>
                  <a:pt x="2585116" y="556832"/>
                </a:lnTo>
                <a:cubicBezTo>
                  <a:pt x="2585116" y="553050"/>
                  <a:pt x="2588212" y="549016"/>
                  <a:pt x="2594403" y="544730"/>
                </a:cubicBezTo>
                <a:cubicBezTo>
                  <a:pt x="2594846" y="544511"/>
                  <a:pt x="2598844" y="543187"/>
                  <a:pt x="2606398" y="540758"/>
                </a:cubicBezTo>
                <a:cubicBezTo>
                  <a:pt x="2614932" y="539482"/>
                  <a:pt x="2619199" y="534076"/>
                  <a:pt x="2619199" y="524542"/>
                </a:cubicBezTo>
                <a:cubicBezTo>
                  <a:pt x="2619199" y="520413"/>
                  <a:pt x="2617840" y="516677"/>
                  <a:pt x="2615120" y="513333"/>
                </a:cubicBezTo>
                <a:cubicBezTo>
                  <a:pt x="2612401" y="509990"/>
                  <a:pt x="2608648" y="508319"/>
                  <a:pt x="2603862" y="508319"/>
                </a:cubicBezTo>
                <a:cubicBezTo>
                  <a:pt x="2600356" y="508319"/>
                  <a:pt x="2597408" y="509215"/>
                  <a:pt x="2595018" y="511008"/>
                </a:cubicBezTo>
                <a:cubicBezTo>
                  <a:pt x="2592627" y="512801"/>
                  <a:pt x="2591660" y="513719"/>
                  <a:pt x="2592117" y="513762"/>
                </a:cubicBezTo>
                <a:cubicBezTo>
                  <a:pt x="2588245" y="514619"/>
                  <a:pt x="2576008" y="515048"/>
                  <a:pt x="2555406" y="515048"/>
                </a:cubicBezTo>
                <a:cubicBezTo>
                  <a:pt x="2535046" y="515048"/>
                  <a:pt x="2523326" y="514691"/>
                  <a:pt x="2520244" y="513976"/>
                </a:cubicBezTo>
                <a:cubicBezTo>
                  <a:pt x="2520192" y="513948"/>
                  <a:pt x="2519491" y="513485"/>
                  <a:pt x="2518144" y="512587"/>
                </a:cubicBezTo>
                <a:cubicBezTo>
                  <a:pt x="2516796" y="511689"/>
                  <a:pt x="2515148" y="510753"/>
                  <a:pt x="2513200" y="509779"/>
                </a:cubicBezTo>
                <a:cubicBezTo>
                  <a:pt x="2511253" y="508805"/>
                  <a:pt x="2509314" y="508319"/>
                  <a:pt x="2507385" y="508319"/>
                </a:cubicBezTo>
                <a:cubicBezTo>
                  <a:pt x="2502889" y="508319"/>
                  <a:pt x="2499209" y="509951"/>
                  <a:pt x="2496344" y="513216"/>
                </a:cubicBezTo>
                <a:cubicBezTo>
                  <a:pt x="2493480" y="516480"/>
                  <a:pt x="2492048" y="520246"/>
                  <a:pt x="2492048" y="524513"/>
                </a:cubicBezTo>
                <a:cubicBezTo>
                  <a:pt x="2492048" y="532772"/>
                  <a:pt x="2495855" y="538101"/>
                  <a:pt x="2503470" y="540501"/>
                </a:cubicBezTo>
                <a:cubicBezTo>
                  <a:pt x="2504756" y="540758"/>
                  <a:pt x="2506910" y="541264"/>
                  <a:pt x="2509932" y="542019"/>
                </a:cubicBezTo>
                <a:cubicBezTo>
                  <a:pt x="2512954" y="542774"/>
                  <a:pt x="2515122" y="543582"/>
                  <a:pt x="2516436" y="544444"/>
                </a:cubicBezTo>
                <a:cubicBezTo>
                  <a:pt x="2522904" y="548902"/>
                  <a:pt x="2526138" y="552998"/>
                  <a:pt x="2526138" y="556732"/>
                </a:cubicBezTo>
                <a:lnTo>
                  <a:pt x="2526138" y="592443"/>
                </a:lnTo>
                <a:lnTo>
                  <a:pt x="2446585" y="592443"/>
                </a:lnTo>
                <a:lnTo>
                  <a:pt x="2446585" y="556732"/>
                </a:lnTo>
                <a:cubicBezTo>
                  <a:pt x="2446585" y="552969"/>
                  <a:pt x="2449628" y="548985"/>
                  <a:pt x="2455714" y="544780"/>
                </a:cubicBezTo>
                <a:cubicBezTo>
                  <a:pt x="2456157" y="544642"/>
                  <a:pt x="2460908" y="543175"/>
                  <a:pt x="2469966" y="540380"/>
                </a:cubicBezTo>
                <a:cubicBezTo>
                  <a:pt x="2477105" y="538403"/>
                  <a:pt x="2480675" y="533114"/>
                  <a:pt x="2480675" y="524513"/>
                </a:cubicBezTo>
                <a:cubicBezTo>
                  <a:pt x="2480675" y="520394"/>
                  <a:pt x="2479315" y="516665"/>
                  <a:pt x="2476596" y="513326"/>
                </a:cubicBezTo>
                <a:cubicBezTo>
                  <a:pt x="2473876" y="509988"/>
                  <a:pt x="2470274" y="508319"/>
                  <a:pt x="2465787" y="508319"/>
                </a:cubicBezTo>
                <a:cubicBezTo>
                  <a:pt x="2463511" y="508319"/>
                  <a:pt x="2461396" y="508807"/>
                  <a:pt x="2459443" y="509783"/>
                </a:cubicBezTo>
                <a:cubicBezTo>
                  <a:pt x="2457491" y="510759"/>
                  <a:pt x="2455773" y="511743"/>
                  <a:pt x="2454289" y="512733"/>
                </a:cubicBezTo>
                <a:cubicBezTo>
                  <a:pt x="2452806" y="513724"/>
                  <a:pt x="2452100" y="514183"/>
                  <a:pt x="2452171" y="514112"/>
                </a:cubicBezTo>
                <a:cubicBezTo>
                  <a:pt x="2449099" y="514736"/>
                  <a:pt x="2437343" y="515048"/>
                  <a:pt x="2416902" y="515048"/>
                </a:cubicBezTo>
                <a:cubicBezTo>
                  <a:pt x="2396462" y="515048"/>
                  <a:pt x="2384853" y="514750"/>
                  <a:pt x="2382077" y="514155"/>
                </a:cubicBezTo>
                <a:cubicBezTo>
                  <a:pt x="2382219" y="514298"/>
                  <a:pt x="2381559" y="513881"/>
                  <a:pt x="2380094" y="512905"/>
                </a:cubicBezTo>
                <a:cubicBezTo>
                  <a:pt x="2378630" y="511928"/>
                  <a:pt x="2376961" y="510920"/>
                  <a:pt x="2375087" y="509879"/>
                </a:cubicBezTo>
                <a:cubicBezTo>
                  <a:pt x="2373212" y="508839"/>
                  <a:pt x="2371287" y="508319"/>
                  <a:pt x="2369311" y="508319"/>
                </a:cubicBezTo>
                <a:close/>
                <a:moveTo>
                  <a:pt x="1792339" y="508319"/>
                </a:moveTo>
                <a:cubicBezTo>
                  <a:pt x="1787543" y="508319"/>
                  <a:pt x="1783713" y="509952"/>
                  <a:pt x="1780848" y="513219"/>
                </a:cubicBezTo>
                <a:cubicBezTo>
                  <a:pt x="1777983" y="516486"/>
                  <a:pt x="1776551" y="520253"/>
                  <a:pt x="1776551" y="524521"/>
                </a:cubicBezTo>
                <a:cubicBezTo>
                  <a:pt x="1776551" y="532802"/>
                  <a:pt x="1780494" y="538125"/>
                  <a:pt x="1788381" y="540487"/>
                </a:cubicBezTo>
                <a:cubicBezTo>
                  <a:pt x="1790357" y="541473"/>
                  <a:pt x="1792715" y="542181"/>
                  <a:pt x="1795453" y="542612"/>
                </a:cubicBezTo>
                <a:cubicBezTo>
                  <a:pt x="1798192" y="543043"/>
                  <a:pt x="1800171" y="543661"/>
                  <a:pt x="1801390" y="544466"/>
                </a:cubicBezTo>
                <a:cubicBezTo>
                  <a:pt x="1807857" y="548924"/>
                  <a:pt x="1811091" y="553036"/>
                  <a:pt x="1811091" y="556803"/>
                </a:cubicBezTo>
                <a:lnTo>
                  <a:pt x="1811534" y="594265"/>
                </a:lnTo>
                <a:cubicBezTo>
                  <a:pt x="1810939" y="617644"/>
                  <a:pt x="1819193" y="635987"/>
                  <a:pt x="1836298" y="649293"/>
                </a:cubicBezTo>
                <a:cubicBezTo>
                  <a:pt x="1853402" y="662600"/>
                  <a:pt x="1877304" y="669253"/>
                  <a:pt x="1908003" y="669253"/>
                </a:cubicBezTo>
                <a:cubicBezTo>
                  <a:pt x="1914747" y="669253"/>
                  <a:pt x="1922310" y="669020"/>
                  <a:pt x="1930692" y="668553"/>
                </a:cubicBezTo>
                <a:cubicBezTo>
                  <a:pt x="1939073" y="668086"/>
                  <a:pt x="1945227" y="667405"/>
                  <a:pt x="1949151" y="666510"/>
                </a:cubicBezTo>
                <a:lnTo>
                  <a:pt x="1949151" y="750935"/>
                </a:lnTo>
                <a:cubicBezTo>
                  <a:pt x="1949151" y="754987"/>
                  <a:pt x="1945970" y="759224"/>
                  <a:pt x="1939607" y="763643"/>
                </a:cubicBezTo>
                <a:cubicBezTo>
                  <a:pt x="1938807" y="764043"/>
                  <a:pt x="1934192" y="765494"/>
                  <a:pt x="1925763" y="767994"/>
                </a:cubicBezTo>
                <a:cubicBezTo>
                  <a:pt x="1918633" y="770256"/>
                  <a:pt x="1915068" y="775357"/>
                  <a:pt x="1915068" y="783296"/>
                </a:cubicBezTo>
                <a:cubicBezTo>
                  <a:pt x="1915068" y="787820"/>
                  <a:pt x="1916539" y="791661"/>
                  <a:pt x="1919480" y="794819"/>
                </a:cubicBezTo>
                <a:cubicBezTo>
                  <a:pt x="1922420" y="797976"/>
                  <a:pt x="1926060" y="799555"/>
                  <a:pt x="1930399" y="799555"/>
                </a:cubicBezTo>
                <a:cubicBezTo>
                  <a:pt x="1933066" y="799555"/>
                  <a:pt x="1935671" y="798807"/>
                  <a:pt x="1938214" y="797312"/>
                </a:cubicBezTo>
                <a:cubicBezTo>
                  <a:pt x="1940757" y="795816"/>
                  <a:pt x="1942217" y="795069"/>
                  <a:pt x="1942593" y="795069"/>
                </a:cubicBezTo>
                <a:cubicBezTo>
                  <a:pt x="1945284" y="793873"/>
                  <a:pt x="1957226" y="793276"/>
                  <a:pt x="1978419" y="793276"/>
                </a:cubicBezTo>
                <a:cubicBezTo>
                  <a:pt x="1999598" y="793276"/>
                  <a:pt x="2011680" y="793873"/>
                  <a:pt x="2014667" y="795069"/>
                </a:cubicBezTo>
                <a:cubicBezTo>
                  <a:pt x="2015009" y="795069"/>
                  <a:pt x="2016451" y="795816"/>
                  <a:pt x="2018992" y="797312"/>
                </a:cubicBezTo>
                <a:cubicBezTo>
                  <a:pt x="2021533" y="798807"/>
                  <a:pt x="2024163" y="799555"/>
                  <a:pt x="2026882" y="799555"/>
                </a:cubicBezTo>
                <a:cubicBezTo>
                  <a:pt x="2031549" y="799555"/>
                  <a:pt x="2035273" y="797951"/>
                  <a:pt x="2038051" y="794744"/>
                </a:cubicBezTo>
                <a:cubicBezTo>
                  <a:pt x="2040830" y="791536"/>
                  <a:pt x="2042220" y="787730"/>
                  <a:pt x="2042220" y="783324"/>
                </a:cubicBezTo>
                <a:cubicBezTo>
                  <a:pt x="2042220" y="774142"/>
                  <a:pt x="2037988" y="768913"/>
                  <a:pt x="2029526" y="767637"/>
                </a:cubicBezTo>
                <a:cubicBezTo>
                  <a:pt x="2021982" y="765212"/>
                  <a:pt x="2018005" y="763900"/>
                  <a:pt x="2017595" y="763700"/>
                </a:cubicBezTo>
                <a:cubicBezTo>
                  <a:pt x="2011285" y="759333"/>
                  <a:pt x="2008130" y="755109"/>
                  <a:pt x="2008130" y="751027"/>
                </a:cubicBezTo>
                <a:lnTo>
                  <a:pt x="2008130" y="556832"/>
                </a:lnTo>
                <a:cubicBezTo>
                  <a:pt x="2008130" y="553050"/>
                  <a:pt x="2011225" y="549019"/>
                  <a:pt x="2017417" y="544737"/>
                </a:cubicBezTo>
                <a:cubicBezTo>
                  <a:pt x="2017860" y="544514"/>
                  <a:pt x="2021858" y="543187"/>
                  <a:pt x="2029411" y="540758"/>
                </a:cubicBezTo>
                <a:cubicBezTo>
                  <a:pt x="2037950" y="539482"/>
                  <a:pt x="2042220" y="534076"/>
                  <a:pt x="2042220" y="524542"/>
                </a:cubicBezTo>
                <a:cubicBezTo>
                  <a:pt x="2042220" y="520413"/>
                  <a:pt x="2040860" y="516677"/>
                  <a:pt x="2038141" y="513333"/>
                </a:cubicBezTo>
                <a:cubicBezTo>
                  <a:pt x="2035421" y="509990"/>
                  <a:pt x="2031669" y="508319"/>
                  <a:pt x="2026882" y="508319"/>
                </a:cubicBezTo>
                <a:cubicBezTo>
                  <a:pt x="2023377" y="508319"/>
                  <a:pt x="2020428" y="509215"/>
                  <a:pt x="2018035" y="511008"/>
                </a:cubicBezTo>
                <a:cubicBezTo>
                  <a:pt x="2015642" y="512801"/>
                  <a:pt x="2014674" y="513719"/>
                  <a:pt x="2015131" y="513762"/>
                </a:cubicBezTo>
                <a:cubicBezTo>
                  <a:pt x="2011259" y="514619"/>
                  <a:pt x="1999022" y="515048"/>
                  <a:pt x="1978419" y="515048"/>
                </a:cubicBezTo>
                <a:cubicBezTo>
                  <a:pt x="1958055" y="515048"/>
                  <a:pt x="1946339" y="514691"/>
                  <a:pt x="1943272" y="513976"/>
                </a:cubicBezTo>
                <a:cubicBezTo>
                  <a:pt x="1943200" y="513943"/>
                  <a:pt x="1942493" y="513479"/>
                  <a:pt x="1941150" y="512583"/>
                </a:cubicBezTo>
                <a:cubicBezTo>
                  <a:pt x="1939807" y="511688"/>
                  <a:pt x="1938163" y="510753"/>
                  <a:pt x="1936217" y="509779"/>
                </a:cubicBezTo>
                <a:cubicBezTo>
                  <a:pt x="1934272" y="508805"/>
                  <a:pt x="1932332" y="508319"/>
                  <a:pt x="1930399" y="508319"/>
                </a:cubicBezTo>
                <a:cubicBezTo>
                  <a:pt x="1925908" y="508319"/>
                  <a:pt x="1922230" y="509952"/>
                  <a:pt x="1919365" y="513219"/>
                </a:cubicBezTo>
                <a:cubicBezTo>
                  <a:pt x="1916501" y="516486"/>
                  <a:pt x="1915068" y="520256"/>
                  <a:pt x="1915068" y="524528"/>
                </a:cubicBezTo>
                <a:cubicBezTo>
                  <a:pt x="1915068" y="532791"/>
                  <a:pt x="1918871" y="538122"/>
                  <a:pt x="1926477" y="540523"/>
                </a:cubicBezTo>
                <a:cubicBezTo>
                  <a:pt x="1928401" y="540923"/>
                  <a:pt x="1930718" y="541464"/>
                  <a:pt x="1933428" y="542148"/>
                </a:cubicBezTo>
                <a:cubicBezTo>
                  <a:pt x="1936137" y="542831"/>
                  <a:pt x="1938147" y="543606"/>
                  <a:pt x="1939457" y="544473"/>
                </a:cubicBezTo>
                <a:cubicBezTo>
                  <a:pt x="1945920" y="548935"/>
                  <a:pt x="1949151" y="553038"/>
                  <a:pt x="1949151" y="556782"/>
                </a:cubicBezTo>
                <a:lnTo>
                  <a:pt x="1949151" y="638649"/>
                </a:lnTo>
                <a:cubicBezTo>
                  <a:pt x="1945956" y="639325"/>
                  <a:pt x="1941100" y="639871"/>
                  <a:pt x="1934585" y="640285"/>
                </a:cubicBezTo>
                <a:cubicBezTo>
                  <a:pt x="1928070" y="640699"/>
                  <a:pt x="1922207" y="640907"/>
                  <a:pt x="1916997" y="640907"/>
                </a:cubicBezTo>
                <a:cubicBezTo>
                  <a:pt x="1899633" y="640907"/>
                  <a:pt x="1887468" y="636955"/>
                  <a:pt x="1880503" y="629051"/>
                </a:cubicBezTo>
                <a:cubicBezTo>
                  <a:pt x="1873538" y="621148"/>
                  <a:pt x="1870055" y="610824"/>
                  <a:pt x="1870055" y="598080"/>
                </a:cubicBezTo>
                <a:lnTo>
                  <a:pt x="1869605" y="561354"/>
                </a:lnTo>
                <a:cubicBezTo>
                  <a:pt x="1869605" y="554529"/>
                  <a:pt x="1872668" y="549000"/>
                  <a:pt x="1878792" y="544766"/>
                </a:cubicBezTo>
                <a:cubicBezTo>
                  <a:pt x="1879173" y="544656"/>
                  <a:pt x="1883900" y="543201"/>
                  <a:pt x="1892973" y="540401"/>
                </a:cubicBezTo>
                <a:cubicBezTo>
                  <a:pt x="1900121" y="538425"/>
                  <a:pt x="1903695" y="533134"/>
                  <a:pt x="1903695" y="524528"/>
                </a:cubicBezTo>
                <a:cubicBezTo>
                  <a:pt x="1903695" y="520403"/>
                  <a:pt x="1902334" y="516671"/>
                  <a:pt x="1899613" y="513330"/>
                </a:cubicBezTo>
                <a:cubicBezTo>
                  <a:pt x="1896891" y="509989"/>
                  <a:pt x="1893287" y="508319"/>
                  <a:pt x="1888801" y="508319"/>
                </a:cubicBezTo>
                <a:cubicBezTo>
                  <a:pt x="1886534" y="508319"/>
                  <a:pt x="1884423" y="508807"/>
                  <a:pt x="1882468" y="509783"/>
                </a:cubicBezTo>
                <a:cubicBezTo>
                  <a:pt x="1880513" y="510759"/>
                  <a:pt x="1878793" y="511743"/>
                  <a:pt x="1877310" y="512733"/>
                </a:cubicBezTo>
                <a:cubicBezTo>
                  <a:pt x="1875826" y="513724"/>
                  <a:pt x="1875120" y="514183"/>
                  <a:pt x="1875192" y="514112"/>
                </a:cubicBezTo>
                <a:cubicBezTo>
                  <a:pt x="1872115" y="514736"/>
                  <a:pt x="1860359" y="515048"/>
                  <a:pt x="1839923" y="515048"/>
                </a:cubicBezTo>
                <a:cubicBezTo>
                  <a:pt x="1819487" y="515048"/>
                  <a:pt x="1807845" y="514741"/>
                  <a:pt x="1804997" y="514126"/>
                </a:cubicBezTo>
                <a:cubicBezTo>
                  <a:pt x="1805050" y="514183"/>
                  <a:pt x="1804384" y="513750"/>
                  <a:pt x="1803001" y="512826"/>
                </a:cubicBezTo>
                <a:cubicBezTo>
                  <a:pt x="1801617" y="511902"/>
                  <a:pt x="1799988" y="510920"/>
                  <a:pt x="1798114" y="509879"/>
                </a:cubicBezTo>
                <a:cubicBezTo>
                  <a:pt x="1796240" y="508839"/>
                  <a:pt x="1794315" y="508319"/>
                  <a:pt x="1792339" y="508319"/>
                </a:cubicBezTo>
                <a:close/>
                <a:moveTo>
                  <a:pt x="1477649" y="508319"/>
                </a:moveTo>
                <a:cubicBezTo>
                  <a:pt x="1467519" y="508319"/>
                  <a:pt x="1462262" y="513603"/>
                  <a:pt x="1461876" y="524170"/>
                </a:cubicBezTo>
                <a:cubicBezTo>
                  <a:pt x="1460376" y="534705"/>
                  <a:pt x="1463843" y="541187"/>
                  <a:pt x="1472277" y="543616"/>
                </a:cubicBezTo>
                <a:cubicBezTo>
                  <a:pt x="1474173" y="544711"/>
                  <a:pt x="1476962" y="545185"/>
                  <a:pt x="1480646" y="545037"/>
                </a:cubicBezTo>
                <a:cubicBezTo>
                  <a:pt x="1484330" y="544890"/>
                  <a:pt x="1486727" y="544933"/>
                  <a:pt x="1487836" y="545166"/>
                </a:cubicBezTo>
                <a:cubicBezTo>
                  <a:pt x="1500767" y="548671"/>
                  <a:pt x="1509767" y="555093"/>
                  <a:pt x="1514840" y="564433"/>
                </a:cubicBezTo>
                <a:lnTo>
                  <a:pt x="1602469" y="721351"/>
                </a:lnTo>
                <a:lnTo>
                  <a:pt x="1591821" y="738479"/>
                </a:lnTo>
                <a:cubicBezTo>
                  <a:pt x="1587944" y="744592"/>
                  <a:pt x="1586503" y="747556"/>
                  <a:pt x="1587499" y="747370"/>
                </a:cubicBezTo>
                <a:cubicBezTo>
                  <a:pt x="1587237" y="745312"/>
                  <a:pt x="1586787" y="741970"/>
                  <a:pt x="1586149" y="737344"/>
                </a:cubicBezTo>
                <a:cubicBezTo>
                  <a:pt x="1585510" y="732717"/>
                  <a:pt x="1583958" y="728553"/>
                  <a:pt x="1581491" y="724853"/>
                </a:cubicBezTo>
                <a:cubicBezTo>
                  <a:pt x="1579024" y="721152"/>
                  <a:pt x="1575487" y="718151"/>
                  <a:pt x="1570879" y="715848"/>
                </a:cubicBezTo>
                <a:cubicBezTo>
                  <a:pt x="1566271" y="713545"/>
                  <a:pt x="1560162" y="712394"/>
                  <a:pt x="1552551" y="712394"/>
                </a:cubicBezTo>
                <a:cubicBezTo>
                  <a:pt x="1539450" y="712394"/>
                  <a:pt x="1529956" y="716935"/>
                  <a:pt x="1524069" y="726017"/>
                </a:cubicBezTo>
                <a:cubicBezTo>
                  <a:pt x="1518183" y="735099"/>
                  <a:pt x="1515240" y="745086"/>
                  <a:pt x="1515240" y="755978"/>
                </a:cubicBezTo>
                <a:cubicBezTo>
                  <a:pt x="1515240" y="764170"/>
                  <a:pt x="1517446" y="771323"/>
                  <a:pt x="1521858" y="777438"/>
                </a:cubicBezTo>
                <a:cubicBezTo>
                  <a:pt x="1526271" y="783553"/>
                  <a:pt x="1531874" y="788098"/>
                  <a:pt x="1538668" y="791072"/>
                </a:cubicBezTo>
                <a:cubicBezTo>
                  <a:pt x="1545461" y="794046"/>
                  <a:pt x="1553167" y="795454"/>
                  <a:pt x="1561785" y="795297"/>
                </a:cubicBezTo>
                <a:cubicBezTo>
                  <a:pt x="1570402" y="795140"/>
                  <a:pt x="1579240" y="792883"/>
                  <a:pt x="1588299" y="788525"/>
                </a:cubicBezTo>
                <a:cubicBezTo>
                  <a:pt x="1592104" y="786301"/>
                  <a:pt x="1595789" y="783255"/>
                  <a:pt x="1599354" y="779388"/>
                </a:cubicBezTo>
                <a:cubicBezTo>
                  <a:pt x="1602919" y="775521"/>
                  <a:pt x="1606520" y="771293"/>
                  <a:pt x="1610159" y="766704"/>
                </a:cubicBezTo>
                <a:cubicBezTo>
                  <a:pt x="1613797" y="762116"/>
                  <a:pt x="1617005" y="757627"/>
                  <a:pt x="1619781" y="753238"/>
                </a:cubicBezTo>
                <a:cubicBezTo>
                  <a:pt x="1622558" y="748850"/>
                  <a:pt x="1625294" y="744317"/>
                  <a:pt x="1627989" y="739640"/>
                </a:cubicBezTo>
                <a:cubicBezTo>
                  <a:pt x="1637648" y="723795"/>
                  <a:pt x="1650283" y="700788"/>
                  <a:pt x="1665894" y="670617"/>
                </a:cubicBezTo>
                <a:cubicBezTo>
                  <a:pt x="1681506" y="640447"/>
                  <a:pt x="1701313" y="602264"/>
                  <a:pt x="1725316" y="556067"/>
                </a:cubicBezTo>
                <a:cubicBezTo>
                  <a:pt x="1727959" y="551110"/>
                  <a:pt x="1731214" y="547221"/>
                  <a:pt x="1735082" y="544402"/>
                </a:cubicBezTo>
                <a:cubicBezTo>
                  <a:pt x="1735886" y="543821"/>
                  <a:pt x="1739751" y="542613"/>
                  <a:pt x="1746676" y="540780"/>
                </a:cubicBezTo>
                <a:cubicBezTo>
                  <a:pt x="1754863" y="539451"/>
                  <a:pt x="1758956" y="534038"/>
                  <a:pt x="1758956" y="524542"/>
                </a:cubicBezTo>
                <a:cubicBezTo>
                  <a:pt x="1758956" y="520422"/>
                  <a:pt x="1757597" y="516689"/>
                  <a:pt x="1754880" y="513341"/>
                </a:cubicBezTo>
                <a:cubicBezTo>
                  <a:pt x="1752163" y="509992"/>
                  <a:pt x="1748560" y="508319"/>
                  <a:pt x="1744068" y="508319"/>
                </a:cubicBezTo>
                <a:cubicBezTo>
                  <a:pt x="1740563" y="508319"/>
                  <a:pt x="1737614" y="509215"/>
                  <a:pt x="1735221" y="511008"/>
                </a:cubicBezTo>
                <a:cubicBezTo>
                  <a:pt x="1732828" y="512801"/>
                  <a:pt x="1731860" y="513719"/>
                  <a:pt x="1732317" y="513762"/>
                </a:cubicBezTo>
                <a:cubicBezTo>
                  <a:pt x="1728445" y="514619"/>
                  <a:pt x="1719056" y="515048"/>
                  <a:pt x="1704149" y="515048"/>
                </a:cubicBezTo>
                <a:cubicBezTo>
                  <a:pt x="1687390" y="515048"/>
                  <a:pt x="1677708" y="514746"/>
                  <a:pt x="1675103" y="514141"/>
                </a:cubicBezTo>
                <a:cubicBezTo>
                  <a:pt x="1675217" y="514255"/>
                  <a:pt x="1674336" y="513748"/>
                  <a:pt x="1672459" y="512619"/>
                </a:cubicBezTo>
                <a:cubicBezTo>
                  <a:pt x="1670583" y="511490"/>
                  <a:pt x="1668864" y="510491"/>
                  <a:pt x="1667302" y="509622"/>
                </a:cubicBezTo>
                <a:cubicBezTo>
                  <a:pt x="1665739" y="508753"/>
                  <a:pt x="1663820" y="508319"/>
                  <a:pt x="1661544" y="508319"/>
                </a:cubicBezTo>
                <a:cubicBezTo>
                  <a:pt x="1657476" y="508319"/>
                  <a:pt x="1653828" y="509933"/>
                  <a:pt x="1650600" y="513162"/>
                </a:cubicBezTo>
                <a:cubicBezTo>
                  <a:pt x="1647371" y="516391"/>
                  <a:pt x="1645756" y="520184"/>
                  <a:pt x="1645756" y="524542"/>
                </a:cubicBezTo>
                <a:cubicBezTo>
                  <a:pt x="1645756" y="532848"/>
                  <a:pt x="1649837" y="538170"/>
                  <a:pt x="1658001" y="540508"/>
                </a:cubicBezTo>
                <a:cubicBezTo>
                  <a:pt x="1659667" y="541504"/>
                  <a:pt x="1661856" y="542228"/>
                  <a:pt x="1664566" y="542680"/>
                </a:cubicBezTo>
                <a:cubicBezTo>
                  <a:pt x="1667275" y="543132"/>
                  <a:pt x="1669533" y="543809"/>
                  <a:pt x="1671338" y="544709"/>
                </a:cubicBezTo>
                <a:cubicBezTo>
                  <a:pt x="1683587" y="551367"/>
                  <a:pt x="1686871" y="559658"/>
                  <a:pt x="1681189" y="569583"/>
                </a:cubicBezTo>
                <a:lnTo>
                  <a:pt x="1633147" y="666638"/>
                </a:lnTo>
                <a:lnTo>
                  <a:pt x="1579698" y="564904"/>
                </a:lnTo>
                <a:cubicBezTo>
                  <a:pt x="1575116" y="556946"/>
                  <a:pt x="1576990" y="550112"/>
                  <a:pt x="1585320" y="544402"/>
                </a:cubicBezTo>
                <a:cubicBezTo>
                  <a:pt x="1586315" y="543735"/>
                  <a:pt x="1588362" y="543332"/>
                  <a:pt x="1591460" y="543194"/>
                </a:cubicBezTo>
                <a:cubicBezTo>
                  <a:pt x="1594558" y="543056"/>
                  <a:pt x="1596771" y="542813"/>
                  <a:pt x="1598100" y="542466"/>
                </a:cubicBezTo>
                <a:cubicBezTo>
                  <a:pt x="1606663" y="539927"/>
                  <a:pt x="1610461" y="533707"/>
                  <a:pt x="1609494" y="523806"/>
                </a:cubicBezTo>
                <a:cubicBezTo>
                  <a:pt x="1608728" y="513481"/>
                  <a:pt x="1603651" y="508319"/>
                  <a:pt x="1594264" y="508319"/>
                </a:cubicBezTo>
                <a:cubicBezTo>
                  <a:pt x="1590759" y="508319"/>
                  <a:pt x="1587810" y="509215"/>
                  <a:pt x="1585416" y="511008"/>
                </a:cubicBezTo>
                <a:cubicBezTo>
                  <a:pt x="1583023" y="512801"/>
                  <a:pt x="1582055" y="513719"/>
                  <a:pt x="1582512" y="513762"/>
                </a:cubicBezTo>
                <a:cubicBezTo>
                  <a:pt x="1578640" y="514619"/>
                  <a:pt x="1562822" y="515048"/>
                  <a:pt x="1535057" y="515048"/>
                </a:cubicBezTo>
                <a:cubicBezTo>
                  <a:pt x="1507834" y="515048"/>
                  <a:pt x="1492687" y="514691"/>
                  <a:pt x="1489615" y="513976"/>
                </a:cubicBezTo>
                <a:cubicBezTo>
                  <a:pt x="1489563" y="513948"/>
                  <a:pt x="1488911" y="513518"/>
                  <a:pt x="1487661" y="512687"/>
                </a:cubicBezTo>
                <a:cubicBezTo>
                  <a:pt x="1486411" y="511856"/>
                  <a:pt x="1484849" y="510920"/>
                  <a:pt x="1482975" y="509879"/>
                </a:cubicBezTo>
                <a:cubicBezTo>
                  <a:pt x="1481101" y="508839"/>
                  <a:pt x="1479326" y="508319"/>
                  <a:pt x="1477649" y="508319"/>
                </a:cubicBezTo>
                <a:close/>
                <a:moveTo>
                  <a:pt x="483361" y="508319"/>
                </a:moveTo>
                <a:cubicBezTo>
                  <a:pt x="478565" y="508319"/>
                  <a:pt x="474736" y="509953"/>
                  <a:pt x="471873" y="513223"/>
                </a:cubicBezTo>
                <a:cubicBezTo>
                  <a:pt x="469011" y="516492"/>
                  <a:pt x="467580" y="520265"/>
                  <a:pt x="467580" y="524542"/>
                </a:cubicBezTo>
                <a:cubicBezTo>
                  <a:pt x="467580" y="532833"/>
                  <a:pt x="471521" y="538160"/>
                  <a:pt x="479403" y="540523"/>
                </a:cubicBezTo>
                <a:cubicBezTo>
                  <a:pt x="481375" y="541513"/>
                  <a:pt x="483732" y="542224"/>
                  <a:pt x="486475" y="542655"/>
                </a:cubicBezTo>
                <a:cubicBezTo>
                  <a:pt x="489219" y="543086"/>
                  <a:pt x="491200" y="543704"/>
                  <a:pt x="492419" y="544509"/>
                </a:cubicBezTo>
                <a:cubicBezTo>
                  <a:pt x="498882" y="548976"/>
                  <a:pt x="502113" y="553084"/>
                  <a:pt x="502113" y="556832"/>
                </a:cubicBezTo>
                <a:lnTo>
                  <a:pt x="502113" y="751027"/>
                </a:lnTo>
                <a:cubicBezTo>
                  <a:pt x="502113" y="755076"/>
                  <a:pt x="498975" y="759274"/>
                  <a:pt x="492698" y="763622"/>
                </a:cubicBezTo>
                <a:cubicBezTo>
                  <a:pt x="492398" y="763717"/>
                  <a:pt x="488740" y="764872"/>
                  <a:pt x="481725" y="767087"/>
                </a:cubicBezTo>
                <a:cubicBezTo>
                  <a:pt x="472295" y="769958"/>
                  <a:pt x="467580" y="775371"/>
                  <a:pt x="467580" y="783324"/>
                </a:cubicBezTo>
                <a:cubicBezTo>
                  <a:pt x="467580" y="787839"/>
                  <a:pt x="469052" y="791673"/>
                  <a:pt x="471995" y="794826"/>
                </a:cubicBezTo>
                <a:cubicBezTo>
                  <a:pt x="474938" y="797978"/>
                  <a:pt x="478727" y="799555"/>
                  <a:pt x="483361" y="799555"/>
                </a:cubicBezTo>
                <a:cubicBezTo>
                  <a:pt x="485728" y="799555"/>
                  <a:pt x="488184" y="798807"/>
                  <a:pt x="490730" y="797312"/>
                </a:cubicBezTo>
                <a:cubicBezTo>
                  <a:pt x="493275" y="795816"/>
                  <a:pt x="494564" y="795069"/>
                  <a:pt x="494598" y="795069"/>
                </a:cubicBezTo>
                <a:cubicBezTo>
                  <a:pt x="497594" y="793873"/>
                  <a:pt x="509702" y="793276"/>
                  <a:pt x="530924" y="793276"/>
                </a:cubicBezTo>
                <a:cubicBezTo>
                  <a:pt x="552117" y="793276"/>
                  <a:pt x="564354" y="793873"/>
                  <a:pt x="567636" y="795069"/>
                </a:cubicBezTo>
                <a:cubicBezTo>
                  <a:pt x="567755" y="795069"/>
                  <a:pt x="569159" y="795816"/>
                  <a:pt x="571850" y="797312"/>
                </a:cubicBezTo>
                <a:cubicBezTo>
                  <a:pt x="574541" y="798807"/>
                  <a:pt x="577203" y="799555"/>
                  <a:pt x="579837" y="799555"/>
                </a:cubicBezTo>
                <a:cubicBezTo>
                  <a:pt x="584204" y="799555"/>
                  <a:pt x="587777" y="797951"/>
                  <a:pt x="590556" y="794744"/>
                </a:cubicBezTo>
                <a:cubicBezTo>
                  <a:pt x="593335" y="791536"/>
                  <a:pt x="594725" y="787730"/>
                  <a:pt x="594725" y="783324"/>
                </a:cubicBezTo>
                <a:cubicBezTo>
                  <a:pt x="594725" y="774628"/>
                  <a:pt x="590907" y="769432"/>
                  <a:pt x="583273" y="767737"/>
                </a:cubicBezTo>
                <a:cubicBezTo>
                  <a:pt x="575201" y="765508"/>
                  <a:pt x="570865" y="764198"/>
                  <a:pt x="570264" y="763808"/>
                </a:cubicBezTo>
                <a:cubicBezTo>
                  <a:pt x="563845" y="759369"/>
                  <a:pt x="560635" y="755111"/>
                  <a:pt x="560635" y="751035"/>
                </a:cubicBezTo>
                <a:lnTo>
                  <a:pt x="560635" y="628698"/>
                </a:lnTo>
                <a:lnTo>
                  <a:pt x="573243" y="613439"/>
                </a:lnTo>
                <a:lnTo>
                  <a:pt x="644388" y="748763"/>
                </a:lnTo>
                <a:cubicBezTo>
                  <a:pt x="648836" y="755892"/>
                  <a:pt x="649386" y="761462"/>
                  <a:pt x="646038" y="765472"/>
                </a:cubicBezTo>
                <a:cubicBezTo>
                  <a:pt x="645872" y="765682"/>
                  <a:pt x="645362" y="765871"/>
                  <a:pt x="644509" y="766040"/>
                </a:cubicBezTo>
                <a:cubicBezTo>
                  <a:pt x="643657" y="766209"/>
                  <a:pt x="642252" y="766375"/>
                  <a:pt x="640295" y="766537"/>
                </a:cubicBezTo>
                <a:cubicBezTo>
                  <a:pt x="638337" y="766698"/>
                  <a:pt x="636473" y="767134"/>
                  <a:pt x="634701" y="767844"/>
                </a:cubicBezTo>
                <a:cubicBezTo>
                  <a:pt x="626471" y="770192"/>
                  <a:pt x="622357" y="775352"/>
                  <a:pt x="622357" y="783324"/>
                </a:cubicBezTo>
                <a:cubicBezTo>
                  <a:pt x="622357" y="787958"/>
                  <a:pt x="624007" y="791822"/>
                  <a:pt x="627307" y="794915"/>
                </a:cubicBezTo>
                <a:cubicBezTo>
                  <a:pt x="630608" y="798008"/>
                  <a:pt x="634370" y="799555"/>
                  <a:pt x="638594" y="799555"/>
                </a:cubicBezTo>
                <a:cubicBezTo>
                  <a:pt x="641261" y="799555"/>
                  <a:pt x="643866" y="798807"/>
                  <a:pt x="646410" y="797312"/>
                </a:cubicBezTo>
                <a:cubicBezTo>
                  <a:pt x="648953" y="795816"/>
                  <a:pt x="650408" y="795069"/>
                  <a:pt x="650774" y="795069"/>
                </a:cubicBezTo>
                <a:cubicBezTo>
                  <a:pt x="653470" y="793873"/>
                  <a:pt x="666153" y="793276"/>
                  <a:pt x="688822" y="793276"/>
                </a:cubicBezTo>
                <a:cubicBezTo>
                  <a:pt x="707972" y="793276"/>
                  <a:pt x="719940" y="794173"/>
                  <a:pt x="724727" y="795969"/>
                </a:cubicBezTo>
                <a:cubicBezTo>
                  <a:pt x="724898" y="795969"/>
                  <a:pt x="726182" y="796795"/>
                  <a:pt x="728577" y="798448"/>
                </a:cubicBezTo>
                <a:cubicBezTo>
                  <a:pt x="730973" y="800100"/>
                  <a:pt x="733718" y="800927"/>
                  <a:pt x="736814" y="800927"/>
                </a:cubicBezTo>
                <a:cubicBezTo>
                  <a:pt x="740805" y="800927"/>
                  <a:pt x="744359" y="799263"/>
                  <a:pt x="747476" y="795937"/>
                </a:cubicBezTo>
                <a:cubicBezTo>
                  <a:pt x="750593" y="792610"/>
                  <a:pt x="752151" y="788713"/>
                  <a:pt x="752151" y="784246"/>
                </a:cubicBezTo>
                <a:cubicBezTo>
                  <a:pt x="752151" y="775502"/>
                  <a:pt x="747515" y="770089"/>
                  <a:pt x="738243" y="768008"/>
                </a:cubicBezTo>
                <a:cubicBezTo>
                  <a:pt x="737490" y="768113"/>
                  <a:pt x="735865" y="767680"/>
                  <a:pt x="733367" y="766708"/>
                </a:cubicBezTo>
                <a:cubicBezTo>
                  <a:pt x="730869" y="765736"/>
                  <a:pt x="728677" y="764936"/>
                  <a:pt x="726791" y="764308"/>
                </a:cubicBezTo>
                <a:cubicBezTo>
                  <a:pt x="718990" y="762226"/>
                  <a:pt x="713861" y="758478"/>
                  <a:pt x="711403" y="753063"/>
                </a:cubicBezTo>
                <a:lnTo>
                  <a:pt x="618049" y="578799"/>
                </a:lnTo>
                <a:cubicBezTo>
                  <a:pt x="619216" y="577789"/>
                  <a:pt x="621366" y="576239"/>
                  <a:pt x="624500" y="574148"/>
                </a:cubicBezTo>
                <a:cubicBezTo>
                  <a:pt x="625743" y="573319"/>
                  <a:pt x="629921" y="572260"/>
                  <a:pt x="637033" y="570969"/>
                </a:cubicBezTo>
                <a:cubicBezTo>
                  <a:pt x="644146" y="569679"/>
                  <a:pt x="653491" y="570968"/>
                  <a:pt x="665069" y="574838"/>
                </a:cubicBezTo>
                <a:cubicBezTo>
                  <a:pt x="676647" y="578707"/>
                  <a:pt x="683910" y="580809"/>
                  <a:pt x="686858" y="581142"/>
                </a:cubicBezTo>
                <a:cubicBezTo>
                  <a:pt x="699245" y="583237"/>
                  <a:pt x="711206" y="580626"/>
                  <a:pt x="722741" y="573309"/>
                </a:cubicBezTo>
                <a:cubicBezTo>
                  <a:pt x="734275" y="565991"/>
                  <a:pt x="739395" y="555479"/>
                  <a:pt x="738100" y="541773"/>
                </a:cubicBezTo>
                <a:cubicBezTo>
                  <a:pt x="736795" y="530381"/>
                  <a:pt x="731173" y="522105"/>
                  <a:pt x="721233" y="516945"/>
                </a:cubicBezTo>
                <a:cubicBezTo>
                  <a:pt x="711294" y="511784"/>
                  <a:pt x="700276" y="510126"/>
                  <a:pt x="688179" y="511969"/>
                </a:cubicBezTo>
                <a:cubicBezTo>
                  <a:pt x="666534" y="514750"/>
                  <a:pt x="647457" y="521464"/>
                  <a:pt x="630951" y="532111"/>
                </a:cubicBezTo>
                <a:cubicBezTo>
                  <a:pt x="614444" y="542757"/>
                  <a:pt x="594789" y="558580"/>
                  <a:pt x="571986" y="579577"/>
                </a:cubicBezTo>
                <a:lnTo>
                  <a:pt x="560635" y="596222"/>
                </a:lnTo>
                <a:lnTo>
                  <a:pt x="560635" y="556839"/>
                </a:lnTo>
                <a:cubicBezTo>
                  <a:pt x="560635" y="553057"/>
                  <a:pt x="563683" y="549057"/>
                  <a:pt x="569779" y="544837"/>
                </a:cubicBezTo>
                <a:cubicBezTo>
                  <a:pt x="570212" y="544704"/>
                  <a:pt x="574963" y="543235"/>
                  <a:pt x="584030" y="540430"/>
                </a:cubicBezTo>
                <a:cubicBezTo>
                  <a:pt x="591160" y="538449"/>
                  <a:pt x="594725" y="533153"/>
                  <a:pt x="594725" y="524542"/>
                </a:cubicBezTo>
                <a:cubicBezTo>
                  <a:pt x="594725" y="520422"/>
                  <a:pt x="593366" y="516689"/>
                  <a:pt x="590649" y="513341"/>
                </a:cubicBezTo>
                <a:cubicBezTo>
                  <a:pt x="587932" y="509992"/>
                  <a:pt x="584328" y="508319"/>
                  <a:pt x="579837" y="508319"/>
                </a:cubicBezTo>
                <a:cubicBezTo>
                  <a:pt x="577561" y="508319"/>
                  <a:pt x="575446" y="508807"/>
                  <a:pt x="573493" y="509783"/>
                </a:cubicBezTo>
                <a:cubicBezTo>
                  <a:pt x="571541" y="510759"/>
                  <a:pt x="569823" y="511743"/>
                  <a:pt x="568339" y="512733"/>
                </a:cubicBezTo>
                <a:cubicBezTo>
                  <a:pt x="566856" y="513724"/>
                  <a:pt x="566150" y="514183"/>
                  <a:pt x="566221" y="514112"/>
                </a:cubicBezTo>
                <a:cubicBezTo>
                  <a:pt x="563149" y="514736"/>
                  <a:pt x="551393" y="515048"/>
                  <a:pt x="530952" y="515048"/>
                </a:cubicBezTo>
                <a:cubicBezTo>
                  <a:pt x="510512" y="515048"/>
                  <a:pt x="498903" y="514750"/>
                  <a:pt x="496127" y="514155"/>
                </a:cubicBezTo>
                <a:cubicBezTo>
                  <a:pt x="496269" y="514298"/>
                  <a:pt x="495609" y="513881"/>
                  <a:pt x="494144" y="512905"/>
                </a:cubicBezTo>
                <a:cubicBezTo>
                  <a:pt x="492680" y="511928"/>
                  <a:pt x="491010" y="510920"/>
                  <a:pt x="489136" y="509879"/>
                </a:cubicBezTo>
                <a:cubicBezTo>
                  <a:pt x="487262" y="508839"/>
                  <a:pt x="485337" y="508319"/>
                  <a:pt x="483361" y="508319"/>
                </a:cubicBezTo>
                <a:close/>
                <a:moveTo>
                  <a:pt x="3064636" y="508304"/>
                </a:moveTo>
                <a:cubicBezTo>
                  <a:pt x="3059840" y="508304"/>
                  <a:pt x="3056011" y="509941"/>
                  <a:pt x="3053149" y="513216"/>
                </a:cubicBezTo>
                <a:cubicBezTo>
                  <a:pt x="3050287" y="516490"/>
                  <a:pt x="3048855" y="520260"/>
                  <a:pt x="3048855" y="524528"/>
                </a:cubicBezTo>
                <a:cubicBezTo>
                  <a:pt x="3048855" y="532819"/>
                  <a:pt x="3052796" y="538148"/>
                  <a:pt x="3060678" y="540515"/>
                </a:cubicBezTo>
                <a:cubicBezTo>
                  <a:pt x="3062655" y="541501"/>
                  <a:pt x="3065013" y="542210"/>
                  <a:pt x="3067754" y="542641"/>
                </a:cubicBezTo>
                <a:cubicBezTo>
                  <a:pt x="3070495" y="543072"/>
                  <a:pt x="3072475" y="543690"/>
                  <a:pt x="3073694" y="544494"/>
                </a:cubicBezTo>
                <a:cubicBezTo>
                  <a:pt x="3080157" y="548966"/>
                  <a:pt x="3083388" y="553076"/>
                  <a:pt x="3083388" y="556825"/>
                </a:cubicBezTo>
                <a:lnTo>
                  <a:pt x="3083388" y="751027"/>
                </a:lnTo>
                <a:cubicBezTo>
                  <a:pt x="3083388" y="755071"/>
                  <a:pt x="3080271" y="759250"/>
                  <a:pt x="3074037" y="763565"/>
                </a:cubicBezTo>
                <a:cubicBezTo>
                  <a:pt x="3073670" y="763698"/>
                  <a:pt x="3069991" y="764872"/>
                  <a:pt x="3063000" y="767087"/>
                </a:cubicBezTo>
                <a:cubicBezTo>
                  <a:pt x="3053570" y="769958"/>
                  <a:pt x="3048855" y="775371"/>
                  <a:pt x="3048855" y="783324"/>
                </a:cubicBezTo>
                <a:cubicBezTo>
                  <a:pt x="3048855" y="787839"/>
                  <a:pt x="3050327" y="791673"/>
                  <a:pt x="3053270" y="794826"/>
                </a:cubicBezTo>
                <a:cubicBezTo>
                  <a:pt x="3056213" y="797978"/>
                  <a:pt x="3060002" y="799555"/>
                  <a:pt x="3064636" y="799555"/>
                </a:cubicBezTo>
                <a:cubicBezTo>
                  <a:pt x="3067003" y="799555"/>
                  <a:pt x="3069459" y="798807"/>
                  <a:pt x="3072005" y="797312"/>
                </a:cubicBezTo>
                <a:cubicBezTo>
                  <a:pt x="3074550" y="795816"/>
                  <a:pt x="3075840" y="795069"/>
                  <a:pt x="3075873" y="795069"/>
                </a:cubicBezTo>
                <a:cubicBezTo>
                  <a:pt x="3078868" y="793873"/>
                  <a:pt x="3090977" y="793276"/>
                  <a:pt x="3112199" y="793276"/>
                </a:cubicBezTo>
                <a:cubicBezTo>
                  <a:pt x="3133392" y="793276"/>
                  <a:pt x="3145629" y="793873"/>
                  <a:pt x="3148911" y="795069"/>
                </a:cubicBezTo>
                <a:cubicBezTo>
                  <a:pt x="3149030" y="795069"/>
                  <a:pt x="3150435" y="795816"/>
                  <a:pt x="3153126" y="797312"/>
                </a:cubicBezTo>
                <a:cubicBezTo>
                  <a:pt x="3155816" y="798807"/>
                  <a:pt x="3158478" y="799555"/>
                  <a:pt x="3161112" y="799555"/>
                </a:cubicBezTo>
                <a:cubicBezTo>
                  <a:pt x="3165479" y="799555"/>
                  <a:pt x="3169053" y="797951"/>
                  <a:pt x="3171831" y="794744"/>
                </a:cubicBezTo>
                <a:cubicBezTo>
                  <a:pt x="3174610" y="791536"/>
                  <a:pt x="3176000" y="787730"/>
                  <a:pt x="3176000" y="783324"/>
                </a:cubicBezTo>
                <a:cubicBezTo>
                  <a:pt x="3176000" y="774623"/>
                  <a:pt x="3172183" y="769425"/>
                  <a:pt x="3164548" y="767730"/>
                </a:cubicBezTo>
                <a:cubicBezTo>
                  <a:pt x="3156481" y="765505"/>
                  <a:pt x="3152145" y="764196"/>
                  <a:pt x="3151540" y="763800"/>
                </a:cubicBezTo>
                <a:cubicBezTo>
                  <a:pt x="3145120" y="759362"/>
                  <a:pt x="3141910" y="755104"/>
                  <a:pt x="3141910" y="751027"/>
                </a:cubicBezTo>
                <a:lnTo>
                  <a:pt x="3141910" y="750949"/>
                </a:lnTo>
                <a:lnTo>
                  <a:pt x="3221520" y="614767"/>
                </a:lnTo>
                <a:lnTo>
                  <a:pt x="3221463" y="751027"/>
                </a:lnTo>
                <a:cubicBezTo>
                  <a:pt x="3221463" y="755071"/>
                  <a:pt x="3218279" y="759295"/>
                  <a:pt x="3211912" y="763700"/>
                </a:cubicBezTo>
                <a:cubicBezTo>
                  <a:pt x="3211111" y="764100"/>
                  <a:pt x="3206487" y="765551"/>
                  <a:pt x="3198038" y="768051"/>
                </a:cubicBezTo>
                <a:cubicBezTo>
                  <a:pt x="3190928" y="770299"/>
                  <a:pt x="3187373" y="775390"/>
                  <a:pt x="3187373" y="783324"/>
                </a:cubicBezTo>
                <a:cubicBezTo>
                  <a:pt x="3187373" y="787839"/>
                  <a:pt x="3188844" y="791673"/>
                  <a:pt x="3191787" y="794826"/>
                </a:cubicBezTo>
                <a:cubicBezTo>
                  <a:pt x="3194731" y="797978"/>
                  <a:pt x="3198372" y="799555"/>
                  <a:pt x="3202710" y="799555"/>
                </a:cubicBezTo>
                <a:cubicBezTo>
                  <a:pt x="3205377" y="799555"/>
                  <a:pt x="3207982" y="798807"/>
                  <a:pt x="3210526" y="797312"/>
                </a:cubicBezTo>
                <a:cubicBezTo>
                  <a:pt x="3213069" y="795816"/>
                  <a:pt x="3214524" y="795069"/>
                  <a:pt x="3214890" y="795069"/>
                </a:cubicBezTo>
                <a:cubicBezTo>
                  <a:pt x="3217586" y="793873"/>
                  <a:pt x="3229533" y="793276"/>
                  <a:pt x="3250731" y="793276"/>
                </a:cubicBezTo>
                <a:cubicBezTo>
                  <a:pt x="3271905" y="793276"/>
                  <a:pt x="3283987" y="793873"/>
                  <a:pt x="3286978" y="795069"/>
                </a:cubicBezTo>
                <a:cubicBezTo>
                  <a:pt x="3287321" y="795069"/>
                  <a:pt x="3288763" y="795816"/>
                  <a:pt x="3291303" y="797312"/>
                </a:cubicBezTo>
                <a:cubicBezTo>
                  <a:pt x="3293844" y="798807"/>
                  <a:pt x="3296472" y="799555"/>
                  <a:pt x="3299187" y="799555"/>
                </a:cubicBezTo>
                <a:cubicBezTo>
                  <a:pt x="3303854" y="799555"/>
                  <a:pt x="3307577" y="797951"/>
                  <a:pt x="3310356" y="794744"/>
                </a:cubicBezTo>
                <a:cubicBezTo>
                  <a:pt x="3313135" y="791536"/>
                  <a:pt x="3314524" y="787730"/>
                  <a:pt x="3314524" y="783324"/>
                </a:cubicBezTo>
                <a:cubicBezTo>
                  <a:pt x="3314524" y="774142"/>
                  <a:pt x="3310295" y="768913"/>
                  <a:pt x="3301837" y="767637"/>
                </a:cubicBezTo>
                <a:cubicBezTo>
                  <a:pt x="3294284" y="765208"/>
                  <a:pt x="3290307" y="763893"/>
                  <a:pt x="3289907" y="763693"/>
                </a:cubicBezTo>
                <a:cubicBezTo>
                  <a:pt x="3283597" y="759326"/>
                  <a:pt x="3280441" y="755104"/>
                  <a:pt x="3280441" y="751027"/>
                </a:cubicBezTo>
                <a:lnTo>
                  <a:pt x="3280441" y="556825"/>
                </a:lnTo>
                <a:cubicBezTo>
                  <a:pt x="3280441" y="553043"/>
                  <a:pt x="3283530" y="549012"/>
                  <a:pt x="3289707" y="544730"/>
                </a:cubicBezTo>
                <a:cubicBezTo>
                  <a:pt x="3290159" y="544506"/>
                  <a:pt x="3294162" y="543180"/>
                  <a:pt x="3301716" y="540751"/>
                </a:cubicBezTo>
                <a:cubicBezTo>
                  <a:pt x="3310255" y="539465"/>
                  <a:pt x="3314524" y="534057"/>
                  <a:pt x="3314524" y="524528"/>
                </a:cubicBezTo>
                <a:cubicBezTo>
                  <a:pt x="3314524" y="520408"/>
                  <a:pt x="3313166" y="516674"/>
                  <a:pt x="3310449" y="513326"/>
                </a:cubicBezTo>
                <a:cubicBezTo>
                  <a:pt x="3307732" y="509978"/>
                  <a:pt x="3303977" y="508304"/>
                  <a:pt x="3299187" y="508304"/>
                </a:cubicBezTo>
                <a:cubicBezTo>
                  <a:pt x="3295681" y="508304"/>
                  <a:pt x="3292733" y="509201"/>
                  <a:pt x="3290343" y="510994"/>
                </a:cubicBezTo>
                <a:cubicBezTo>
                  <a:pt x="3287952" y="512787"/>
                  <a:pt x="3286985" y="513705"/>
                  <a:pt x="3287442" y="513748"/>
                </a:cubicBezTo>
                <a:cubicBezTo>
                  <a:pt x="3283571" y="514605"/>
                  <a:pt x="3271333" y="515034"/>
                  <a:pt x="3250731" y="515034"/>
                </a:cubicBezTo>
                <a:cubicBezTo>
                  <a:pt x="3230371" y="515034"/>
                  <a:pt x="3218650" y="514676"/>
                  <a:pt x="3215569" y="513962"/>
                </a:cubicBezTo>
                <a:cubicBezTo>
                  <a:pt x="3215517" y="513933"/>
                  <a:pt x="3214817" y="513470"/>
                  <a:pt x="3213469" y="512573"/>
                </a:cubicBezTo>
                <a:cubicBezTo>
                  <a:pt x="3212121" y="511675"/>
                  <a:pt x="3210473" y="510739"/>
                  <a:pt x="3208525" y="509765"/>
                </a:cubicBezTo>
                <a:cubicBezTo>
                  <a:pt x="3206577" y="508791"/>
                  <a:pt x="3204639" y="508304"/>
                  <a:pt x="3202710" y="508304"/>
                </a:cubicBezTo>
                <a:cubicBezTo>
                  <a:pt x="3198210" y="508304"/>
                  <a:pt x="3194528" y="509941"/>
                  <a:pt x="3191666" y="513216"/>
                </a:cubicBezTo>
                <a:cubicBezTo>
                  <a:pt x="3188803" y="516490"/>
                  <a:pt x="3187373" y="520260"/>
                  <a:pt x="3187373" y="524528"/>
                </a:cubicBezTo>
                <a:cubicBezTo>
                  <a:pt x="3187373" y="532800"/>
                  <a:pt x="3191180" y="538139"/>
                  <a:pt x="3198795" y="540544"/>
                </a:cubicBezTo>
                <a:cubicBezTo>
                  <a:pt x="3200081" y="540801"/>
                  <a:pt x="3202236" y="541307"/>
                  <a:pt x="3205261" y="542062"/>
                </a:cubicBezTo>
                <a:cubicBezTo>
                  <a:pt x="3208285" y="542817"/>
                  <a:pt x="3210452" y="543628"/>
                  <a:pt x="3211761" y="544494"/>
                </a:cubicBezTo>
                <a:cubicBezTo>
                  <a:pt x="3218229" y="548966"/>
                  <a:pt x="3221463" y="553076"/>
                  <a:pt x="3221463" y="556825"/>
                </a:cubicBezTo>
                <a:lnTo>
                  <a:pt x="3221463" y="563833"/>
                </a:lnTo>
                <a:lnTo>
                  <a:pt x="3141867" y="699364"/>
                </a:lnTo>
                <a:lnTo>
                  <a:pt x="3141910" y="556860"/>
                </a:lnTo>
                <a:cubicBezTo>
                  <a:pt x="3141910" y="553055"/>
                  <a:pt x="3144955" y="549045"/>
                  <a:pt x="3151046" y="544830"/>
                </a:cubicBezTo>
                <a:cubicBezTo>
                  <a:pt x="3151485" y="544692"/>
                  <a:pt x="3156238" y="543220"/>
                  <a:pt x="3165306" y="540415"/>
                </a:cubicBezTo>
                <a:cubicBezTo>
                  <a:pt x="3172435" y="538434"/>
                  <a:pt x="3176000" y="533138"/>
                  <a:pt x="3176000" y="524528"/>
                </a:cubicBezTo>
                <a:cubicBezTo>
                  <a:pt x="3176000" y="520408"/>
                  <a:pt x="3174641" y="516674"/>
                  <a:pt x="3171924" y="513326"/>
                </a:cubicBezTo>
                <a:cubicBezTo>
                  <a:pt x="3169207" y="509978"/>
                  <a:pt x="3165603" y="508304"/>
                  <a:pt x="3161112" y="508304"/>
                </a:cubicBezTo>
                <a:cubicBezTo>
                  <a:pt x="3158836" y="508304"/>
                  <a:pt x="3156721" y="508792"/>
                  <a:pt x="3154769" y="509769"/>
                </a:cubicBezTo>
                <a:cubicBezTo>
                  <a:pt x="3152816" y="510745"/>
                  <a:pt x="3151098" y="511728"/>
                  <a:pt x="3149614" y="512719"/>
                </a:cubicBezTo>
                <a:cubicBezTo>
                  <a:pt x="3148131" y="513710"/>
                  <a:pt x="3147425" y="514169"/>
                  <a:pt x="3147496" y="514098"/>
                </a:cubicBezTo>
                <a:cubicBezTo>
                  <a:pt x="3144424" y="514722"/>
                  <a:pt x="3132668" y="515034"/>
                  <a:pt x="3112228" y="515034"/>
                </a:cubicBezTo>
                <a:cubicBezTo>
                  <a:pt x="3091787" y="515034"/>
                  <a:pt x="3080178" y="514736"/>
                  <a:pt x="3077402" y="514141"/>
                </a:cubicBezTo>
                <a:cubicBezTo>
                  <a:pt x="3077544" y="514284"/>
                  <a:pt x="3076884" y="513867"/>
                  <a:pt x="3075420" y="512891"/>
                </a:cubicBezTo>
                <a:cubicBezTo>
                  <a:pt x="3073955" y="511914"/>
                  <a:pt x="3072285" y="510906"/>
                  <a:pt x="3070412" y="509865"/>
                </a:cubicBezTo>
                <a:cubicBezTo>
                  <a:pt x="3068537" y="508825"/>
                  <a:pt x="3066612" y="508304"/>
                  <a:pt x="3064636" y="508304"/>
                </a:cubicBezTo>
                <a:close/>
                <a:moveTo>
                  <a:pt x="1082607" y="499632"/>
                </a:moveTo>
                <a:lnTo>
                  <a:pt x="1076978" y="506168"/>
                </a:lnTo>
                <a:cubicBezTo>
                  <a:pt x="1081764" y="522118"/>
                  <a:pt x="1082250" y="537017"/>
                  <a:pt x="1078435" y="550867"/>
                </a:cubicBezTo>
                <a:cubicBezTo>
                  <a:pt x="1075382" y="560315"/>
                  <a:pt x="1070560" y="569381"/>
                  <a:pt x="1063969" y="578063"/>
                </a:cubicBezTo>
                <a:lnTo>
                  <a:pt x="1072434" y="591350"/>
                </a:lnTo>
                <a:cubicBezTo>
                  <a:pt x="1078702" y="588545"/>
                  <a:pt x="1085176" y="584839"/>
                  <a:pt x="1091858" y="580231"/>
                </a:cubicBezTo>
                <a:cubicBezTo>
                  <a:pt x="1098540" y="575623"/>
                  <a:pt x="1103738" y="571891"/>
                  <a:pt x="1107453" y="569033"/>
                </a:cubicBezTo>
                <a:cubicBezTo>
                  <a:pt x="1109482" y="567686"/>
                  <a:pt x="1112721" y="564784"/>
                  <a:pt x="1117172" y="560329"/>
                </a:cubicBezTo>
                <a:cubicBezTo>
                  <a:pt x="1121623" y="555873"/>
                  <a:pt x="1125855" y="552375"/>
                  <a:pt x="1129870" y="549834"/>
                </a:cubicBezTo>
                <a:cubicBezTo>
                  <a:pt x="1133885" y="547294"/>
                  <a:pt x="1137962" y="546023"/>
                  <a:pt x="1142100" y="546023"/>
                </a:cubicBezTo>
                <a:lnTo>
                  <a:pt x="1144708" y="546023"/>
                </a:lnTo>
                <a:lnTo>
                  <a:pt x="1144708" y="751470"/>
                </a:lnTo>
                <a:cubicBezTo>
                  <a:pt x="1144708" y="755476"/>
                  <a:pt x="1140950" y="759981"/>
                  <a:pt x="1133435" y="764986"/>
                </a:cubicBezTo>
                <a:cubicBezTo>
                  <a:pt x="1133363" y="765124"/>
                  <a:pt x="1129844" y="766194"/>
                  <a:pt x="1122876" y="768194"/>
                </a:cubicBezTo>
                <a:cubicBezTo>
                  <a:pt x="1114404" y="770613"/>
                  <a:pt x="1110168" y="775809"/>
                  <a:pt x="1110168" y="783782"/>
                </a:cubicBezTo>
                <a:cubicBezTo>
                  <a:pt x="1110168" y="788301"/>
                  <a:pt x="1111714" y="792212"/>
                  <a:pt x="1114807" y="795515"/>
                </a:cubicBezTo>
                <a:cubicBezTo>
                  <a:pt x="1117901" y="798818"/>
                  <a:pt x="1121467" y="800469"/>
                  <a:pt x="1125505" y="800469"/>
                </a:cubicBezTo>
                <a:cubicBezTo>
                  <a:pt x="1128777" y="800469"/>
                  <a:pt x="1131685" y="799647"/>
                  <a:pt x="1134228" y="798001"/>
                </a:cubicBezTo>
                <a:cubicBezTo>
                  <a:pt x="1136771" y="796356"/>
                  <a:pt x="1138071" y="795533"/>
                  <a:pt x="1138128" y="795533"/>
                </a:cubicBezTo>
                <a:cubicBezTo>
                  <a:pt x="1140829" y="794338"/>
                  <a:pt x="1152625" y="793740"/>
                  <a:pt x="1173518" y="793740"/>
                </a:cubicBezTo>
                <a:cubicBezTo>
                  <a:pt x="1194988" y="793740"/>
                  <a:pt x="1207218" y="794338"/>
                  <a:pt x="1210209" y="795533"/>
                </a:cubicBezTo>
                <a:cubicBezTo>
                  <a:pt x="1210475" y="795533"/>
                  <a:pt x="1211804" y="796356"/>
                  <a:pt x="1214195" y="798001"/>
                </a:cubicBezTo>
                <a:cubicBezTo>
                  <a:pt x="1216586" y="799647"/>
                  <a:pt x="1219179" y="800469"/>
                  <a:pt x="1221974" y="800469"/>
                </a:cubicBezTo>
                <a:cubicBezTo>
                  <a:pt x="1226247" y="800469"/>
                  <a:pt x="1230019" y="798832"/>
                  <a:pt x="1233294" y="795558"/>
                </a:cubicBezTo>
                <a:cubicBezTo>
                  <a:pt x="1236568" y="792284"/>
                  <a:pt x="1238205" y="788358"/>
                  <a:pt x="1238205" y="783782"/>
                </a:cubicBezTo>
                <a:cubicBezTo>
                  <a:pt x="1238205" y="775023"/>
                  <a:pt x="1233943" y="769832"/>
                  <a:pt x="1225418" y="768208"/>
                </a:cubicBezTo>
                <a:cubicBezTo>
                  <a:pt x="1218036" y="766294"/>
                  <a:pt x="1213959" y="765046"/>
                  <a:pt x="1213188" y="764465"/>
                </a:cubicBezTo>
                <a:cubicBezTo>
                  <a:pt x="1206244" y="759836"/>
                  <a:pt x="1202772" y="755504"/>
                  <a:pt x="1202772" y="751470"/>
                </a:cubicBezTo>
                <a:lnTo>
                  <a:pt x="1202772" y="546023"/>
                </a:lnTo>
                <a:lnTo>
                  <a:pt x="1205823" y="546023"/>
                </a:lnTo>
                <a:cubicBezTo>
                  <a:pt x="1209751" y="546023"/>
                  <a:pt x="1213695" y="547213"/>
                  <a:pt x="1217653" y="549592"/>
                </a:cubicBezTo>
                <a:cubicBezTo>
                  <a:pt x="1221610" y="551970"/>
                  <a:pt x="1225698" y="555053"/>
                  <a:pt x="1229915" y="558839"/>
                </a:cubicBezTo>
                <a:cubicBezTo>
                  <a:pt x="1234132" y="562625"/>
                  <a:pt x="1237307" y="565892"/>
                  <a:pt x="1239441" y="568640"/>
                </a:cubicBezTo>
                <a:cubicBezTo>
                  <a:pt x="1243461" y="571731"/>
                  <a:pt x="1248669" y="575315"/>
                  <a:pt x="1255068" y="579392"/>
                </a:cubicBezTo>
                <a:cubicBezTo>
                  <a:pt x="1261466" y="583468"/>
                  <a:pt x="1268392" y="587455"/>
                  <a:pt x="1275845" y="591350"/>
                </a:cubicBezTo>
                <a:lnTo>
                  <a:pt x="1283954" y="577956"/>
                </a:lnTo>
                <a:cubicBezTo>
                  <a:pt x="1277391" y="569431"/>
                  <a:pt x="1272686" y="560318"/>
                  <a:pt x="1269838" y="550617"/>
                </a:cubicBezTo>
                <a:cubicBezTo>
                  <a:pt x="1265194" y="535943"/>
                  <a:pt x="1265563" y="521063"/>
                  <a:pt x="1270945" y="505975"/>
                </a:cubicBezTo>
                <a:lnTo>
                  <a:pt x="1264537" y="499632"/>
                </a:lnTo>
                <a:cubicBezTo>
                  <a:pt x="1255979" y="503828"/>
                  <a:pt x="1247559" y="507306"/>
                  <a:pt x="1239277" y="510069"/>
                </a:cubicBezTo>
                <a:cubicBezTo>
                  <a:pt x="1230452" y="513283"/>
                  <a:pt x="1221246" y="514891"/>
                  <a:pt x="1211659" y="514891"/>
                </a:cubicBezTo>
                <a:lnTo>
                  <a:pt x="1173961" y="514891"/>
                </a:lnTo>
                <a:lnTo>
                  <a:pt x="1136271" y="514891"/>
                </a:lnTo>
                <a:cubicBezTo>
                  <a:pt x="1126327" y="514891"/>
                  <a:pt x="1117023" y="513312"/>
                  <a:pt x="1108360" y="510154"/>
                </a:cubicBezTo>
                <a:cubicBezTo>
                  <a:pt x="1099354" y="507059"/>
                  <a:pt x="1090770" y="503551"/>
                  <a:pt x="1082607" y="499632"/>
                </a:cubicBezTo>
                <a:close/>
                <a:moveTo>
                  <a:pt x="2295582" y="499003"/>
                </a:moveTo>
                <a:cubicBezTo>
                  <a:pt x="2286848" y="503204"/>
                  <a:pt x="2278333" y="506687"/>
                  <a:pt x="2270036" y="509454"/>
                </a:cubicBezTo>
                <a:cubicBezTo>
                  <a:pt x="2261226" y="512659"/>
                  <a:pt x="2252025" y="514262"/>
                  <a:pt x="2242433" y="514262"/>
                </a:cubicBezTo>
                <a:lnTo>
                  <a:pt x="2139277" y="514262"/>
                </a:lnTo>
                <a:cubicBezTo>
                  <a:pt x="2119470" y="514262"/>
                  <a:pt x="2107471" y="513814"/>
                  <a:pt x="2103280" y="512919"/>
                </a:cubicBezTo>
                <a:cubicBezTo>
                  <a:pt x="2103756" y="512919"/>
                  <a:pt x="2102720" y="512021"/>
                  <a:pt x="2100172" y="510226"/>
                </a:cubicBezTo>
                <a:cubicBezTo>
                  <a:pt x="2097625" y="508430"/>
                  <a:pt x="2094962" y="507533"/>
                  <a:pt x="2092186" y="507533"/>
                </a:cubicBezTo>
                <a:cubicBezTo>
                  <a:pt x="2087799" y="507533"/>
                  <a:pt x="2084072" y="509170"/>
                  <a:pt x="2081002" y="512444"/>
                </a:cubicBezTo>
                <a:cubicBezTo>
                  <a:pt x="2077933" y="515718"/>
                  <a:pt x="2076398" y="519641"/>
                  <a:pt x="2076398" y="524213"/>
                </a:cubicBezTo>
                <a:cubicBezTo>
                  <a:pt x="2076398" y="532529"/>
                  <a:pt x="2080696" y="537913"/>
                  <a:pt x="2089292" y="540365"/>
                </a:cubicBezTo>
                <a:cubicBezTo>
                  <a:pt x="2095903" y="541742"/>
                  <a:pt x="2099849" y="542942"/>
                  <a:pt x="2101130" y="543966"/>
                </a:cubicBezTo>
                <a:cubicBezTo>
                  <a:pt x="2107369" y="548290"/>
                  <a:pt x="2110488" y="552479"/>
                  <a:pt x="2110488" y="556532"/>
                </a:cubicBezTo>
                <a:lnTo>
                  <a:pt x="2110488" y="749549"/>
                </a:lnTo>
                <a:cubicBezTo>
                  <a:pt x="2110488" y="754492"/>
                  <a:pt x="2107452" y="759067"/>
                  <a:pt x="2101380" y="763272"/>
                </a:cubicBezTo>
                <a:cubicBezTo>
                  <a:pt x="2099689" y="764405"/>
                  <a:pt x="2097124" y="765205"/>
                  <a:pt x="2093686" y="765672"/>
                </a:cubicBezTo>
                <a:cubicBezTo>
                  <a:pt x="2090247" y="766139"/>
                  <a:pt x="2088295" y="766610"/>
                  <a:pt x="2087828" y="767087"/>
                </a:cubicBezTo>
                <a:cubicBezTo>
                  <a:pt x="2080208" y="769263"/>
                  <a:pt x="2076398" y="774638"/>
                  <a:pt x="2076398" y="783210"/>
                </a:cubicBezTo>
                <a:cubicBezTo>
                  <a:pt x="2076398" y="787439"/>
                  <a:pt x="2077946" y="791203"/>
                  <a:pt x="2081041" y="794501"/>
                </a:cubicBezTo>
                <a:cubicBezTo>
                  <a:pt x="2084137" y="797799"/>
                  <a:pt x="2087852" y="799448"/>
                  <a:pt x="2092186" y="799448"/>
                </a:cubicBezTo>
                <a:cubicBezTo>
                  <a:pt x="2094948" y="799448"/>
                  <a:pt x="2097601" y="798551"/>
                  <a:pt x="2100144" y="796758"/>
                </a:cubicBezTo>
                <a:cubicBezTo>
                  <a:pt x="2102687" y="794965"/>
                  <a:pt x="2103730" y="794069"/>
                  <a:pt x="2103273" y="794069"/>
                </a:cubicBezTo>
                <a:cubicBezTo>
                  <a:pt x="2107673" y="793459"/>
                  <a:pt x="2119675" y="793154"/>
                  <a:pt x="2139277" y="793154"/>
                </a:cubicBezTo>
                <a:lnTo>
                  <a:pt x="2242433" y="793154"/>
                </a:lnTo>
                <a:cubicBezTo>
                  <a:pt x="2251849" y="793154"/>
                  <a:pt x="2261924" y="794485"/>
                  <a:pt x="2272658" y="797148"/>
                </a:cubicBezTo>
                <a:cubicBezTo>
                  <a:pt x="2277549" y="798448"/>
                  <a:pt x="2284981" y="802146"/>
                  <a:pt x="2294954" y="808242"/>
                </a:cubicBezTo>
                <a:lnTo>
                  <a:pt x="2301083" y="801912"/>
                </a:lnTo>
                <a:cubicBezTo>
                  <a:pt x="2302317" y="788382"/>
                  <a:pt x="2304896" y="776209"/>
                  <a:pt x="2308820" y="765394"/>
                </a:cubicBezTo>
                <a:cubicBezTo>
                  <a:pt x="2314782" y="750058"/>
                  <a:pt x="2321388" y="736678"/>
                  <a:pt x="2328637" y="725253"/>
                </a:cubicBezTo>
                <a:lnTo>
                  <a:pt x="2319550" y="711365"/>
                </a:lnTo>
                <a:cubicBezTo>
                  <a:pt x="2311030" y="718238"/>
                  <a:pt x="2299819" y="726741"/>
                  <a:pt x="2285917" y="736876"/>
                </a:cubicBezTo>
                <a:cubicBezTo>
                  <a:pt x="2279573" y="741491"/>
                  <a:pt x="2269018" y="746766"/>
                  <a:pt x="2254252" y="752703"/>
                </a:cubicBezTo>
                <a:cubicBezTo>
                  <a:pt x="2239486" y="758639"/>
                  <a:pt x="2225381" y="761607"/>
                  <a:pt x="2211936" y="761607"/>
                </a:cubicBezTo>
                <a:lnTo>
                  <a:pt x="2169417" y="761607"/>
                </a:lnTo>
                <a:lnTo>
                  <a:pt x="2169417" y="618047"/>
                </a:lnTo>
                <a:lnTo>
                  <a:pt x="2198928" y="618047"/>
                </a:lnTo>
                <a:cubicBezTo>
                  <a:pt x="2209724" y="618047"/>
                  <a:pt x="2220780" y="619425"/>
                  <a:pt x="2232096" y="622183"/>
                </a:cubicBezTo>
                <a:cubicBezTo>
                  <a:pt x="2243412" y="624940"/>
                  <a:pt x="2250917" y="627674"/>
                  <a:pt x="2254613" y="630384"/>
                </a:cubicBezTo>
                <a:cubicBezTo>
                  <a:pt x="2256528" y="631979"/>
                  <a:pt x="2259810" y="634277"/>
                  <a:pt x="2264461" y="637277"/>
                </a:cubicBezTo>
                <a:cubicBezTo>
                  <a:pt x="2269111" y="640278"/>
                  <a:pt x="2272763" y="642965"/>
                  <a:pt x="2275416" y="645339"/>
                </a:cubicBezTo>
                <a:cubicBezTo>
                  <a:pt x="2278068" y="647713"/>
                  <a:pt x="2282162" y="651175"/>
                  <a:pt x="2287696" y="655723"/>
                </a:cubicBezTo>
                <a:lnTo>
                  <a:pt x="2297690" y="642271"/>
                </a:lnTo>
                <a:cubicBezTo>
                  <a:pt x="2292575" y="633832"/>
                  <a:pt x="2287631" y="624388"/>
                  <a:pt x="2282859" y="613939"/>
                </a:cubicBezTo>
                <a:cubicBezTo>
                  <a:pt x="2278307" y="602290"/>
                  <a:pt x="2275051" y="588369"/>
                  <a:pt x="2273094" y="572176"/>
                </a:cubicBezTo>
                <a:cubicBezTo>
                  <a:pt x="2265293" y="575172"/>
                  <a:pt x="2256194" y="578549"/>
                  <a:pt x="2245798" y="582306"/>
                </a:cubicBezTo>
                <a:cubicBezTo>
                  <a:pt x="2234330" y="586321"/>
                  <a:pt x="2224090" y="588329"/>
                  <a:pt x="2215080" y="588329"/>
                </a:cubicBezTo>
                <a:lnTo>
                  <a:pt x="2169417" y="588329"/>
                </a:lnTo>
                <a:lnTo>
                  <a:pt x="2169417" y="545352"/>
                </a:lnTo>
                <a:lnTo>
                  <a:pt x="2211936" y="545352"/>
                </a:lnTo>
                <a:cubicBezTo>
                  <a:pt x="2222638" y="545352"/>
                  <a:pt x="2233811" y="547652"/>
                  <a:pt x="2245455" y="552253"/>
                </a:cubicBezTo>
                <a:cubicBezTo>
                  <a:pt x="2257099" y="556853"/>
                  <a:pt x="2266534" y="561580"/>
                  <a:pt x="2273758" y="566433"/>
                </a:cubicBezTo>
                <a:cubicBezTo>
                  <a:pt x="2288589" y="578063"/>
                  <a:pt x="2299162" y="586285"/>
                  <a:pt x="2305477" y="591100"/>
                </a:cubicBezTo>
                <a:lnTo>
                  <a:pt x="2314735" y="577349"/>
                </a:lnTo>
                <a:cubicBezTo>
                  <a:pt x="2308196" y="568567"/>
                  <a:pt x="2303284" y="558756"/>
                  <a:pt x="2299997" y="547916"/>
                </a:cubicBezTo>
                <a:cubicBezTo>
                  <a:pt x="2295768" y="534862"/>
                  <a:pt x="2296194" y="520744"/>
                  <a:pt x="2301276" y="505561"/>
                </a:cubicBezTo>
                <a:close/>
                <a:moveTo>
                  <a:pt x="2225395" y="448425"/>
                </a:moveTo>
                <a:cubicBezTo>
                  <a:pt x="2218147" y="448425"/>
                  <a:pt x="2211834" y="450929"/>
                  <a:pt x="2206457" y="455937"/>
                </a:cubicBezTo>
                <a:cubicBezTo>
                  <a:pt x="2201080" y="460945"/>
                  <a:pt x="2198392" y="466975"/>
                  <a:pt x="2198392" y="474029"/>
                </a:cubicBezTo>
                <a:cubicBezTo>
                  <a:pt x="2198392" y="481067"/>
                  <a:pt x="2200981" y="487081"/>
                  <a:pt x="2206161" y="492070"/>
                </a:cubicBezTo>
                <a:cubicBezTo>
                  <a:pt x="2211340" y="497059"/>
                  <a:pt x="2217656" y="499732"/>
                  <a:pt x="2225109" y="500089"/>
                </a:cubicBezTo>
                <a:cubicBezTo>
                  <a:pt x="2232753" y="500089"/>
                  <a:pt x="2239360" y="497484"/>
                  <a:pt x="2244930" y="492274"/>
                </a:cubicBezTo>
                <a:cubicBezTo>
                  <a:pt x="2250500" y="487064"/>
                  <a:pt x="2253137" y="481249"/>
                  <a:pt x="2252842" y="474829"/>
                </a:cubicBezTo>
                <a:cubicBezTo>
                  <a:pt x="2252842" y="466985"/>
                  <a:pt x="2250216" y="460623"/>
                  <a:pt x="2244966" y="455744"/>
                </a:cubicBezTo>
                <a:cubicBezTo>
                  <a:pt x="2239715" y="450865"/>
                  <a:pt x="2233191" y="448425"/>
                  <a:pt x="2225395" y="448425"/>
                </a:cubicBezTo>
                <a:close/>
                <a:moveTo>
                  <a:pt x="2162602" y="448425"/>
                </a:moveTo>
                <a:cubicBezTo>
                  <a:pt x="2155353" y="448425"/>
                  <a:pt x="2149041" y="450929"/>
                  <a:pt x="2143667" y="455937"/>
                </a:cubicBezTo>
                <a:cubicBezTo>
                  <a:pt x="2138293" y="460945"/>
                  <a:pt x="2135605" y="466975"/>
                  <a:pt x="2135605" y="474029"/>
                </a:cubicBezTo>
                <a:cubicBezTo>
                  <a:pt x="2135605" y="481067"/>
                  <a:pt x="2138194" y="487081"/>
                  <a:pt x="2143370" y="492070"/>
                </a:cubicBezTo>
                <a:cubicBezTo>
                  <a:pt x="2148547" y="497059"/>
                  <a:pt x="2154862" y="499732"/>
                  <a:pt x="2162316" y="500089"/>
                </a:cubicBezTo>
                <a:cubicBezTo>
                  <a:pt x="2169964" y="500089"/>
                  <a:pt x="2176574" y="497484"/>
                  <a:pt x="2182143" y="492274"/>
                </a:cubicBezTo>
                <a:cubicBezTo>
                  <a:pt x="2187713" y="487064"/>
                  <a:pt x="2190348" y="481241"/>
                  <a:pt x="2190048" y="474807"/>
                </a:cubicBezTo>
                <a:cubicBezTo>
                  <a:pt x="2190048" y="466978"/>
                  <a:pt x="2187423" y="460623"/>
                  <a:pt x="2182172" y="455744"/>
                </a:cubicBezTo>
                <a:cubicBezTo>
                  <a:pt x="2176921" y="450865"/>
                  <a:pt x="2170398" y="448425"/>
                  <a:pt x="2162602" y="448425"/>
                </a:cubicBezTo>
                <a:close/>
                <a:moveTo>
                  <a:pt x="3138710" y="436538"/>
                </a:moveTo>
                <a:cubicBezTo>
                  <a:pt x="3133023" y="436538"/>
                  <a:pt x="3127700" y="438656"/>
                  <a:pt x="3122740" y="442892"/>
                </a:cubicBezTo>
                <a:cubicBezTo>
                  <a:pt x="3117779" y="447129"/>
                  <a:pt x="3115299" y="452823"/>
                  <a:pt x="3115299" y="459977"/>
                </a:cubicBezTo>
                <a:cubicBezTo>
                  <a:pt x="3115299" y="467735"/>
                  <a:pt x="3117475" y="474144"/>
                  <a:pt x="3121825" y="479204"/>
                </a:cubicBezTo>
                <a:cubicBezTo>
                  <a:pt x="3126176" y="484264"/>
                  <a:pt x="3131505" y="488093"/>
                  <a:pt x="3137813" y="490691"/>
                </a:cubicBezTo>
                <a:cubicBezTo>
                  <a:pt x="3144121" y="493289"/>
                  <a:pt x="3150940" y="495200"/>
                  <a:pt x="3158269" y="496424"/>
                </a:cubicBezTo>
                <a:cubicBezTo>
                  <a:pt x="3165598" y="497648"/>
                  <a:pt x="3173107" y="498260"/>
                  <a:pt x="3180793" y="498260"/>
                </a:cubicBezTo>
                <a:cubicBezTo>
                  <a:pt x="3188128" y="498260"/>
                  <a:pt x="3195511" y="497652"/>
                  <a:pt x="3202943" y="496435"/>
                </a:cubicBezTo>
                <a:cubicBezTo>
                  <a:pt x="3210374" y="495218"/>
                  <a:pt x="3217419" y="493306"/>
                  <a:pt x="3224077" y="490698"/>
                </a:cubicBezTo>
                <a:cubicBezTo>
                  <a:pt x="3230735" y="488091"/>
                  <a:pt x="3236251" y="484245"/>
                  <a:pt x="3240626" y="479161"/>
                </a:cubicBezTo>
                <a:cubicBezTo>
                  <a:pt x="3245000" y="474077"/>
                  <a:pt x="3247187" y="467682"/>
                  <a:pt x="3247187" y="459977"/>
                </a:cubicBezTo>
                <a:cubicBezTo>
                  <a:pt x="3247187" y="453228"/>
                  <a:pt x="3244880" y="447635"/>
                  <a:pt x="3240265" y="443196"/>
                </a:cubicBezTo>
                <a:cubicBezTo>
                  <a:pt x="3235650" y="438757"/>
                  <a:pt x="3230602" y="436538"/>
                  <a:pt x="3225120" y="436538"/>
                </a:cubicBezTo>
                <a:cubicBezTo>
                  <a:pt x="3214171" y="436538"/>
                  <a:pt x="3206878" y="439175"/>
                  <a:pt x="3203239" y="444450"/>
                </a:cubicBezTo>
                <a:cubicBezTo>
                  <a:pt x="3199600" y="449724"/>
                  <a:pt x="3197621" y="455205"/>
                  <a:pt x="3197303" y="460891"/>
                </a:cubicBezTo>
                <a:cubicBezTo>
                  <a:pt x="3195545" y="472393"/>
                  <a:pt x="3190042" y="478143"/>
                  <a:pt x="3180793" y="478143"/>
                </a:cubicBezTo>
                <a:cubicBezTo>
                  <a:pt x="3176069" y="478143"/>
                  <a:pt x="3172475" y="477025"/>
                  <a:pt x="3170013" y="474789"/>
                </a:cubicBezTo>
                <a:cubicBezTo>
                  <a:pt x="3167551" y="472553"/>
                  <a:pt x="3165920" y="467956"/>
                  <a:pt x="3165120" y="460998"/>
                </a:cubicBezTo>
                <a:cubicBezTo>
                  <a:pt x="3164796" y="454864"/>
                  <a:pt x="3162726" y="449254"/>
                  <a:pt x="3158908" y="444168"/>
                </a:cubicBezTo>
                <a:cubicBezTo>
                  <a:pt x="3155091" y="439081"/>
                  <a:pt x="3148358" y="436538"/>
                  <a:pt x="3138710" y="436538"/>
                </a:cubicBezTo>
                <a:close/>
                <a:moveTo>
                  <a:pt x="0" y="0"/>
                </a:moveTo>
                <a:lnTo>
                  <a:pt x="12322629" y="0"/>
                </a:lnTo>
                <a:lnTo>
                  <a:pt x="12322629" y="7003143"/>
                </a:lnTo>
                <a:lnTo>
                  <a:pt x="0" y="7003143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D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2ABB9F3-F29D-43CF-ACCB-9D18C5F11D47}"/>
              </a:ext>
            </a:extLst>
          </p:cNvPr>
          <p:cNvCxnSpPr>
            <a:cxnSpLocks/>
          </p:cNvCxnSpPr>
          <p:nvPr/>
        </p:nvCxnSpPr>
        <p:spPr>
          <a:xfrm>
            <a:off x="520700" y="1079500"/>
            <a:ext cx="0" cy="4102100"/>
          </a:xfrm>
          <a:prstGeom prst="line">
            <a:avLst/>
          </a:prstGeom>
          <a:ln>
            <a:solidFill>
              <a:srgbClr val="FFD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A8D76-212B-450D-9C45-4FF496068575}"/>
              </a:ext>
            </a:extLst>
          </p:cNvPr>
          <p:cNvSpPr txBox="1"/>
          <p:nvPr/>
        </p:nvSpPr>
        <p:spPr>
          <a:xfrm>
            <a:off x="305068" y="5357070"/>
            <a:ext cx="5333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FFD2A8"/>
                </a:solidFill>
              </a:rPr>
              <a:t>Бда</a:t>
            </a:r>
            <a:r>
              <a:rPr lang="ru-RU" sz="2000" dirty="0">
                <a:solidFill>
                  <a:srgbClr val="FFD2A8"/>
                </a:solidFill>
              </a:rPr>
              <a:t>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осормтлотмловтлмотч бла бал бал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</a:t>
            </a:r>
            <a:r>
              <a:rPr lang="ru-RU" sz="2000" dirty="0" err="1">
                <a:solidFill>
                  <a:srgbClr val="FFD2A8"/>
                </a:solidFill>
              </a:rPr>
              <a:t>аблам</a:t>
            </a:r>
            <a:r>
              <a:rPr lang="ru-RU" sz="2000" dirty="0">
                <a:solidFill>
                  <a:srgbClr val="FFD2A8"/>
                </a:solidFill>
              </a:rPr>
              <a:t> тмтампотасп.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256D233-E57C-4C09-B756-4B5A2929C406}"/>
              </a:ext>
            </a:extLst>
          </p:cNvPr>
          <p:cNvSpPr/>
          <p:nvPr/>
        </p:nvSpPr>
        <p:spPr>
          <a:xfrm>
            <a:off x="8305146" y="6588139"/>
            <a:ext cx="3530094" cy="5039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5016EB-1EFD-4FFC-8EA5-288793B51205}"/>
              </a:ext>
            </a:extLst>
          </p:cNvPr>
          <p:cNvSpPr/>
          <p:nvPr/>
        </p:nvSpPr>
        <p:spPr>
          <a:xfrm>
            <a:off x="8283614" y="-18512565"/>
            <a:ext cx="3526226" cy="50392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9E045D2-BB2F-48CE-8855-57EA473DA3CF}"/>
              </a:ext>
            </a:extLst>
          </p:cNvPr>
          <p:cNvSpPr/>
          <p:nvPr/>
        </p:nvSpPr>
        <p:spPr>
          <a:xfrm>
            <a:off x="8279746" y="-11724244"/>
            <a:ext cx="3527731" cy="50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AD954A8-6217-443F-B832-AF694D97D6CA}"/>
              </a:ext>
            </a:extLst>
          </p:cNvPr>
          <p:cNvSpPr/>
          <p:nvPr/>
        </p:nvSpPr>
        <p:spPr>
          <a:xfrm>
            <a:off x="8217697" y="-15545302"/>
            <a:ext cx="3530094" cy="50392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72B09E-EF0B-4FB6-9259-7A0C4007D6A9}"/>
              </a:ext>
            </a:extLst>
          </p:cNvPr>
          <p:cNvSpPr/>
          <p:nvPr/>
        </p:nvSpPr>
        <p:spPr>
          <a:xfrm>
            <a:off x="7996849" y="532086"/>
            <a:ext cx="4039625" cy="5793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810D87-B05E-4E5C-92EC-F190E1774BFB}"/>
              </a:ext>
            </a:extLst>
          </p:cNvPr>
          <p:cNvSpPr/>
          <p:nvPr/>
        </p:nvSpPr>
        <p:spPr>
          <a:xfrm>
            <a:off x="8306131" y="-4773228"/>
            <a:ext cx="3529109" cy="5039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2F2721-E09F-4890-A942-DF09A87D9402}"/>
              </a:ext>
            </a:extLst>
          </p:cNvPr>
          <p:cNvSpPr txBox="1"/>
          <p:nvPr/>
        </p:nvSpPr>
        <p:spPr>
          <a:xfrm>
            <a:off x="5163127" y="-4480737"/>
            <a:ext cx="158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Видео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6058B0-1150-4BAB-AFC2-FB6A050ABEC9}"/>
              </a:ext>
            </a:extLst>
          </p:cNvPr>
          <p:cNvSpPr txBox="1"/>
          <p:nvPr/>
        </p:nvSpPr>
        <p:spPr>
          <a:xfrm>
            <a:off x="5163125" y="-2498262"/>
            <a:ext cx="183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88F6D-23EA-4CA2-96EC-D145081C2849}"/>
              </a:ext>
            </a:extLst>
          </p:cNvPr>
          <p:cNvSpPr txBox="1"/>
          <p:nvPr/>
        </p:nvSpPr>
        <p:spPr>
          <a:xfrm>
            <a:off x="5163125" y="4333117"/>
            <a:ext cx="158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49E000-C3D2-49D0-9754-15DA2C581D26}"/>
              </a:ext>
            </a:extLst>
          </p:cNvPr>
          <p:cNvSpPr txBox="1"/>
          <p:nvPr/>
        </p:nvSpPr>
        <p:spPr>
          <a:xfrm>
            <a:off x="5015205" y="-3567472"/>
            <a:ext cx="20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Главная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17EF2A-DD1A-49B3-8412-7340A5161FC4}"/>
              </a:ext>
            </a:extLst>
          </p:cNvPr>
          <p:cNvSpPr txBox="1"/>
          <p:nvPr/>
        </p:nvSpPr>
        <p:spPr>
          <a:xfrm>
            <a:off x="4942099" y="2759311"/>
            <a:ext cx="189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Safron Modern" panose="02000603000000000000" pitchFamily="2" charset="0"/>
              </a:rPr>
              <a:t>Фото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612060-9E8C-4E85-843E-90438C20299F}"/>
              </a:ext>
            </a:extLst>
          </p:cNvPr>
          <p:cNvSpPr txBox="1"/>
          <p:nvPr/>
        </p:nvSpPr>
        <p:spPr>
          <a:xfrm>
            <a:off x="5061090" y="1454622"/>
            <a:ext cx="178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</p:spTree>
    <p:extLst>
      <p:ext uri="{BB962C8B-B14F-4D97-AF65-F5344CB8AC3E}">
        <p14:creationId xmlns:p14="http://schemas.microsoft.com/office/powerpoint/2010/main" val="1754063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BEDB34C-96D7-4B42-8FED-11170130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4930" y="-2664928"/>
            <a:ext cx="6857999" cy="12187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31864-998C-46F6-B967-76C32BC0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2400" y="-1188357"/>
            <a:ext cx="6040611" cy="3722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55E66C-63A9-4E98-9B24-67F946C4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83604" y="-5331974"/>
            <a:ext cx="2576707" cy="457925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84F70E-B2DF-46DD-BA19-0FFD5FC97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4665" y="3210861"/>
            <a:ext cx="727114" cy="80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237CF9-815A-4FA6-9C9F-A27E6FBC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3114" y="3210861"/>
            <a:ext cx="2422072" cy="32294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08C72-2930-4A45-B9C0-14BEFE0B2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30" y="12075038"/>
            <a:ext cx="12944926" cy="129449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8D4FCE-A4F1-4E78-8C1C-43B836F49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58" y="19196335"/>
            <a:ext cx="1700394" cy="1700394"/>
          </a:xfrm>
          <a:prstGeom prst="rect">
            <a:avLst/>
          </a:prstGeom>
        </p:spPr>
      </p:pic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00FE25B1-E495-41C6-AEAE-24F2BDBF1AD5}"/>
              </a:ext>
            </a:extLst>
          </p:cNvPr>
          <p:cNvSpPr/>
          <p:nvPr/>
        </p:nvSpPr>
        <p:spPr>
          <a:xfrm>
            <a:off x="-25400" y="-25400"/>
            <a:ext cx="12322629" cy="7003143"/>
          </a:xfrm>
          <a:custGeom>
            <a:avLst/>
            <a:gdLst/>
            <a:ahLst/>
            <a:cxnLst/>
            <a:rect l="l" t="t" r="r" b="b"/>
            <a:pathLst>
              <a:path w="12322629" h="7003143">
                <a:moveTo>
                  <a:pt x="2743688" y="620790"/>
                </a:moveTo>
                <a:lnTo>
                  <a:pt x="2766391" y="620790"/>
                </a:lnTo>
                <a:cubicBezTo>
                  <a:pt x="2777178" y="620790"/>
                  <a:pt x="2786969" y="623242"/>
                  <a:pt x="2795763" y="628148"/>
                </a:cubicBezTo>
                <a:cubicBezTo>
                  <a:pt x="2804557" y="633053"/>
                  <a:pt x="2812057" y="639329"/>
                  <a:pt x="2818262" y="646975"/>
                </a:cubicBezTo>
                <a:cubicBezTo>
                  <a:pt x="2824468" y="654621"/>
                  <a:pt x="2829133" y="663041"/>
                  <a:pt x="2832257" y="672235"/>
                </a:cubicBezTo>
                <a:cubicBezTo>
                  <a:pt x="2835381" y="681429"/>
                  <a:pt x="2836643" y="690351"/>
                  <a:pt x="2836043" y="698999"/>
                </a:cubicBezTo>
                <a:cubicBezTo>
                  <a:pt x="2836043" y="706453"/>
                  <a:pt x="2834626" y="713806"/>
                  <a:pt x="2831793" y="721059"/>
                </a:cubicBezTo>
                <a:cubicBezTo>
                  <a:pt x="2828959" y="728313"/>
                  <a:pt x="2825240" y="734811"/>
                  <a:pt x="2820637" y="740555"/>
                </a:cubicBezTo>
                <a:cubicBezTo>
                  <a:pt x="2816035" y="746298"/>
                  <a:pt x="2810684" y="750938"/>
                  <a:pt x="2804586" y="754474"/>
                </a:cubicBezTo>
                <a:cubicBezTo>
                  <a:pt x="2798487" y="758010"/>
                  <a:pt x="2792016" y="759779"/>
                  <a:pt x="2785172" y="759779"/>
                </a:cubicBezTo>
                <a:lnTo>
                  <a:pt x="2743688" y="759779"/>
                </a:lnTo>
                <a:close/>
                <a:moveTo>
                  <a:pt x="912570" y="537951"/>
                </a:moveTo>
                <a:cubicBezTo>
                  <a:pt x="923893" y="537951"/>
                  <a:pt x="933832" y="541880"/>
                  <a:pt x="942388" y="549738"/>
                </a:cubicBezTo>
                <a:cubicBezTo>
                  <a:pt x="950944" y="557596"/>
                  <a:pt x="957094" y="567858"/>
                  <a:pt x="960837" y="580524"/>
                </a:cubicBezTo>
                <a:cubicBezTo>
                  <a:pt x="964580" y="593190"/>
                  <a:pt x="967413" y="607270"/>
                  <a:pt x="969335" y="622765"/>
                </a:cubicBezTo>
                <a:cubicBezTo>
                  <a:pt x="971256" y="638260"/>
                  <a:pt x="971336" y="653025"/>
                  <a:pt x="969574" y="667060"/>
                </a:cubicBezTo>
                <a:cubicBezTo>
                  <a:pt x="963483" y="735764"/>
                  <a:pt x="944556" y="770116"/>
                  <a:pt x="912795" y="770116"/>
                </a:cubicBezTo>
                <a:cubicBezTo>
                  <a:pt x="881034" y="770116"/>
                  <a:pt x="862113" y="735807"/>
                  <a:pt x="856031" y="667188"/>
                </a:cubicBezTo>
                <a:cubicBezTo>
                  <a:pt x="854302" y="653082"/>
                  <a:pt x="854393" y="638248"/>
                  <a:pt x="856302" y="622686"/>
                </a:cubicBezTo>
                <a:cubicBezTo>
                  <a:pt x="858212" y="607125"/>
                  <a:pt x="860958" y="593043"/>
                  <a:pt x="864539" y="580442"/>
                </a:cubicBezTo>
                <a:cubicBezTo>
                  <a:pt x="868121" y="567840"/>
                  <a:pt x="874191" y="557608"/>
                  <a:pt x="882749" y="549745"/>
                </a:cubicBezTo>
                <a:cubicBezTo>
                  <a:pt x="891307" y="541882"/>
                  <a:pt x="901248" y="537951"/>
                  <a:pt x="912570" y="537951"/>
                </a:cubicBezTo>
                <a:close/>
                <a:moveTo>
                  <a:pt x="912838" y="509526"/>
                </a:moveTo>
                <a:cubicBezTo>
                  <a:pt x="878534" y="509526"/>
                  <a:pt x="849842" y="523208"/>
                  <a:pt x="826763" y="550574"/>
                </a:cubicBezTo>
                <a:cubicBezTo>
                  <a:pt x="803684" y="577939"/>
                  <a:pt x="791683" y="610758"/>
                  <a:pt x="790759" y="649029"/>
                </a:cubicBezTo>
                <a:cubicBezTo>
                  <a:pt x="789863" y="689034"/>
                  <a:pt x="801178" y="723953"/>
                  <a:pt x="824702" y="753785"/>
                </a:cubicBezTo>
                <a:cubicBezTo>
                  <a:pt x="848227" y="783617"/>
                  <a:pt x="877514" y="798533"/>
                  <a:pt x="912563" y="798533"/>
                </a:cubicBezTo>
                <a:cubicBezTo>
                  <a:pt x="947613" y="798533"/>
                  <a:pt x="976983" y="783618"/>
                  <a:pt x="1000674" y="753789"/>
                </a:cubicBezTo>
                <a:cubicBezTo>
                  <a:pt x="1024365" y="723959"/>
                  <a:pt x="1035751" y="689039"/>
                  <a:pt x="1034832" y="649029"/>
                </a:cubicBezTo>
                <a:cubicBezTo>
                  <a:pt x="1033603" y="610700"/>
                  <a:pt x="1021540" y="577868"/>
                  <a:pt x="998642" y="550531"/>
                </a:cubicBezTo>
                <a:cubicBezTo>
                  <a:pt x="975744" y="523194"/>
                  <a:pt x="947142" y="509526"/>
                  <a:pt x="912838" y="509526"/>
                </a:cubicBezTo>
                <a:close/>
                <a:moveTo>
                  <a:pt x="2912853" y="508319"/>
                </a:moveTo>
                <a:cubicBezTo>
                  <a:pt x="2908052" y="508319"/>
                  <a:pt x="2904220" y="509953"/>
                  <a:pt x="2901358" y="513223"/>
                </a:cubicBezTo>
                <a:cubicBezTo>
                  <a:pt x="2898496" y="516492"/>
                  <a:pt x="2897065" y="520265"/>
                  <a:pt x="2897065" y="524542"/>
                </a:cubicBezTo>
                <a:cubicBezTo>
                  <a:pt x="2897065" y="532833"/>
                  <a:pt x="2901011" y="538160"/>
                  <a:pt x="2908902" y="540523"/>
                </a:cubicBezTo>
                <a:cubicBezTo>
                  <a:pt x="2910864" y="541513"/>
                  <a:pt x="2913217" y="542224"/>
                  <a:pt x="2915960" y="542655"/>
                </a:cubicBezTo>
                <a:cubicBezTo>
                  <a:pt x="2918704" y="543086"/>
                  <a:pt x="2920685" y="543704"/>
                  <a:pt x="2921904" y="544509"/>
                </a:cubicBezTo>
                <a:cubicBezTo>
                  <a:pt x="2928366" y="548976"/>
                  <a:pt x="2931598" y="553084"/>
                  <a:pt x="2931598" y="556832"/>
                </a:cubicBezTo>
                <a:lnTo>
                  <a:pt x="2931598" y="751027"/>
                </a:lnTo>
                <a:cubicBezTo>
                  <a:pt x="2931598" y="755076"/>
                  <a:pt x="2928478" y="759259"/>
                  <a:pt x="2922240" y="763579"/>
                </a:cubicBezTo>
                <a:cubicBezTo>
                  <a:pt x="2921882" y="763703"/>
                  <a:pt x="2918208" y="764872"/>
                  <a:pt x="2911217" y="767087"/>
                </a:cubicBezTo>
                <a:cubicBezTo>
                  <a:pt x="2901782" y="769958"/>
                  <a:pt x="2897065" y="775371"/>
                  <a:pt x="2897065" y="783324"/>
                </a:cubicBezTo>
                <a:cubicBezTo>
                  <a:pt x="2897065" y="787839"/>
                  <a:pt x="2898537" y="791673"/>
                  <a:pt x="2901480" y="794826"/>
                </a:cubicBezTo>
                <a:cubicBezTo>
                  <a:pt x="2904423" y="797978"/>
                  <a:pt x="2908214" y="799555"/>
                  <a:pt x="2912853" y="799555"/>
                </a:cubicBezTo>
                <a:cubicBezTo>
                  <a:pt x="2915158" y="799555"/>
                  <a:pt x="2917581" y="798793"/>
                  <a:pt x="2920121" y="797269"/>
                </a:cubicBezTo>
                <a:cubicBezTo>
                  <a:pt x="2922662" y="795745"/>
                  <a:pt x="2924013" y="794983"/>
                  <a:pt x="2924176" y="794983"/>
                </a:cubicBezTo>
                <a:cubicBezTo>
                  <a:pt x="2927171" y="793764"/>
                  <a:pt x="2939249" y="793154"/>
                  <a:pt x="2960408" y="793154"/>
                </a:cubicBezTo>
                <a:cubicBezTo>
                  <a:pt x="2981544" y="793154"/>
                  <a:pt x="2993756" y="793764"/>
                  <a:pt x="2997042" y="794983"/>
                </a:cubicBezTo>
                <a:cubicBezTo>
                  <a:pt x="2997194" y="794983"/>
                  <a:pt x="2998617" y="795745"/>
                  <a:pt x="3001310" y="797269"/>
                </a:cubicBezTo>
                <a:cubicBezTo>
                  <a:pt x="3004003" y="798793"/>
                  <a:pt x="3006671" y="799555"/>
                  <a:pt x="3009315" y="799555"/>
                </a:cubicBezTo>
                <a:cubicBezTo>
                  <a:pt x="3013682" y="799555"/>
                  <a:pt x="3017255" y="797951"/>
                  <a:pt x="3020034" y="794744"/>
                </a:cubicBezTo>
                <a:cubicBezTo>
                  <a:pt x="3022813" y="791536"/>
                  <a:pt x="3024202" y="787730"/>
                  <a:pt x="3024202" y="783324"/>
                </a:cubicBezTo>
                <a:cubicBezTo>
                  <a:pt x="3024202" y="774633"/>
                  <a:pt x="3020387" y="769434"/>
                  <a:pt x="3012758" y="767730"/>
                </a:cubicBezTo>
                <a:cubicBezTo>
                  <a:pt x="3004681" y="765505"/>
                  <a:pt x="3000342" y="764198"/>
                  <a:pt x="2999742" y="763808"/>
                </a:cubicBezTo>
                <a:cubicBezTo>
                  <a:pt x="2993327" y="759369"/>
                  <a:pt x="2990120" y="755109"/>
                  <a:pt x="2990120" y="751027"/>
                </a:cubicBezTo>
                <a:lnTo>
                  <a:pt x="2990120" y="556832"/>
                </a:lnTo>
                <a:cubicBezTo>
                  <a:pt x="2990120" y="553050"/>
                  <a:pt x="2993165" y="549050"/>
                  <a:pt x="2999256" y="544830"/>
                </a:cubicBezTo>
                <a:cubicBezTo>
                  <a:pt x="2999690" y="544697"/>
                  <a:pt x="3004440" y="543228"/>
                  <a:pt x="3013508" y="540422"/>
                </a:cubicBezTo>
                <a:cubicBezTo>
                  <a:pt x="3020638" y="538441"/>
                  <a:pt x="3024202" y="533148"/>
                  <a:pt x="3024202" y="524542"/>
                </a:cubicBezTo>
                <a:cubicBezTo>
                  <a:pt x="3024202" y="520413"/>
                  <a:pt x="3022843" y="516677"/>
                  <a:pt x="3020123" y="513333"/>
                </a:cubicBezTo>
                <a:cubicBezTo>
                  <a:pt x="3017403" y="509990"/>
                  <a:pt x="3013801" y="508319"/>
                  <a:pt x="3009315" y="508319"/>
                </a:cubicBezTo>
                <a:cubicBezTo>
                  <a:pt x="3007038" y="508319"/>
                  <a:pt x="3004924" y="508807"/>
                  <a:pt x="3002971" y="509783"/>
                </a:cubicBezTo>
                <a:cubicBezTo>
                  <a:pt x="3001018" y="510759"/>
                  <a:pt x="2999265" y="511767"/>
                  <a:pt x="2997710" y="512805"/>
                </a:cubicBezTo>
                <a:cubicBezTo>
                  <a:pt x="2996155" y="513843"/>
                  <a:pt x="2995449" y="514291"/>
                  <a:pt x="2995592" y="514148"/>
                </a:cubicBezTo>
                <a:cubicBezTo>
                  <a:pt x="2992591" y="514748"/>
                  <a:pt x="2980873" y="515048"/>
                  <a:pt x="2960437" y="515048"/>
                </a:cubicBezTo>
                <a:cubicBezTo>
                  <a:pt x="2940001" y="515048"/>
                  <a:pt x="2928359" y="514741"/>
                  <a:pt x="2925512" y="514126"/>
                </a:cubicBezTo>
                <a:cubicBezTo>
                  <a:pt x="2925564" y="514183"/>
                  <a:pt x="2924898" y="513750"/>
                  <a:pt x="2923515" y="512826"/>
                </a:cubicBezTo>
                <a:cubicBezTo>
                  <a:pt x="2922131" y="511902"/>
                  <a:pt x="2920502" y="510920"/>
                  <a:pt x="2918629" y="509879"/>
                </a:cubicBezTo>
                <a:cubicBezTo>
                  <a:pt x="2916754" y="508839"/>
                  <a:pt x="2914829" y="508319"/>
                  <a:pt x="2912853" y="508319"/>
                </a:cubicBezTo>
                <a:close/>
                <a:moveTo>
                  <a:pt x="2665965" y="508319"/>
                </a:moveTo>
                <a:cubicBezTo>
                  <a:pt x="2661164" y="508319"/>
                  <a:pt x="2657333" y="509956"/>
                  <a:pt x="2654470" y="513230"/>
                </a:cubicBezTo>
                <a:cubicBezTo>
                  <a:pt x="2651608" y="516504"/>
                  <a:pt x="2650177" y="520275"/>
                  <a:pt x="2650177" y="524542"/>
                </a:cubicBezTo>
                <a:cubicBezTo>
                  <a:pt x="2650177" y="532833"/>
                  <a:pt x="2654120" y="538163"/>
                  <a:pt x="2662007" y="540530"/>
                </a:cubicBezTo>
                <a:cubicBezTo>
                  <a:pt x="2663974" y="541516"/>
                  <a:pt x="2666327" y="542224"/>
                  <a:pt x="2669069" y="542655"/>
                </a:cubicBezTo>
                <a:cubicBezTo>
                  <a:pt x="2671809" y="543086"/>
                  <a:pt x="2673792" y="543706"/>
                  <a:pt x="2675016" y="544516"/>
                </a:cubicBezTo>
                <a:cubicBezTo>
                  <a:pt x="2681479" y="548983"/>
                  <a:pt x="2684710" y="553091"/>
                  <a:pt x="2684710" y="556839"/>
                </a:cubicBezTo>
                <a:lnTo>
                  <a:pt x="2684710" y="751949"/>
                </a:lnTo>
                <a:cubicBezTo>
                  <a:pt x="2684710" y="755992"/>
                  <a:pt x="2681259" y="760402"/>
                  <a:pt x="2674359" y="765179"/>
                </a:cubicBezTo>
                <a:cubicBezTo>
                  <a:pt x="2673892" y="765651"/>
                  <a:pt x="2669822" y="766879"/>
                  <a:pt x="2662150" y="768865"/>
                </a:cubicBezTo>
                <a:cubicBezTo>
                  <a:pt x="2654168" y="771147"/>
                  <a:pt x="2650177" y="776273"/>
                  <a:pt x="2650177" y="784246"/>
                </a:cubicBezTo>
                <a:cubicBezTo>
                  <a:pt x="2650177" y="788865"/>
                  <a:pt x="2651802" y="792801"/>
                  <a:pt x="2655053" y="796051"/>
                </a:cubicBezTo>
                <a:cubicBezTo>
                  <a:pt x="2658303" y="799301"/>
                  <a:pt x="2662088" y="800927"/>
                  <a:pt x="2666408" y="800927"/>
                </a:cubicBezTo>
                <a:cubicBezTo>
                  <a:pt x="2668851" y="800927"/>
                  <a:pt x="2671343" y="800088"/>
                  <a:pt x="2673883" y="798412"/>
                </a:cubicBezTo>
                <a:cubicBezTo>
                  <a:pt x="2676424" y="796736"/>
                  <a:pt x="2677726" y="795897"/>
                  <a:pt x="2677787" y="795897"/>
                </a:cubicBezTo>
                <a:cubicBezTo>
                  <a:pt x="2680488" y="794678"/>
                  <a:pt x="2692382" y="794069"/>
                  <a:pt x="2713471" y="794069"/>
                </a:cubicBezTo>
                <a:lnTo>
                  <a:pt x="2791866" y="794069"/>
                </a:lnTo>
                <a:cubicBezTo>
                  <a:pt x="2819360" y="794069"/>
                  <a:pt x="2842589" y="785094"/>
                  <a:pt x="2861553" y="767144"/>
                </a:cubicBezTo>
                <a:cubicBezTo>
                  <a:pt x="2883842" y="746832"/>
                  <a:pt x="2894365" y="722674"/>
                  <a:pt x="2893121" y="694670"/>
                </a:cubicBezTo>
                <a:cubicBezTo>
                  <a:pt x="2892502" y="679454"/>
                  <a:pt x="2888936" y="665549"/>
                  <a:pt x="2882424" y="652955"/>
                </a:cubicBezTo>
                <a:cubicBezTo>
                  <a:pt x="2875911" y="640360"/>
                  <a:pt x="2867452" y="629548"/>
                  <a:pt x="2857046" y="620518"/>
                </a:cubicBezTo>
                <a:cubicBezTo>
                  <a:pt x="2846639" y="611489"/>
                  <a:pt x="2834637" y="604339"/>
                  <a:pt x="2821038" y="599069"/>
                </a:cubicBezTo>
                <a:cubicBezTo>
                  <a:pt x="2807438" y="593799"/>
                  <a:pt x="2792649" y="590829"/>
                  <a:pt x="2776671" y="590157"/>
                </a:cubicBezTo>
                <a:lnTo>
                  <a:pt x="2743674" y="590157"/>
                </a:lnTo>
                <a:lnTo>
                  <a:pt x="2744146" y="552138"/>
                </a:lnTo>
                <a:cubicBezTo>
                  <a:pt x="2744146" y="551424"/>
                  <a:pt x="2747194" y="548964"/>
                  <a:pt x="2753290" y="544759"/>
                </a:cubicBezTo>
                <a:cubicBezTo>
                  <a:pt x="2753723" y="544621"/>
                  <a:pt x="2758474" y="543154"/>
                  <a:pt x="2767542" y="540358"/>
                </a:cubicBezTo>
                <a:cubicBezTo>
                  <a:pt x="2774671" y="538387"/>
                  <a:pt x="2778236" y="533103"/>
                  <a:pt x="2778236" y="524506"/>
                </a:cubicBezTo>
                <a:cubicBezTo>
                  <a:pt x="2778236" y="520391"/>
                  <a:pt x="2776876" y="516665"/>
                  <a:pt x="2774157" y="513326"/>
                </a:cubicBezTo>
                <a:cubicBezTo>
                  <a:pt x="2771437" y="509988"/>
                  <a:pt x="2767835" y="508319"/>
                  <a:pt x="2763348" y="508319"/>
                </a:cubicBezTo>
                <a:cubicBezTo>
                  <a:pt x="2761072" y="508319"/>
                  <a:pt x="2758957" y="508807"/>
                  <a:pt x="2757005" y="509783"/>
                </a:cubicBezTo>
                <a:cubicBezTo>
                  <a:pt x="2755052" y="510759"/>
                  <a:pt x="2753334" y="511743"/>
                  <a:pt x="2751850" y="512733"/>
                </a:cubicBezTo>
                <a:cubicBezTo>
                  <a:pt x="2750367" y="513724"/>
                  <a:pt x="2749661" y="514183"/>
                  <a:pt x="2749732" y="514112"/>
                </a:cubicBezTo>
                <a:cubicBezTo>
                  <a:pt x="2746656" y="514736"/>
                  <a:pt x="2734746" y="515048"/>
                  <a:pt x="2714003" y="515048"/>
                </a:cubicBezTo>
                <a:cubicBezTo>
                  <a:pt x="2693260" y="515048"/>
                  <a:pt x="2681467" y="514741"/>
                  <a:pt x="2678623" y="514126"/>
                </a:cubicBezTo>
                <a:cubicBezTo>
                  <a:pt x="2678676" y="514183"/>
                  <a:pt x="2678010" y="513750"/>
                  <a:pt x="2676627" y="512826"/>
                </a:cubicBezTo>
                <a:cubicBezTo>
                  <a:pt x="2675243" y="511902"/>
                  <a:pt x="2673614" y="510920"/>
                  <a:pt x="2671740" y="509879"/>
                </a:cubicBezTo>
                <a:cubicBezTo>
                  <a:pt x="2669866" y="508839"/>
                  <a:pt x="2667941" y="508319"/>
                  <a:pt x="2665965" y="508319"/>
                </a:cubicBezTo>
                <a:close/>
                <a:moveTo>
                  <a:pt x="2369311" y="508319"/>
                </a:moveTo>
                <a:cubicBezTo>
                  <a:pt x="2364515" y="508319"/>
                  <a:pt x="2360686" y="509953"/>
                  <a:pt x="2357824" y="513223"/>
                </a:cubicBezTo>
                <a:cubicBezTo>
                  <a:pt x="2354961" y="516492"/>
                  <a:pt x="2353530" y="520265"/>
                  <a:pt x="2353530" y="524542"/>
                </a:cubicBezTo>
                <a:cubicBezTo>
                  <a:pt x="2353530" y="532833"/>
                  <a:pt x="2357471" y="538160"/>
                  <a:pt x="2365353" y="540523"/>
                </a:cubicBezTo>
                <a:cubicBezTo>
                  <a:pt x="2367325" y="541513"/>
                  <a:pt x="2369682" y="542224"/>
                  <a:pt x="2372425" y="542655"/>
                </a:cubicBezTo>
                <a:cubicBezTo>
                  <a:pt x="2375169" y="543086"/>
                  <a:pt x="2377150" y="543704"/>
                  <a:pt x="2378369" y="544509"/>
                </a:cubicBezTo>
                <a:cubicBezTo>
                  <a:pt x="2384832" y="548976"/>
                  <a:pt x="2388063" y="553084"/>
                  <a:pt x="2388063" y="556832"/>
                </a:cubicBezTo>
                <a:lnTo>
                  <a:pt x="2388063" y="751027"/>
                </a:lnTo>
                <a:cubicBezTo>
                  <a:pt x="2388063" y="755076"/>
                  <a:pt x="2384925" y="759274"/>
                  <a:pt x="2378648" y="763622"/>
                </a:cubicBezTo>
                <a:cubicBezTo>
                  <a:pt x="2378348" y="763717"/>
                  <a:pt x="2374690" y="764872"/>
                  <a:pt x="2367675" y="767087"/>
                </a:cubicBezTo>
                <a:cubicBezTo>
                  <a:pt x="2358245" y="769958"/>
                  <a:pt x="2353530" y="775371"/>
                  <a:pt x="2353530" y="783324"/>
                </a:cubicBezTo>
                <a:cubicBezTo>
                  <a:pt x="2353530" y="787839"/>
                  <a:pt x="2355002" y="791673"/>
                  <a:pt x="2357945" y="794826"/>
                </a:cubicBezTo>
                <a:cubicBezTo>
                  <a:pt x="2360888" y="797978"/>
                  <a:pt x="2364677" y="799555"/>
                  <a:pt x="2369311" y="799555"/>
                </a:cubicBezTo>
                <a:cubicBezTo>
                  <a:pt x="2371678" y="799555"/>
                  <a:pt x="2374134" y="798807"/>
                  <a:pt x="2376680" y="797312"/>
                </a:cubicBezTo>
                <a:cubicBezTo>
                  <a:pt x="2379225" y="795816"/>
                  <a:pt x="2380515" y="795069"/>
                  <a:pt x="2380548" y="795069"/>
                </a:cubicBezTo>
                <a:cubicBezTo>
                  <a:pt x="2383544" y="793873"/>
                  <a:pt x="2395652" y="793276"/>
                  <a:pt x="2416874" y="793276"/>
                </a:cubicBezTo>
                <a:cubicBezTo>
                  <a:pt x="2438067" y="793276"/>
                  <a:pt x="2450304" y="793873"/>
                  <a:pt x="2453586" y="795069"/>
                </a:cubicBezTo>
                <a:cubicBezTo>
                  <a:pt x="2453705" y="795069"/>
                  <a:pt x="2455110" y="795816"/>
                  <a:pt x="2457800" y="797312"/>
                </a:cubicBezTo>
                <a:cubicBezTo>
                  <a:pt x="2460491" y="798807"/>
                  <a:pt x="2463154" y="799555"/>
                  <a:pt x="2465787" y="799555"/>
                </a:cubicBezTo>
                <a:cubicBezTo>
                  <a:pt x="2470159" y="799555"/>
                  <a:pt x="2473733" y="797950"/>
                  <a:pt x="2476510" y="794740"/>
                </a:cubicBezTo>
                <a:cubicBezTo>
                  <a:pt x="2479286" y="791530"/>
                  <a:pt x="2480675" y="787720"/>
                  <a:pt x="2480675" y="783310"/>
                </a:cubicBezTo>
                <a:cubicBezTo>
                  <a:pt x="2480675" y="774614"/>
                  <a:pt x="2476860" y="769413"/>
                  <a:pt x="2469231" y="767708"/>
                </a:cubicBezTo>
                <a:cubicBezTo>
                  <a:pt x="2461153" y="765479"/>
                  <a:pt x="2456815" y="764170"/>
                  <a:pt x="2456215" y="763779"/>
                </a:cubicBezTo>
                <a:cubicBezTo>
                  <a:pt x="2449795" y="759336"/>
                  <a:pt x="2446585" y="755071"/>
                  <a:pt x="2446585" y="750985"/>
                </a:cubicBezTo>
                <a:lnTo>
                  <a:pt x="2446585" y="625819"/>
                </a:lnTo>
                <a:lnTo>
                  <a:pt x="2526138" y="625819"/>
                </a:lnTo>
                <a:lnTo>
                  <a:pt x="2526138" y="750985"/>
                </a:lnTo>
                <a:cubicBezTo>
                  <a:pt x="2526138" y="755037"/>
                  <a:pt x="2522954" y="759269"/>
                  <a:pt x="2516586" y="763679"/>
                </a:cubicBezTo>
                <a:cubicBezTo>
                  <a:pt x="2515791" y="764074"/>
                  <a:pt x="2511157" y="765529"/>
                  <a:pt x="2502685" y="768044"/>
                </a:cubicBezTo>
                <a:cubicBezTo>
                  <a:pt x="2495593" y="770282"/>
                  <a:pt x="2492048" y="775371"/>
                  <a:pt x="2492048" y="783310"/>
                </a:cubicBezTo>
                <a:cubicBezTo>
                  <a:pt x="2492048" y="787830"/>
                  <a:pt x="2493518" y="791667"/>
                  <a:pt x="2496459" y="794822"/>
                </a:cubicBezTo>
                <a:cubicBezTo>
                  <a:pt x="2499400" y="797977"/>
                  <a:pt x="2503042" y="799555"/>
                  <a:pt x="2507385" y="799555"/>
                </a:cubicBezTo>
                <a:cubicBezTo>
                  <a:pt x="2510052" y="799555"/>
                  <a:pt x="2512657" y="798807"/>
                  <a:pt x="2515201" y="797312"/>
                </a:cubicBezTo>
                <a:cubicBezTo>
                  <a:pt x="2517744" y="795816"/>
                  <a:pt x="2519199" y="795069"/>
                  <a:pt x="2519565" y="795069"/>
                </a:cubicBezTo>
                <a:cubicBezTo>
                  <a:pt x="2522261" y="793873"/>
                  <a:pt x="2534208" y="793276"/>
                  <a:pt x="2555406" y="793276"/>
                </a:cubicBezTo>
                <a:cubicBezTo>
                  <a:pt x="2576580" y="793276"/>
                  <a:pt x="2588662" y="793873"/>
                  <a:pt x="2591653" y="795069"/>
                </a:cubicBezTo>
                <a:cubicBezTo>
                  <a:pt x="2591996" y="795069"/>
                  <a:pt x="2593438" y="795816"/>
                  <a:pt x="2595978" y="797312"/>
                </a:cubicBezTo>
                <a:cubicBezTo>
                  <a:pt x="2598519" y="798807"/>
                  <a:pt x="2601147" y="799555"/>
                  <a:pt x="2603862" y="799555"/>
                </a:cubicBezTo>
                <a:cubicBezTo>
                  <a:pt x="2608529" y="799555"/>
                  <a:pt x="2612252" y="797951"/>
                  <a:pt x="2615031" y="794744"/>
                </a:cubicBezTo>
                <a:cubicBezTo>
                  <a:pt x="2617810" y="791536"/>
                  <a:pt x="2619199" y="787730"/>
                  <a:pt x="2619199" y="783324"/>
                </a:cubicBezTo>
                <a:cubicBezTo>
                  <a:pt x="2619199" y="774142"/>
                  <a:pt x="2614970" y="768913"/>
                  <a:pt x="2606512" y="767637"/>
                </a:cubicBezTo>
                <a:cubicBezTo>
                  <a:pt x="2598954" y="765208"/>
                  <a:pt x="2594970" y="763893"/>
                  <a:pt x="2594560" y="763693"/>
                </a:cubicBezTo>
                <a:cubicBezTo>
                  <a:pt x="2588264" y="759331"/>
                  <a:pt x="2585116" y="755109"/>
                  <a:pt x="2585116" y="751027"/>
                </a:cubicBezTo>
                <a:lnTo>
                  <a:pt x="2585116" y="556832"/>
                </a:lnTo>
                <a:cubicBezTo>
                  <a:pt x="2585116" y="553050"/>
                  <a:pt x="2588212" y="549016"/>
                  <a:pt x="2594403" y="544730"/>
                </a:cubicBezTo>
                <a:cubicBezTo>
                  <a:pt x="2594846" y="544511"/>
                  <a:pt x="2598844" y="543187"/>
                  <a:pt x="2606398" y="540758"/>
                </a:cubicBezTo>
                <a:cubicBezTo>
                  <a:pt x="2614932" y="539482"/>
                  <a:pt x="2619199" y="534076"/>
                  <a:pt x="2619199" y="524542"/>
                </a:cubicBezTo>
                <a:cubicBezTo>
                  <a:pt x="2619199" y="520413"/>
                  <a:pt x="2617840" y="516677"/>
                  <a:pt x="2615120" y="513333"/>
                </a:cubicBezTo>
                <a:cubicBezTo>
                  <a:pt x="2612401" y="509990"/>
                  <a:pt x="2608648" y="508319"/>
                  <a:pt x="2603862" y="508319"/>
                </a:cubicBezTo>
                <a:cubicBezTo>
                  <a:pt x="2600356" y="508319"/>
                  <a:pt x="2597408" y="509215"/>
                  <a:pt x="2595018" y="511008"/>
                </a:cubicBezTo>
                <a:cubicBezTo>
                  <a:pt x="2592627" y="512801"/>
                  <a:pt x="2591660" y="513719"/>
                  <a:pt x="2592117" y="513762"/>
                </a:cubicBezTo>
                <a:cubicBezTo>
                  <a:pt x="2588245" y="514619"/>
                  <a:pt x="2576008" y="515048"/>
                  <a:pt x="2555406" y="515048"/>
                </a:cubicBezTo>
                <a:cubicBezTo>
                  <a:pt x="2535046" y="515048"/>
                  <a:pt x="2523326" y="514691"/>
                  <a:pt x="2520244" y="513976"/>
                </a:cubicBezTo>
                <a:cubicBezTo>
                  <a:pt x="2520192" y="513948"/>
                  <a:pt x="2519491" y="513485"/>
                  <a:pt x="2518144" y="512587"/>
                </a:cubicBezTo>
                <a:cubicBezTo>
                  <a:pt x="2516796" y="511689"/>
                  <a:pt x="2515148" y="510753"/>
                  <a:pt x="2513200" y="509779"/>
                </a:cubicBezTo>
                <a:cubicBezTo>
                  <a:pt x="2511253" y="508805"/>
                  <a:pt x="2509314" y="508319"/>
                  <a:pt x="2507385" y="508319"/>
                </a:cubicBezTo>
                <a:cubicBezTo>
                  <a:pt x="2502889" y="508319"/>
                  <a:pt x="2499209" y="509951"/>
                  <a:pt x="2496344" y="513216"/>
                </a:cubicBezTo>
                <a:cubicBezTo>
                  <a:pt x="2493480" y="516480"/>
                  <a:pt x="2492048" y="520246"/>
                  <a:pt x="2492048" y="524513"/>
                </a:cubicBezTo>
                <a:cubicBezTo>
                  <a:pt x="2492048" y="532772"/>
                  <a:pt x="2495855" y="538101"/>
                  <a:pt x="2503470" y="540501"/>
                </a:cubicBezTo>
                <a:cubicBezTo>
                  <a:pt x="2504756" y="540758"/>
                  <a:pt x="2506910" y="541264"/>
                  <a:pt x="2509932" y="542019"/>
                </a:cubicBezTo>
                <a:cubicBezTo>
                  <a:pt x="2512954" y="542774"/>
                  <a:pt x="2515122" y="543582"/>
                  <a:pt x="2516436" y="544444"/>
                </a:cubicBezTo>
                <a:cubicBezTo>
                  <a:pt x="2522904" y="548902"/>
                  <a:pt x="2526138" y="552998"/>
                  <a:pt x="2526138" y="556732"/>
                </a:cubicBezTo>
                <a:lnTo>
                  <a:pt x="2526138" y="592443"/>
                </a:lnTo>
                <a:lnTo>
                  <a:pt x="2446585" y="592443"/>
                </a:lnTo>
                <a:lnTo>
                  <a:pt x="2446585" y="556732"/>
                </a:lnTo>
                <a:cubicBezTo>
                  <a:pt x="2446585" y="552969"/>
                  <a:pt x="2449628" y="548985"/>
                  <a:pt x="2455714" y="544780"/>
                </a:cubicBezTo>
                <a:cubicBezTo>
                  <a:pt x="2456157" y="544642"/>
                  <a:pt x="2460908" y="543175"/>
                  <a:pt x="2469966" y="540380"/>
                </a:cubicBezTo>
                <a:cubicBezTo>
                  <a:pt x="2477105" y="538403"/>
                  <a:pt x="2480675" y="533114"/>
                  <a:pt x="2480675" y="524513"/>
                </a:cubicBezTo>
                <a:cubicBezTo>
                  <a:pt x="2480675" y="520394"/>
                  <a:pt x="2479315" y="516665"/>
                  <a:pt x="2476596" y="513326"/>
                </a:cubicBezTo>
                <a:cubicBezTo>
                  <a:pt x="2473876" y="509988"/>
                  <a:pt x="2470274" y="508319"/>
                  <a:pt x="2465787" y="508319"/>
                </a:cubicBezTo>
                <a:cubicBezTo>
                  <a:pt x="2463511" y="508319"/>
                  <a:pt x="2461396" y="508807"/>
                  <a:pt x="2459443" y="509783"/>
                </a:cubicBezTo>
                <a:cubicBezTo>
                  <a:pt x="2457491" y="510759"/>
                  <a:pt x="2455773" y="511743"/>
                  <a:pt x="2454289" y="512733"/>
                </a:cubicBezTo>
                <a:cubicBezTo>
                  <a:pt x="2452806" y="513724"/>
                  <a:pt x="2452100" y="514183"/>
                  <a:pt x="2452171" y="514112"/>
                </a:cubicBezTo>
                <a:cubicBezTo>
                  <a:pt x="2449099" y="514736"/>
                  <a:pt x="2437343" y="515048"/>
                  <a:pt x="2416902" y="515048"/>
                </a:cubicBezTo>
                <a:cubicBezTo>
                  <a:pt x="2396462" y="515048"/>
                  <a:pt x="2384853" y="514750"/>
                  <a:pt x="2382077" y="514155"/>
                </a:cubicBezTo>
                <a:cubicBezTo>
                  <a:pt x="2382219" y="514298"/>
                  <a:pt x="2381559" y="513881"/>
                  <a:pt x="2380094" y="512905"/>
                </a:cubicBezTo>
                <a:cubicBezTo>
                  <a:pt x="2378630" y="511928"/>
                  <a:pt x="2376961" y="510920"/>
                  <a:pt x="2375087" y="509879"/>
                </a:cubicBezTo>
                <a:cubicBezTo>
                  <a:pt x="2373212" y="508839"/>
                  <a:pt x="2371287" y="508319"/>
                  <a:pt x="2369311" y="508319"/>
                </a:cubicBezTo>
                <a:close/>
                <a:moveTo>
                  <a:pt x="1792339" y="508319"/>
                </a:moveTo>
                <a:cubicBezTo>
                  <a:pt x="1787543" y="508319"/>
                  <a:pt x="1783713" y="509952"/>
                  <a:pt x="1780848" y="513219"/>
                </a:cubicBezTo>
                <a:cubicBezTo>
                  <a:pt x="1777983" y="516486"/>
                  <a:pt x="1776551" y="520253"/>
                  <a:pt x="1776551" y="524521"/>
                </a:cubicBezTo>
                <a:cubicBezTo>
                  <a:pt x="1776551" y="532802"/>
                  <a:pt x="1780494" y="538125"/>
                  <a:pt x="1788381" y="540487"/>
                </a:cubicBezTo>
                <a:cubicBezTo>
                  <a:pt x="1790357" y="541473"/>
                  <a:pt x="1792715" y="542181"/>
                  <a:pt x="1795453" y="542612"/>
                </a:cubicBezTo>
                <a:cubicBezTo>
                  <a:pt x="1798192" y="543043"/>
                  <a:pt x="1800171" y="543661"/>
                  <a:pt x="1801390" y="544466"/>
                </a:cubicBezTo>
                <a:cubicBezTo>
                  <a:pt x="1807857" y="548924"/>
                  <a:pt x="1811091" y="553036"/>
                  <a:pt x="1811091" y="556803"/>
                </a:cubicBezTo>
                <a:lnTo>
                  <a:pt x="1811534" y="594265"/>
                </a:lnTo>
                <a:cubicBezTo>
                  <a:pt x="1810939" y="617644"/>
                  <a:pt x="1819193" y="635987"/>
                  <a:pt x="1836298" y="649293"/>
                </a:cubicBezTo>
                <a:cubicBezTo>
                  <a:pt x="1853402" y="662600"/>
                  <a:pt x="1877304" y="669253"/>
                  <a:pt x="1908003" y="669253"/>
                </a:cubicBezTo>
                <a:cubicBezTo>
                  <a:pt x="1914747" y="669253"/>
                  <a:pt x="1922310" y="669020"/>
                  <a:pt x="1930692" y="668553"/>
                </a:cubicBezTo>
                <a:cubicBezTo>
                  <a:pt x="1939073" y="668086"/>
                  <a:pt x="1945227" y="667405"/>
                  <a:pt x="1949151" y="666510"/>
                </a:cubicBezTo>
                <a:lnTo>
                  <a:pt x="1949151" y="750935"/>
                </a:lnTo>
                <a:cubicBezTo>
                  <a:pt x="1949151" y="754987"/>
                  <a:pt x="1945970" y="759224"/>
                  <a:pt x="1939607" y="763643"/>
                </a:cubicBezTo>
                <a:cubicBezTo>
                  <a:pt x="1938807" y="764043"/>
                  <a:pt x="1934192" y="765494"/>
                  <a:pt x="1925763" y="767994"/>
                </a:cubicBezTo>
                <a:cubicBezTo>
                  <a:pt x="1918633" y="770256"/>
                  <a:pt x="1915068" y="775357"/>
                  <a:pt x="1915068" y="783296"/>
                </a:cubicBezTo>
                <a:cubicBezTo>
                  <a:pt x="1915068" y="787820"/>
                  <a:pt x="1916539" y="791661"/>
                  <a:pt x="1919480" y="794819"/>
                </a:cubicBezTo>
                <a:cubicBezTo>
                  <a:pt x="1922420" y="797976"/>
                  <a:pt x="1926060" y="799555"/>
                  <a:pt x="1930399" y="799555"/>
                </a:cubicBezTo>
                <a:cubicBezTo>
                  <a:pt x="1933066" y="799555"/>
                  <a:pt x="1935671" y="798807"/>
                  <a:pt x="1938214" y="797312"/>
                </a:cubicBezTo>
                <a:cubicBezTo>
                  <a:pt x="1940757" y="795816"/>
                  <a:pt x="1942217" y="795069"/>
                  <a:pt x="1942593" y="795069"/>
                </a:cubicBezTo>
                <a:cubicBezTo>
                  <a:pt x="1945284" y="793873"/>
                  <a:pt x="1957226" y="793276"/>
                  <a:pt x="1978419" y="793276"/>
                </a:cubicBezTo>
                <a:cubicBezTo>
                  <a:pt x="1999598" y="793276"/>
                  <a:pt x="2011680" y="793873"/>
                  <a:pt x="2014667" y="795069"/>
                </a:cubicBezTo>
                <a:cubicBezTo>
                  <a:pt x="2015009" y="795069"/>
                  <a:pt x="2016451" y="795816"/>
                  <a:pt x="2018992" y="797312"/>
                </a:cubicBezTo>
                <a:cubicBezTo>
                  <a:pt x="2021533" y="798807"/>
                  <a:pt x="2024163" y="799555"/>
                  <a:pt x="2026882" y="799555"/>
                </a:cubicBezTo>
                <a:cubicBezTo>
                  <a:pt x="2031549" y="799555"/>
                  <a:pt x="2035273" y="797951"/>
                  <a:pt x="2038051" y="794744"/>
                </a:cubicBezTo>
                <a:cubicBezTo>
                  <a:pt x="2040830" y="791536"/>
                  <a:pt x="2042220" y="787730"/>
                  <a:pt x="2042220" y="783324"/>
                </a:cubicBezTo>
                <a:cubicBezTo>
                  <a:pt x="2042220" y="774142"/>
                  <a:pt x="2037988" y="768913"/>
                  <a:pt x="2029526" y="767637"/>
                </a:cubicBezTo>
                <a:cubicBezTo>
                  <a:pt x="2021982" y="765212"/>
                  <a:pt x="2018005" y="763900"/>
                  <a:pt x="2017595" y="763700"/>
                </a:cubicBezTo>
                <a:cubicBezTo>
                  <a:pt x="2011285" y="759333"/>
                  <a:pt x="2008130" y="755109"/>
                  <a:pt x="2008130" y="751027"/>
                </a:cubicBezTo>
                <a:lnTo>
                  <a:pt x="2008130" y="556832"/>
                </a:lnTo>
                <a:cubicBezTo>
                  <a:pt x="2008130" y="553050"/>
                  <a:pt x="2011225" y="549019"/>
                  <a:pt x="2017417" y="544737"/>
                </a:cubicBezTo>
                <a:cubicBezTo>
                  <a:pt x="2017860" y="544514"/>
                  <a:pt x="2021858" y="543187"/>
                  <a:pt x="2029411" y="540758"/>
                </a:cubicBezTo>
                <a:cubicBezTo>
                  <a:pt x="2037950" y="539482"/>
                  <a:pt x="2042220" y="534076"/>
                  <a:pt x="2042220" y="524542"/>
                </a:cubicBezTo>
                <a:cubicBezTo>
                  <a:pt x="2042220" y="520413"/>
                  <a:pt x="2040860" y="516677"/>
                  <a:pt x="2038141" y="513333"/>
                </a:cubicBezTo>
                <a:cubicBezTo>
                  <a:pt x="2035421" y="509990"/>
                  <a:pt x="2031669" y="508319"/>
                  <a:pt x="2026882" y="508319"/>
                </a:cubicBezTo>
                <a:cubicBezTo>
                  <a:pt x="2023377" y="508319"/>
                  <a:pt x="2020428" y="509215"/>
                  <a:pt x="2018035" y="511008"/>
                </a:cubicBezTo>
                <a:cubicBezTo>
                  <a:pt x="2015642" y="512801"/>
                  <a:pt x="2014674" y="513719"/>
                  <a:pt x="2015131" y="513762"/>
                </a:cubicBezTo>
                <a:cubicBezTo>
                  <a:pt x="2011259" y="514619"/>
                  <a:pt x="1999022" y="515048"/>
                  <a:pt x="1978419" y="515048"/>
                </a:cubicBezTo>
                <a:cubicBezTo>
                  <a:pt x="1958055" y="515048"/>
                  <a:pt x="1946339" y="514691"/>
                  <a:pt x="1943272" y="513976"/>
                </a:cubicBezTo>
                <a:cubicBezTo>
                  <a:pt x="1943200" y="513943"/>
                  <a:pt x="1942493" y="513479"/>
                  <a:pt x="1941150" y="512583"/>
                </a:cubicBezTo>
                <a:cubicBezTo>
                  <a:pt x="1939807" y="511688"/>
                  <a:pt x="1938163" y="510753"/>
                  <a:pt x="1936217" y="509779"/>
                </a:cubicBezTo>
                <a:cubicBezTo>
                  <a:pt x="1934272" y="508805"/>
                  <a:pt x="1932332" y="508319"/>
                  <a:pt x="1930399" y="508319"/>
                </a:cubicBezTo>
                <a:cubicBezTo>
                  <a:pt x="1925908" y="508319"/>
                  <a:pt x="1922230" y="509952"/>
                  <a:pt x="1919365" y="513219"/>
                </a:cubicBezTo>
                <a:cubicBezTo>
                  <a:pt x="1916501" y="516486"/>
                  <a:pt x="1915068" y="520256"/>
                  <a:pt x="1915068" y="524528"/>
                </a:cubicBezTo>
                <a:cubicBezTo>
                  <a:pt x="1915068" y="532791"/>
                  <a:pt x="1918871" y="538122"/>
                  <a:pt x="1926477" y="540523"/>
                </a:cubicBezTo>
                <a:cubicBezTo>
                  <a:pt x="1928401" y="540923"/>
                  <a:pt x="1930718" y="541464"/>
                  <a:pt x="1933428" y="542148"/>
                </a:cubicBezTo>
                <a:cubicBezTo>
                  <a:pt x="1936137" y="542831"/>
                  <a:pt x="1938147" y="543606"/>
                  <a:pt x="1939457" y="544473"/>
                </a:cubicBezTo>
                <a:cubicBezTo>
                  <a:pt x="1945920" y="548935"/>
                  <a:pt x="1949151" y="553038"/>
                  <a:pt x="1949151" y="556782"/>
                </a:cubicBezTo>
                <a:lnTo>
                  <a:pt x="1949151" y="638649"/>
                </a:lnTo>
                <a:cubicBezTo>
                  <a:pt x="1945956" y="639325"/>
                  <a:pt x="1941100" y="639871"/>
                  <a:pt x="1934585" y="640285"/>
                </a:cubicBezTo>
                <a:cubicBezTo>
                  <a:pt x="1928070" y="640699"/>
                  <a:pt x="1922207" y="640907"/>
                  <a:pt x="1916997" y="640907"/>
                </a:cubicBezTo>
                <a:cubicBezTo>
                  <a:pt x="1899633" y="640907"/>
                  <a:pt x="1887468" y="636955"/>
                  <a:pt x="1880503" y="629051"/>
                </a:cubicBezTo>
                <a:cubicBezTo>
                  <a:pt x="1873538" y="621148"/>
                  <a:pt x="1870055" y="610824"/>
                  <a:pt x="1870055" y="598080"/>
                </a:cubicBezTo>
                <a:lnTo>
                  <a:pt x="1869605" y="561354"/>
                </a:lnTo>
                <a:cubicBezTo>
                  <a:pt x="1869605" y="554529"/>
                  <a:pt x="1872668" y="549000"/>
                  <a:pt x="1878792" y="544766"/>
                </a:cubicBezTo>
                <a:cubicBezTo>
                  <a:pt x="1879173" y="544656"/>
                  <a:pt x="1883900" y="543201"/>
                  <a:pt x="1892973" y="540401"/>
                </a:cubicBezTo>
                <a:cubicBezTo>
                  <a:pt x="1900121" y="538425"/>
                  <a:pt x="1903695" y="533134"/>
                  <a:pt x="1903695" y="524528"/>
                </a:cubicBezTo>
                <a:cubicBezTo>
                  <a:pt x="1903695" y="520403"/>
                  <a:pt x="1902334" y="516671"/>
                  <a:pt x="1899613" y="513330"/>
                </a:cubicBezTo>
                <a:cubicBezTo>
                  <a:pt x="1896891" y="509989"/>
                  <a:pt x="1893287" y="508319"/>
                  <a:pt x="1888801" y="508319"/>
                </a:cubicBezTo>
                <a:cubicBezTo>
                  <a:pt x="1886534" y="508319"/>
                  <a:pt x="1884423" y="508807"/>
                  <a:pt x="1882468" y="509783"/>
                </a:cubicBezTo>
                <a:cubicBezTo>
                  <a:pt x="1880513" y="510759"/>
                  <a:pt x="1878793" y="511743"/>
                  <a:pt x="1877310" y="512733"/>
                </a:cubicBezTo>
                <a:cubicBezTo>
                  <a:pt x="1875826" y="513724"/>
                  <a:pt x="1875120" y="514183"/>
                  <a:pt x="1875192" y="514112"/>
                </a:cubicBezTo>
                <a:cubicBezTo>
                  <a:pt x="1872115" y="514736"/>
                  <a:pt x="1860359" y="515048"/>
                  <a:pt x="1839923" y="515048"/>
                </a:cubicBezTo>
                <a:cubicBezTo>
                  <a:pt x="1819487" y="515048"/>
                  <a:pt x="1807845" y="514741"/>
                  <a:pt x="1804997" y="514126"/>
                </a:cubicBezTo>
                <a:cubicBezTo>
                  <a:pt x="1805050" y="514183"/>
                  <a:pt x="1804384" y="513750"/>
                  <a:pt x="1803001" y="512826"/>
                </a:cubicBezTo>
                <a:cubicBezTo>
                  <a:pt x="1801617" y="511902"/>
                  <a:pt x="1799988" y="510920"/>
                  <a:pt x="1798114" y="509879"/>
                </a:cubicBezTo>
                <a:cubicBezTo>
                  <a:pt x="1796240" y="508839"/>
                  <a:pt x="1794315" y="508319"/>
                  <a:pt x="1792339" y="508319"/>
                </a:cubicBezTo>
                <a:close/>
                <a:moveTo>
                  <a:pt x="1477649" y="508319"/>
                </a:moveTo>
                <a:cubicBezTo>
                  <a:pt x="1467519" y="508319"/>
                  <a:pt x="1462262" y="513603"/>
                  <a:pt x="1461876" y="524170"/>
                </a:cubicBezTo>
                <a:cubicBezTo>
                  <a:pt x="1460376" y="534705"/>
                  <a:pt x="1463843" y="541187"/>
                  <a:pt x="1472277" y="543616"/>
                </a:cubicBezTo>
                <a:cubicBezTo>
                  <a:pt x="1474173" y="544711"/>
                  <a:pt x="1476962" y="545185"/>
                  <a:pt x="1480646" y="545037"/>
                </a:cubicBezTo>
                <a:cubicBezTo>
                  <a:pt x="1484330" y="544890"/>
                  <a:pt x="1486727" y="544933"/>
                  <a:pt x="1487836" y="545166"/>
                </a:cubicBezTo>
                <a:cubicBezTo>
                  <a:pt x="1500767" y="548671"/>
                  <a:pt x="1509767" y="555093"/>
                  <a:pt x="1514840" y="564433"/>
                </a:cubicBezTo>
                <a:lnTo>
                  <a:pt x="1602469" y="721351"/>
                </a:lnTo>
                <a:lnTo>
                  <a:pt x="1591821" y="738479"/>
                </a:lnTo>
                <a:cubicBezTo>
                  <a:pt x="1587944" y="744592"/>
                  <a:pt x="1586503" y="747556"/>
                  <a:pt x="1587499" y="747370"/>
                </a:cubicBezTo>
                <a:cubicBezTo>
                  <a:pt x="1587237" y="745312"/>
                  <a:pt x="1586787" y="741970"/>
                  <a:pt x="1586149" y="737344"/>
                </a:cubicBezTo>
                <a:cubicBezTo>
                  <a:pt x="1585510" y="732717"/>
                  <a:pt x="1583958" y="728553"/>
                  <a:pt x="1581491" y="724853"/>
                </a:cubicBezTo>
                <a:cubicBezTo>
                  <a:pt x="1579024" y="721152"/>
                  <a:pt x="1575487" y="718151"/>
                  <a:pt x="1570879" y="715848"/>
                </a:cubicBezTo>
                <a:cubicBezTo>
                  <a:pt x="1566271" y="713545"/>
                  <a:pt x="1560162" y="712394"/>
                  <a:pt x="1552551" y="712394"/>
                </a:cubicBezTo>
                <a:cubicBezTo>
                  <a:pt x="1539450" y="712394"/>
                  <a:pt x="1529956" y="716935"/>
                  <a:pt x="1524069" y="726017"/>
                </a:cubicBezTo>
                <a:cubicBezTo>
                  <a:pt x="1518183" y="735099"/>
                  <a:pt x="1515240" y="745086"/>
                  <a:pt x="1515240" y="755978"/>
                </a:cubicBezTo>
                <a:cubicBezTo>
                  <a:pt x="1515240" y="764170"/>
                  <a:pt x="1517446" y="771323"/>
                  <a:pt x="1521858" y="777438"/>
                </a:cubicBezTo>
                <a:cubicBezTo>
                  <a:pt x="1526271" y="783553"/>
                  <a:pt x="1531874" y="788098"/>
                  <a:pt x="1538668" y="791072"/>
                </a:cubicBezTo>
                <a:cubicBezTo>
                  <a:pt x="1545461" y="794046"/>
                  <a:pt x="1553167" y="795454"/>
                  <a:pt x="1561785" y="795297"/>
                </a:cubicBezTo>
                <a:cubicBezTo>
                  <a:pt x="1570402" y="795140"/>
                  <a:pt x="1579240" y="792883"/>
                  <a:pt x="1588299" y="788525"/>
                </a:cubicBezTo>
                <a:cubicBezTo>
                  <a:pt x="1592104" y="786301"/>
                  <a:pt x="1595789" y="783255"/>
                  <a:pt x="1599354" y="779388"/>
                </a:cubicBezTo>
                <a:cubicBezTo>
                  <a:pt x="1602919" y="775521"/>
                  <a:pt x="1606520" y="771293"/>
                  <a:pt x="1610159" y="766704"/>
                </a:cubicBezTo>
                <a:cubicBezTo>
                  <a:pt x="1613797" y="762116"/>
                  <a:pt x="1617005" y="757627"/>
                  <a:pt x="1619781" y="753238"/>
                </a:cubicBezTo>
                <a:cubicBezTo>
                  <a:pt x="1622558" y="748850"/>
                  <a:pt x="1625294" y="744317"/>
                  <a:pt x="1627989" y="739640"/>
                </a:cubicBezTo>
                <a:cubicBezTo>
                  <a:pt x="1637648" y="723795"/>
                  <a:pt x="1650283" y="700788"/>
                  <a:pt x="1665894" y="670617"/>
                </a:cubicBezTo>
                <a:cubicBezTo>
                  <a:pt x="1681506" y="640447"/>
                  <a:pt x="1701313" y="602264"/>
                  <a:pt x="1725316" y="556067"/>
                </a:cubicBezTo>
                <a:cubicBezTo>
                  <a:pt x="1727959" y="551110"/>
                  <a:pt x="1731214" y="547221"/>
                  <a:pt x="1735082" y="544402"/>
                </a:cubicBezTo>
                <a:cubicBezTo>
                  <a:pt x="1735886" y="543821"/>
                  <a:pt x="1739751" y="542613"/>
                  <a:pt x="1746676" y="540780"/>
                </a:cubicBezTo>
                <a:cubicBezTo>
                  <a:pt x="1754863" y="539451"/>
                  <a:pt x="1758956" y="534038"/>
                  <a:pt x="1758956" y="524542"/>
                </a:cubicBezTo>
                <a:cubicBezTo>
                  <a:pt x="1758956" y="520422"/>
                  <a:pt x="1757597" y="516689"/>
                  <a:pt x="1754880" y="513341"/>
                </a:cubicBezTo>
                <a:cubicBezTo>
                  <a:pt x="1752163" y="509992"/>
                  <a:pt x="1748560" y="508319"/>
                  <a:pt x="1744068" y="508319"/>
                </a:cubicBezTo>
                <a:cubicBezTo>
                  <a:pt x="1740563" y="508319"/>
                  <a:pt x="1737614" y="509215"/>
                  <a:pt x="1735221" y="511008"/>
                </a:cubicBezTo>
                <a:cubicBezTo>
                  <a:pt x="1732828" y="512801"/>
                  <a:pt x="1731860" y="513719"/>
                  <a:pt x="1732317" y="513762"/>
                </a:cubicBezTo>
                <a:cubicBezTo>
                  <a:pt x="1728445" y="514619"/>
                  <a:pt x="1719056" y="515048"/>
                  <a:pt x="1704149" y="515048"/>
                </a:cubicBezTo>
                <a:cubicBezTo>
                  <a:pt x="1687390" y="515048"/>
                  <a:pt x="1677708" y="514746"/>
                  <a:pt x="1675103" y="514141"/>
                </a:cubicBezTo>
                <a:cubicBezTo>
                  <a:pt x="1675217" y="514255"/>
                  <a:pt x="1674336" y="513748"/>
                  <a:pt x="1672459" y="512619"/>
                </a:cubicBezTo>
                <a:cubicBezTo>
                  <a:pt x="1670583" y="511490"/>
                  <a:pt x="1668864" y="510491"/>
                  <a:pt x="1667302" y="509622"/>
                </a:cubicBezTo>
                <a:cubicBezTo>
                  <a:pt x="1665739" y="508753"/>
                  <a:pt x="1663820" y="508319"/>
                  <a:pt x="1661544" y="508319"/>
                </a:cubicBezTo>
                <a:cubicBezTo>
                  <a:pt x="1657476" y="508319"/>
                  <a:pt x="1653828" y="509933"/>
                  <a:pt x="1650600" y="513162"/>
                </a:cubicBezTo>
                <a:cubicBezTo>
                  <a:pt x="1647371" y="516391"/>
                  <a:pt x="1645756" y="520184"/>
                  <a:pt x="1645756" y="524542"/>
                </a:cubicBezTo>
                <a:cubicBezTo>
                  <a:pt x="1645756" y="532848"/>
                  <a:pt x="1649837" y="538170"/>
                  <a:pt x="1658001" y="540508"/>
                </a:cubicBezTo>
                <a:cubicBezTo>
                  <a:pt x="1659667" y="541504"/>
                  <a:pt x="1661856" y="542228"/>
                  <a:pt x="1664566" y="542680"/>
                </a:cubicBezTo>
                <a:cubicBezTo>
                  <a:pt x="1667275" y="543132"/>
                  <a:pt x="1669533" y="543809"/>
                  <a:pt x="1671338" y="544709"/>
                </a:cubicBezTo>
                <a:cubicBezTo>
                  <a:pt x="1683587" y="551367"/>
                  <a:pt x="1686871" y="559658"/>
                  <a:pt x="1681189" y="569583"/>
                </a:cubicBezTo>
                <a:lnTo>
                  <a:pt x="1633147" y="666638"/>
                </a:lnTo>
                <a:lnTo>
                  <a:pt x="1579698" y="564904"/>
                </a:lnTo>
                <a:cubicBezTo>
                  <a:pt x="1575116" y="556946"/>
                  <a:pt x="1576990" y="550112"/>
                  <a:pt x="1585320" y="544402"/>
                </a:cubicBezTo>
                <a:cubicBezTo>
                  <a:pt x="1586315" y="543735"/>
                  <a:pt x="1588362" y="543332"/>
                  <a:pt x="1591460" y="543194"/>
                </a:cubicBezTo>
                <a:cubicBezTo>
                  <a:pt x="1594558" y="543056"/>
                  <a:pt x="1596771" y="542813"/>
                  <a:pt x="1598100" y="542466"/>
                </a:cubicBezTo>
                <a:cubicBezTo>
                  <a:pt x="1606663" y="539927"/>
                  <a:pt x="1610461" y="533707"/>
                  <a:pt x="1609494" y="523806"/>
                </a:cubicBezTo>
                <a:cubicBezTo>
                  <a:pt x="1608728" y="513481"/>
                  <a:pt x="1603651" y="508319"/>
                  <a:pt x="1594264" y="508319"/>
                </a:cubicBezTo>
                <a:cubicBezTo>
                  <a:pt x="1590759" y="508319"/>
                  <a:pt x="1587810" y="509215"/>
                  <a:pt x="1585416" y="511008"/>
                </a:cubicBezTo>
                <a:cubicBezTo>
                  <a:pt x="1583023" y="512801"/>
                  <a:pt x="1582055" y="513719"/>
                  <a:pt x="1582512" y="513762"/>
                </a:cubicBezTo>
                <a:cubicBezTo>
                  <a:pt x="1578640" y="514619"/>
                  <a:pt x="1562822" y="515048"/>
                  <a:pt x="1535057" y="515048"/>
                </a:cubicBezTo>
                <a:cubicBezTo>
                  <a:pt x="1507834" y="515048"/>
                  <a:pt x="1492687" y="514691"/>
                  <a:pt x="1489615" y="513976"/>
                </a:cubicBezTo>
                <a:cubicBezTo>
                  <a:pt x="1489563" y="513948"/>
                  <a:pt x="1488911" y="513518"/>
                  <a:pt x="1487661" y="512687"/>
                </a:cubicBezTo>
                <a:cubicBezTo>
                  <a:pt x="1486411" y="511856"/>
                  <a:pt x="1484849" y="510920"/>
                  <a:pt x="1482975" y="509879"/>
                </a:cubicBezTo>
                <a:cubicBezTo>
                  <a:pt x="1481101" y="508839"/>
                  <a:pt x="1479326" y="508319"/>
                  <a:pt x="1477649" y="508319"/>
                </a:cubicBezTo>
                <a:close/>
                <a:moveTo>
                  <a:pt x="483361" y="508319"/>
                </a:moveTo>
                <a:cubicBezTo>
                  <a:pt x="478565" y="508319"/>
                  <a:pt x="474736" y="509953"/>
                  <a:pt x="471873" y="513223"/>
                </a:cubicBezTo>
                <a:cubicBezTo>
                  <a:pt x="469011" y="516492"/>
                  <a:pt x="467580" y="520265"/>
                  <a:pt x="467580" y="524542"/>
                </a:cubicBezTo>
                <a:cubicBezTo>
                  <a:pt x="467580" y="532833"/>
                  <a:pt x="471521" y="538160"/>
                  <a:pt x="479403" y="540523"/>
                </a:cubicBezTo>
                <a:cubicBezTo>
                  <a:pt x="481375" y="541513"/>
                  <a:pt x="483732" y="542224"/>
                  <a:pt x="486475" y="542655"/>
                </a:cubicBezTo>
                <a:cubicBezTo>
                  <a:pt x="489219" y="543086"/>
                  <a:pt x="491200" y="543704"/>
                  <a:pt x="492419" y="544509"/>
                </a:cubicBezTo>
                <a:cubicBezTo>
                  <a:pt x="498882" y="548976"/>
                  <a:pt x="502113" y="553084"/>
                  <a:pt x="502113" y="556832"/>
                </a:cubicBezTo>
                <a:lnTo>
                  <a:pt x="502113" y="751027"/>
                </a:lnTo>
                <a:cubicBezTo>
                  <a:pt x="502113" y="755076"/>
                  <a:pt x="498975" y="759274"/>
                  <a:pt x="492698" y="763622"/>
                </a:cubicBezTo>
                <a:cubicBezTo>
                  <a:pt x="492398" y="763717"/>
                  <a:pt x="488740" y="764872"/>
                  <a:pt x="481725" y="767087"/>
                </a:cubicBezTo>
                <a:cubicBezTo>
                  <a:pt x="472295" y="769958"/>
                  <a:pt x="467580" y="775371"/>
                  <a:pt x="467580" y="783324"/>
                </a:cubicBezTo>
                <a:cubicBezTo>
                  <a:pt x="467580" y="787839"/>
                  <a:pt x="469052" y="791673"/>
                  <a:pt x="471995" y="794826"/>
                </a:cubicBezTo>
                <a:cubicBezTo>
                  <a:pt x="474938" y="797978"/>
                  <a:pt x="478727" y="799555"/>
                  <a:pt x="483361" y="799555"/>
                </a:cubicBezTo>
                <a:cubicBezTo>
                  <a:pt x="485728" y="799555"/>
                  <a:pt x="488184" y="798807"/>
                  <a:pt x="490730" y="797312"/>
                </a:cubicBezTo>
                <a:cubicBezTo>
                  <a:pt x="493275" y="795816"/>
                  <a:pt x="494564" y="795069"/>
                  <a:pt x="494598" y="795069"/>
                </a:cubicBezTo>
                <a:cubicBezTo>
                  <a:pt x="497594" y="793873"/>
                  <a:pt x="509702" y="793276"/>
                  <a:pt x="530924" y="793276"/>
                </a:cubicBezTo>
                <a:cubicBezTo>
                  <a:pt x="552117" y="793276"/>
                  <a:pt x="564354" y="793873"/>
                  <a:pt x="567636" y="795069"/>
                </a:cubicBezTo>
                <a:cubicBezTo>
                  <a:pt x="567755" y="795069"/>
                  <a:pt x="569159" y="795816"/>
                  <a:pt x="571850" y="797312"/>
                </a:cubicBezTo>
                <a:cubicBezTo>
                  <a:pt x="574541" y="798807"/>
                  <a:pt x="577203" y="799555"/>
                  <a:pt x="579837" y="799555"/>
                </a:cubicBezTo>
                <a:cubicBezTo>
                  <a:pt x="584204" y="799555"/>
                  <a:pt x="587777" y="797951"/>
                  <a:pt x="590556" y="794744"/>
                </a:cubicBezTo>
                <a:cubicBezTo>
                  <a:pt x="593335" y="791536"/>
                  <a:pt x="594725" y="787730"/>
                  <a:pt x="594725" y="783324"/>
                </a:cubicBezTo>
                <a:cubicBezTo>
                  <a:pt x="594725" y="774628"/>
                  <a:pt x="590907" y="769432"/>
                  <a:pt x="583273" y="767737"/>
                </a:cubicBezTo>
                <a:cubicBezTo>
                  <a:pt x="575201" y="765508"/>
                  <a:pt x="570865" y="764198"/>
                  <a:pt x="570264" y="763808"/>
                </a:cubicBezTo>
                <a:cubicBezTo>
                  <a:pt x="563845" y="759369"/>
                  <a:pt x="560635" y="755111"/>
                  <a:pt x="560635" y="751035"/>
                </a:cubicBezTo>
                <a:lnTo>
                  <a:pt x="560635" y="628698"/>
                </a:lnTo>
                <a:lnTo>
                  <a:pt x="573243" y="613439"/>
                </a:lnTo>
                <a:lnTo>
                  <a:pt x="644388" y="748763"/>
                </a:lnTo>
                <a:cubicBezTo>
                  <a:pt x="648836" y="755892"/>
                  <a:pt x="649386" y="761462"/>
                  <a:pt x="646038" y="765472"/>
                </a:cubicBezTo>
                <a:cubicBezTo>
                  <a:pt x="645872" y="765682"/>
                  <a:pt x="645362" y="765871"/>
                  <a:pt x="644509" y="766040"/>
                </a:cubicBezTo>
                <a:cubicBezTo>
                  <a:pt x="643657" y="766209"/>
                  <a:pt x="642252" y="766375"/>
                  <a:pt x="640295" y="766537"/>
                </a:cubicBezTo>
                <a:cubicBezTo>
                  <a:pt x="638337" y="766698"/>
                  <a:pt x="636473" y="767134"/>
                  <a:pt x="634701" y="767844"/>
                </a:cubicBezTo>
                <a:cubicBezTo>
                  <a:pt x="626471" y="770192"/>
                  <a:pt x="622357" y="775352"/>
                  <a:pt x="622357" y="783324"/>
                </a:cubicBezTo>
                <a:cubicBezTo>
                  <a:pt x="622357" y="787958"/>
                  <a:pt x="624007" y="791822"/>
                  <a:pt x="627307" y="794915"/>
                </a:cubicBezTo>
                <a:cubicBezTo>
                  <a:pt x="630608" y="798008"/>
                  <a:pt x="634370" y="799555"/>
                  <a:pt x="638594" y="799555"/>
                </a:cubicBezTo>
                <a:cubicBezTo>
                  <a:pt x="641261" y="799555"/>
                  <a:pt x="643866" y="798807"/>
                  <a:pt x="646410" y="797312"/>
                </a:cubicBezTo>
                <a:cubicBezTo>
                  <a:pt x="648953" y="795816"/>
                  <a:pt x="650408" y="795069"/>
                  <a:pt x="650774" y="795069"/>
                </a:cubicBezTo>
                <a:cubicBezTo>
                  <a:pt x="653470" y="793873"/>
                  <a:pt x="666153" y="793276"/>
                  <a:pt x="688822" y="793276"/>
                </a:cubicBezTo>
                <a:cubicBezTo>
                  <a:pt x="707972" y="793276"/>
                  <a:pt x="719940" y="794173"/>
                  <a:pt x="724727" y="795969"/>
                </a:cubicBezTo>
                <a:cubicBezTo>
                  <a:pt x="724898" y="795969"/>
                  <a:pt x="726182" y="796795"/>
                  <a:pt x="728577" y="798448"/>
                </a:cubicBezTo>
                <a:cubicBezTo>
                  <a:pt x="730973" y="800100"/>
                  <a:pt x="733718" y="800927"/>
                  <a:pt x="736814" y="800927"/>
                </a:cubicBezTo>
                <a:cubicBezTo>
                  <a:pt x="740805" y="800927"/>
                  <a:pt x="744359" y="799263"/>
                  <a:pt x="747476" y="795937"/>
                </a:cubicBezTo>
                <a:cubicBezTo>
                  <a:pt x="750593" y="792610"/>
                  <a:pt x="752151" y="788713"/>
                  <a:pt x="752151" y="784246"/>
                </a:cubicBezTo>
                <a:cubicBezTo>
                  <a:pt x="752151" y="775502"/>
                  <a:pt x="747515" y="770089"/>
                  <a:pt x="738243" y="768008"/>
                </a:cubicBezTo>
                <a:cubicBezTo>
                  <a:pt x="737490" y="768113"/>
                  <a:pt x="735865" y="767680"/>
                  <a:pt x="733367" y="766708"/>
                </a:cubicBezTo>
                <a:cubicBezTo>
                  <a:pt x="730869" y="765736"/>
                  <a:pt x="728677" y="764936"/>
                  <a:pt x="726791" y="764308"/>
                </a:cubicBezTo>
                <a:cubicBezTo>
                  <a:pt x="718990" y="762226"/>
                  <a:pt x="713861" y="758478"/>
                  <a:pt x="711403" y="753063"/>
                </a:cubicBezTo>
                <a:lnTo>
                  <a:pt x="618049" y="578799"/>
                </a:lnTo>
                <a:cubicBezTo>
                  <a:pt x="619216" y="577789"/>
                  <a:pt x="621366" y="576239"/>
                  <a:pt x="624500" y="574148"/>
                </a:cubicBezTo>
                <a:cubicBezTo>
                  <a:pt x="625743" y="573319"/>
                  <a:pt x="629921" y="572260"/>
                  <a:pt x="637033" y="570969"/>
                </a:cubicBezTo>
                <a:cubicBezTo>
                  <a:pt x="644146" y="569679"/>
                  <a:pt x="653491" y="570968"/>
                  <a:pt x="665069" y="574838"/>
                </a:cubicBezTo>
                <a:cubicBezTo>
                  <a:pt x="676647" y="578707"/>
                  <a:pt x="683910" y="580809"/>
                  <a:pt x="686858" y="581142"/>
                </a:cubicBezTo>
                <a:cubicBezTo>
                  <a:pt x="699245" y="583237"/>
                  <a:pt x="711206" y="580626"/>
                  <a:pt x="722741" y="573309"/>
                </a:cubicBezTo>
                <a:cubicBezTo>
                  <a:pt x="734275" y="565991"/>
                  <a:pt x="739395" y="555479"/>
                  <a:pt x="738100" y="541773"/>
                </a:cubicBezTo>
                <a:cubicBezTo>
                  <a:pt x="736795" y="530381"/>
                  <a:pt x="731173" y="522105"/>
                  <a:pt x="721233" y="516945"/>
                </a:cubicBezTo>
                <a:cubicBezTo>
                  <a:pt x="711294" y="511784"/>
                  <a:pt x="700276" y="510126"/>
                  <a:pt x="688179" y="511969"/>
                </a:cubicBezTo>
                <a:cubicBezTo>
                  <a:pt x="666534" y="514750"/>
                  <a:pt x="647457" y="521464"/>
                  <a:pt x="630951" y="532111"/>
                </a:cubicBezTo>
                <a:cubicBezTo>
                  <a:pt x="614444" y="542757"/>
                  <a:pt x="594789" y="558580"/>
                  <a:pt x="571986" y="579577"/>
                </a:cubicBezTo>
                <a:lnTo>
                  <a:pt x="560635" y="596222"/>
                </a:lnTo>
                <a:lnTo>
                  <a:pt x="560635" y="556839"/>
                </a:lnTo>
                <a:cubicBezTo>
                  <a:pt x="560635" y="553057"/>
                  <a:pt x="563683" y="549057"/>
                  <a:pt x="569779" y="544837"/>
                </a:cubicBezTo>
                <a:cubicBezTo>
                  <a:pt x="570212" y="544704"/>
                  <a:pt x="574963" y="543235"/>
                  <a:pt x="584030" y="540430"/>
                </a:cubicBezTo>
                <a:cubicBezTo>
                  <a:pt x="591160" y="538449"/>
                  <a:pt x="594725" y="533153"/>
                  <a:pt x="594725" y="524542"/>
                </a:cubicBezTo>
                <a:cubicBezTo>
                  <a:pt x="594725" y="520422"/>
                  <a:pt x="593366" y="516689"/>
                  <a:pt x="590649" y="513341"/>
                </a:cubicBezTo>
                <a:cubicBezTo>
                  <a:pt x="587932" y="509992"/>
                  <a:pt x="584328" y="508319"/>
                  <a:pt x="579837" y="508319"/>
                </a:cubicBezTo>
                <a:cubicBezTo>
                  <a:pt x="577561" y="508319"/>
                  <a:pt x="575446" y="508807"/>
                  <a:pt x="573493" y="509783"/>
                </a:cubicBezTo>
                <a:cubicBezTo>
                  <a:pt x="571541" y="510759"/>
                  <a:pt x="569823" y="511743"/>
                  <a:pt x="568339" y="512733"/>
                </a:cubicBezTo>
                <a:cubicBezTo>
                  <a:pt x="566856" y="513724"/>
                  <a:pt x="566150" y="514183"/>
                  <a:pt x="566221" y="514112"/>
                </a:cubicBezTo>
                <a:cubicBezTo>
                  <a:pt x="563149" y="514736"/>
                  <a:pt x="551393" y="515048"/>
                  <a:pt x="530952" y="515048"/>
                </a:cubicBezTo>
                <a:cubicBezTo>
                  <a:pt x="510512" y="515048"/>
                  <a:pt x="498903" y="514750"/>
                  <a:pt x="496127" y="514155"/>
                </a:cubicBezTo>
                <a:cubicBezTo>
                  <a:pt x="496269" y="514298"/>
                  <a:pt x="495609" y="513881"/>
                  <a:pt x="494144" y="512905"/>
                </a:cubicBezTo>
                <a:cubicBezTo>
                  <a:pt x="492680" y="511928"/>
                  <a:pt x="491010" y="510920"/>
                  <a:pt x="489136" y="509879"/>
                </a:cubicBezTo>
                <a:cubicBezTo>
                  <a:pt x="487262" y="508839"/>
                  <a:pt x="485337" y="508319"/>
                  <a:pt x="483361" y="508319"/>
                </a:cubicBezTo>
                <a:close/>
                <a:moveTo>
                  <a:pt x="3064636" y="508304"/>
                </a:moveTo>
                <a:cubicBezTo>
                  <a:pt x="3059840" y="508304"/>
                  <a:pt x="3056011" y="509941"/>
                  <a:pt x="3053149" y="513216"/>
                </a:cubicBezTo>
                <a:cubicBezTo>
                  <a:pt x="3050287" y="516490"/>
                  <a:pt x="3048855" y="520260"/>
                  <a:pt x="3048855" y="524528"/>
                </a:cubicBezTo>
                <a:cubicBezTo>
                  <a:pt x="3048855" y="532819"/>
                  <a:pt x="3052796" y="538148"/>
                  <a:pt x="3060678" y="540515"/>
                </a:cubicBezTo>
                <a:cubicBezTo>
                  <a:pt x="3062655" y="541501"/>
                  <a:pt x="3065013" y="542210"/>
                  <a:pt x="3067754" y="542641"/>
                </a:cubicBezTo>
                <a:cubicBezTo>
                  <a:pt x="3070495" y="543072"/>
                  <a:pt x="3072475" y="543690"/>
                  <a:pt x="3073694" y="544494"/>
                </a:cubicBezTo>
                <a:cubicBezTo>
                  <a:pt x="3080157" y="548966"/>
                  <a:pt x="3083388" y="553076"/>
                  <a:pt x="3083388" y="556825"/>
                </a:cubicBezTo>
                <a:lnTo>
                  <a:pt x="3083388" y="751027"/>
                </a:lnTo>
                <a:cubicBezTo>
                  <a:pt x="3083388" y="755071"/>
                  <a:pt x="3080271" y="759250"/>
                  <a:pt x="3074037" y="763565"/>
                </a:cubicBezTo>
                <a:cubicBezTo>
                  <a:pt x="3073670" y="763698"/>
                  <a:pt x="3069991" y="764872"/>
                  <a:pt x="3063000" y="767087"/>
                </a:cubicBezTo>
                <a:cubicBezTo>
                  <a:pt x="3053570" y="769958"/>
                  <a:pt x="3048855" y="775371"/>
                  <a:pt x="3048855" y="783324"/>
                </a:cubicBezTo>
                <a:cubicBezTo>
                  <a:pt x="3048855" y="787839"/>
                  <a:pt x="3050327" y="791673"/>
                  <a:pt x="3053270" y="794826"/>
                </a:cubicBezTo>
                <a:cubicBezTo>
                  <a:pt x="3056213" y="797978"/>
                  <a:pt x="3060002" y="799555"/>
                  <a:pt x="3064636" y="799555"/>
                </a:cubicBezTo>
                <a:cubicBezTo>
                  <a:pt x="3067003" y="799555"/>
                  <a:pt x="3069459" y="798807"/>
                  <a:pt x="3072005" y="797312"/>
                </a:cubicBezTo>
                <a:cubicBezTo>
                  <a:pt x="3074550" y="795816"/>
                  <a:pt x="3075840" y="795069"/>
                  <a:pt x="3075873" y="795069"/>
                </a:cubicBezTo>
                <a:cubicBezTo>
                  <a:pt x="3078868" y="793873"/>
                  <a:pt x="3090977" y="793276"/>
                  <a:pt x="3112199" y="793276"/>
                </a:cubicBezTo>
                <a:cubicBezTo>
                  <a:pt x="3133392" y="793276"/>
                  <a:pt x="3145629" y="793873"/>
                  <a:pt x="3148911" y="795069"/>
                </a:cubicBezTo>
                <a:cubicBezTo>
                  <a:pt x="3149030" y="795069"/>
                  <a:pt x="3150435" y="795816"/>
                  <a:pt x="3153126" y="797312"/>
                </a:cubicBezTo>
                <a:cubicBezTo>
                  <a:pt x="3155816" y="798807"/>
                  <a:pt x="3158478" y="799555"/>
                  <a:pt x="3161112" y="799555"/>
                </a:cubicBezTo>
                <a:cubicBezTo>
                  <a:pt x="3165479" y="799555"/>
                  <a:pt x="3169053" y="797951"/>
                  <a:pt x="3171831" y="794744"/>
                </a:cubicBezTo>
                <a:cubicBezTo>
                  <a:pt x="3174610" y="791536"/>
                  <a:pt x="3176000" y="787730"/>
                  <a:pt x="3176000" y="783324"/>
                </a:cubicBezTo>
                <a:cubicBezTo>
                  <a:pt x="3176000" y="774623"/>
                  <a:pt x="3172183" y="769425"/>
                  <a:pt x="3164548" y="767730"/>
                </a:cubicBezTo>
                <a:cubicBezTo>
                  <a:pt x="3156481" y="765505"/>
                  <a:pt x="3152145" y="764196"/>
                  <a:pt x="3151540" y="763800"/>
                </a:cubicBezTo>
                <a:cubicBezTo>
                  <a:pt x="3145120" y="759362"/>
                  <a:pt x="3141910" y="755104"/>
                  <a:pt x="3141910" y="751027"/>
                </a:cubicBezTo>
                <a:lnTo>
                  <a:pt x="3141910" y="750949"/>
                </a:lnTo>
                <a:lnTo>
                  <a:pt x="3221520" y="614767"/>
                </a:lnTo>
                <a:lnTo>
                  <a:pt x="3221463" y="751027"/>
                </a:lnTo>
                <a:cubicBezTo>
                  <a:pt x="3221463" y="755071"/>
                  <a:pt x="3218279" y="759295"/>
                  <a:pt x="3211912" y="763700"/>
                </a:cubicBezTo>
                <a:cubicBezTo>
                  <a:pt x="3211111" y="764100"/>
                  <a:pt x="3206487" y="765551"/>
                  <a:pt x="3198038" y="768051"/>
                </a:cubicBezTo>
                <a:cubicBezTo>
                  <a:pt x="3190928" y="770299"/>
                  <a:pt x="3187373" y="775390"/>
                  <a:pt x="3187373" y="783324"/>
                </a:cubicBezTo>
                <a:cubicBezTo>
                  <a:pt x="3187373" y="787839"/>
                  <a:pt x="3188844" y="791673"/>
                  <a:pt x="3191787" y="794826"/>
                </a:cubicBezTo>
                <a:cubicBezTo>
                  <a:pt x="3194731" y="797978"/>
                  <a:pt x="3198372" y="799555"/>
                  <a:pt x="3202710" y="799555"/>
                </a:cubicBezTo>
                <a:cubicBezTo>
                  <a:pt x="3205377" y="799555"/>
                  <a:pt x="3207982" y="798807"/>
                  <a:pt x="3210526" y="797312"/>
                </a:cubicBezTo>
                <a:cubicBezTo>
                  <a:pt x="3213069" y="795816"/>
                  <a:pt x="3214524" y="795069"/>
                  <a:pt x="3214890" y="795069"/>
                </a:cubicBezTo>
                <a:cubicBezTo>
                  <a:pt x="3217586" y="793873"/>
                  <a:pt x="3229533" y="793276"/>
                  <a:pt x="3250731" y="793276"/>
                </a:cubicBezTo>
                <a:cubicBezTo>
                  <a:pt x="3271905" y="793276"/>
                  <a:pt x="3283987" y="793873"/>
                  <a:pt x="3286978" y="795069"/>
                </a:cubicBezTo>
                <a:cubicBezTo>
                  <a:pt x="3287321" y="795069"/>
                  <a:pt x="3288763" y="795816"/>
                  <a:pt x="3291303" y="797312"/>
                </a:cubicBezTo>
                <a:cubicBezTo>
                  <a:pt x="3293844" y="798807"/>
                  <a:pt x="3296472" y="799555"/>
                  <a:pt x="3299187" y="799555"/>
                </a:cubicBezTo>
                <a:cubicBezTo>
                  <a:pt x="3303854" y="799555"/>
                  <a:pt x="3307577" y="797951"/>
                  <a:pt x="3310356" y="794744"/>
                </a:cubicBezTo>
                <a:cubicBezTo>
                  <a:pt x="3313135" y="791536"/>
                  <a:pt x="3314524" y="787730"/>
                  <a:pt x="3314524" y="783324"/>
                </a:cubicBezTo>
                <a:cubicBezTo>
                  <a:pt x="3314524" y="774142"/>
                  <a:pt x="3310295" y="768913"/>
                  <a:pt x="3301837" y="767637"/>
                </a:cubicBezTo>
                <a:cubicBezTo>
                  <a:pt x="3294284" y="765208"/>
                  <a:pt x="3290307" y="763893"/>
                  <a:pt x="3289907" y="763693"/>
                </a:cubicBezTo>
                <a:cubicBezTo>
                  <a:pt x="3283597" y="759326"/>
                  <a:pt x="3280441" y="755104"/>
                  <a:pt x="3280441" y="751027"/>
                </a:cubicBezTo>
                <a:lnTo>
                  <a:pt x="3280441" y="556825"/>
                </a:lnTo>
                <a:cubicBezTo>
                  <a:pt x="3280441" y="553043"/>
                  <a:pt x="3283530" y="549012"/>
                  <a:pt x="3289707" y="544730"/>
                </a:cubicBezTo>
                <a:cubicBezTo>
                  <a:pt x="3290159" y="544506"/>
                  <a:pt x="3294162" y="543180"/>
                  <a:pt x="3301716" y="540751"/>
                </a:cubicBezTo>
                <a:cubicBezTo>
                  <a:pt x="3310255" y="539465"/>
                  <a:pt x="3314524" y="534057"/>
                  <a:pt x="3314524" y="524528"/>
                </a:cubicBezTo>
                <a:cubicBezTo>
                  <a:pt x="3314524" y="520408"/>
                  <a:pt x="3313166" y="516674"/>
                  <a:pt x="3310449" y="513326"/>
                </a:cubicBezTo>
                <a:cubicBezTo>
                  <a:pt x="3307732" y="509978"/>
                  <a:pt x="3303977" y="508304"/>
                  <a:pt x="3299187" y="508304"/>
                </a:cubicBezTo>
                <a:cubicBezTo>
                  <a:pt x="3295681" y="508304"/>
                  <a:pt x="3292733" y="509201"/>
                  <a:pt x="3290343" y="510994"/>
                </a:cubicBezTo>
                <a:cubicBezTo>
                  <a:pt x="3287952" y="512787"/>
                  <a:pt x="3286985" y="513705"/>
                  <a:pt x="3287442" y="513748"/>
                </a:cubicBezTo>
                <a:cubicBezTo>
                  <a:pt x="3283571" y="514605"/>
                  <a:pt x="3271333" y="515034"/>
                  <a:pt x="3250731" y="515034"/>
                </a:cubicBezTo>
                <a:cubicBezTo>
                  <a:pt x="3230371" y="515034"/>
                  <a:pt x="3218650" y="514676"/>
                  <a:pt x="3215569" y="513962"/>
                </a:cubicBezTo>
                <a:cubicBezTo>
                  <a:pt x="3215517" y="513933"/>
                  <a:pt x="3214817" y="513470"/>
                  <a:pt x="3213469" y="512573"/>
                </a:cubicBezTo>
                <a:cubicBezTo>
                  <a:pt x="3212121" y="511675"/>
                  <a:pt x="3210473" y="510739"/>
                  <a:pt x="3208525" y="509765"/>
                </a:cubicBezTo>
                <a:cubicBezTo>
                  <a:pt x="3206577" y="508791"/>
                  <a:pt x="3204639" y="508304"/>
                  <a:pt x="3202710" y="508304"/>
                </a:cubicBezTo>
                <a:cubicBezTo>
                  <a:pt x="3198210" y="508304"/>
                  <a:pt x="3194528" y="509941"/>
                  <a:pt x="3191666" y="513216"/>
                </a:cubicBezTo>
                <a:cubicBezTo>
                  <a:pt x="3188803" y="516490"/>
                  <a:pt x="3187373" y="520260"/>
                  <a:pt x="3187373" y="524528"/>
                </a:cubicBezTo>
                <a:cubicBezTo>
                  <a:pt x="3187373" y="532800"/>
                  <a:pt x="3191180" y="538139"/>
                  <a:pt x="3198795" y="540544"/>
                </a:cubicBezTo>
                <a:cubicBezTo>
                  <a:pt x="3200081" y="540801"/>
                  <a:pt x="3202236" y="541307"/>
                  <a:pt x="3205261" y="542062"/>
                </a:cubicBezTo>
                <a:cubicBezTo>
                  <a:pt x="3208285" y="542817"/>
                  <a:pt x="3210452" y="543628"/>
                  <a:pt x="3211761" y="544494"/>
                </a:cubicBezTo>
                <a:cubicBezTo>
                  <a:pt x="3218229" y="548966"/>
                  <a:pt x="3221463" y="553076"/>
                  <a:pt x="3221463" y="556825"/>
                </a:cubicBezTo>
                <a:lnTo>
                  <a:pt x="3221463" y="563833"/>
                </a:lnTo>
                <a:lnTo>
                  <a:pt x="3141867" y="699364"/>
                </a:lnTo>
                <a:lnTo>
                  <a:pt x="3141910" y="556860"/>
                </a:lnTo>
                <a:cubicBezTo>
                  <a:pt x="3141910" y="553055"/>
                  <a:pt x="3144955" y="549045"/>
                  <a:pt x="3151046" y="544830"/>
                </a:cubicBezTo>
                <a:cubicBezTo>
                  <a:pt x="3151485" y="544692"/>
                  <a:pt x="3156238" y="543220"/>
                  <a:pt x="3165306" y="540415"/>
                </a:cubicBezTo>
                <a:cubicBezTo>
                  <a:pt x="3172435" y="538434"/>
                  <a:pt x="3176000" y="533138"/>
                  <a:pt x="3176000" y="524528"/>
                </a:cubicBezTo>
                <a:cubicBezTo>
                  <a:pt x="3176000" y="520408"/>
                  <a:pt x="3174641" y="516674"/>
                  <a:pt x="3171924" y="513326"/>
                </a:cubicBezTo>
                <a:cubicBezTo>
                  <a:pt x="3169207" y="509978"/>
                  <a:pt x="3165603" y="508304"/>
                  <a:pt x="3161112" y="508304"/>
                </a:cubicBezTo>
                <a:cubicBezTo>
                  <a:pt x="3158836" y="508304"/>
                  <a:pt x="3156721" y="508792"/>
                  <a:pt x="3154769" y="509769"/>
                </a:cubicBezTo>
                <a:cubicBezTo>
                  <a:pt x="3152816" y="510745"/>
                  <a:pt x="3151098" y="511728"/>
                  <a:pt x="3149614" y="512719"/>
                </a:cubicBezTo>
                <a:cubicBezTo>
                  <a:pt x="3148131" y="513710"/>
                  <a:pt x="3147425" y="514169"/>
                  <a:pt x="3147496" y="514098"/>
                </a:cubicBezTo>
                <a:cubicBezTo>
                  <a:pt x="3144424" y="514722"/>
                  <a:pt x="3132668" y="515034"/>
                  <a:pt x="3112228" y="515034"/>
                </a:cubicBezTo>
                <a:cubicBezTo>
                  <a:pt x="3091787" y="515034"/>
                  <a:pt x="3080178" y="514736"/>
                  <a:pt x="3077402" y="514141"/>
                </a:cubicBezTo>
                <a:cubicBezTo>
                  <a:pt x="3077544" y="514284"/>
                  <a:pt x="3076884" y="513867"/>
                  <a:pt x="3075420" y="512891"/>
                </a:cubicBezTo>
                <a:cubicBezTo>
                  <a:pt x="3073955" y="511914"/>
                  <a:pt x="3072285" y="510906"/>
                  <a:pt x="3070412" y="509865"/>
                </a:cubicBezTo>
                <a:cubicBezTo>
                  <a:pt x="3068537" y="508825"/>
                  <a:pt x="3066612" y="508304"/>
                  <a:pt x="3064636" y="508304"/>
                </a:cubicBezTo>
                <a:close/>
                <a:moveTo>
                  <a:pt x="1082607" y="499632"/>
                </a:moveTo>
                <a:lnTo>
                  <a:pt x="1076978" y="506168"/>
                </a:lnTo>
                <a:cubicBezTo>
                  <a:pt x="1081764" y="522118"/>
                  <a:pt x="1082250" y="537017"/>
                  <a:pt x="1078435" y="550867"/>
                </a:cubicBezTo>
                <a:cubicBezTo>
                  <a:pt x="1075382" y="560315"/>
                  <a:pt x="1070560" y="569381"/>
                  <a:pt x="1063969" y="578063"/>
                </a:cubicBezTo>
                <a:lnTo>
                  <a:pt x="1072434" y="591350"/>
                </a:lnTo>
                <a:cubicBezTo>
                  <a:pt x="1078702" y="588545"/>
                  <a:pt x="1085176" y="584839"/>
                  <a:pt x="1091858" y="580231"/>
                </a:cubicBezTo>
                <a:cubicBezTo>
                  <a:pt x="1098540" y="575623"/>
                  <a:pt x="1103738" y="571891"/>
                  <a:pt x="1107453" y="569033"/>
                </a:cubicBezTo>
                <a:cubicBezTo>
                  <a:pt x="1109482" y="567686"/>
                  <a:pt x="1112721" y="564784"/>
                  <a:pt x="1117172" y="560329"/>
                </a:cubicBezTo>
                <a:cubicBezTo>
                  <a:pt x="1121623" y="555873"/>
                  <a:pt x="1125855" y="552375"/>
                  <a:pt x="1129870" y="549834"/>
                </a:cubicBezTo>
                <a:cubicBezTo>
                  <a:pt x="1133885" y="547294"/>
                  <a:pt x="1137962" y="546023"/>
                  <a:pt x="1142100" y="546023"/>
                </a:cubicBezTo>
                <a:lnTo>
                  <a:pt x="1144708" y="546023"/>
                </a:lnTo>
                <a:lnTo>
                  <a:pt x="1144708" y="751470"/>
                </a:lnTo>
                <a:cubicBezTo>
                  <a:pt x="1144708" y="755476"/>
                  <a:pt x="1140950" y="759981"/>
                  <a:pt x="1133435" y="764986"/>
                </a:cubicBezTo>
                <a:cubicBezTo>
                  <a:pt x="1133363" y="765124"/>
                  <a:pt x="1129844" y="766194"/>
                  <a:pt x="1122876" y="768194"/>
                </a:cubicBezTo>
                <a:cubicBezTo>
                  <a:pt x="1114404" y="770613"/>
                  <a:pt x="1110168" y="775809"/>
                  <a:pt x="1110168" y="783782"/>
                </a:cubicBezTo>
                <a:cubicBezTo>
                  <a:pt x="1110168" y="788301"/>
                  <a:pt x="1111714" y="792212"/>
                  <a:pt x="1114807" y="795515"/>
                </a:cubicBezTo>
                <a:cubicBezTo>
                  <a:pt x="1117901" y="798818"/>
                  <a:pt x="1121467" y="800469"/>
                  <a:pt x="1125505" y="800469"/>
                </a:cubicBezTo>
                <a:cubicBezTo>
                  <a:pt x="1128777" y="800469"/>
                  <a:pt x="1131685" y="799647"/>
                  <a:pt x="1134228" y="798001"/>
                </a:cubicBezTo>
                <a:cubicBezTo>
                  <a:pt x="1136771" y="796356"/>
                  <a:pt x="1138071" y="795533"/>
                  <a:pt x="1138128" y="795533"/>
                </a:cubicBezTo>
                <a:cubicBezTo>
                  <a:pt x="1140829" y="794338"/>
                  <a:pt x="1152625" y="793740"/>
                  <a:pt x="1173518" y="793740"/>
                </a:cubicBezTo>
                <a:cubicBezTo>
                  <a:pt x="1194988" y="793740"/>
                  <a:pt x="1207218" y="794338"/>
                  <a:pt x="1210209" y="795533"/>
                </a:cubicBezTo>
                <a:cubicBezTo>
                  <a:pt x="1210475" y="795533"/>
                  <a:pt x="1211804" y="796356"/>
                  <a:pt x="1214195" y="798001"/>
                </a:cubicBezTo>
                <a:cubicBezTo>
                  <a:pt x="1216586" y="799647"/>
                  <a:pt x="1219179" y="800469"/>
                  <a:pt x="1221974" y="800469"/>
                </a:cubicBezTo>
                <a:cubicBezTo>
                  <a:pt x="1226247" y="800469"/>
                  <a:pt x="1230019" y="798832"/>
                  <a:pt x="1233294" y="795558"/>
                </a:cubicBezTo>
                <a:cubicBezTo>
                  <a:pt x="1236568" y="792284"/>
                  <a:pt x="1238205" y="788358"/>
                  <a:pt x="1238205" y="783782"/>
                </a:cubicBezTo>
                <a:cubicBezTo>
                  <a:pt x="1238205" y="775023"/>
                  <a:pt x="1233943" y="769832"/>
                  <a:pt x="1225418" y="768208"/>
                </a:cubicBezTo>
                <a:cubicBezTo>
                  <a:pt x="1218036" y="766294"/>
                  <a:pt x="1213959" y="765046"/>
                  <a:pt x="1213188" y="764465"/>
                </a:cubicBezTo>
                <a:cubicBezTo>
                  <a:pt x="1206244" y="759836"/>
                  <a:pt x="1202772" y="755504"/>
                  <a:pt x="1202772" y="751470"/>
                </a:cubicBezTo>
                <a:lnTo>
                  <a:pt x="1202772" y="546023"/>
                </a:lnTo>
                <a:lnTo>
                  <a:pt x="1205823" y="546023"/>
                </a:lnTo>
                <a:cubicBezTo>
                  <a:pt x="1209751" y="546023"/>
                  <a:pt x="1213695" y="547213"/>
                  <a:pt x="1217653" y="549592"/>
                </a:cubicBezTo>
                <a:cubicBezTo>
                  <a:pt x="1221610" y="551970"/>
                  <a:pt x="1225698" y="555053"/>
                  <a:pt x="1229915" y="558839"/>
                </a:cubicBezTo>
                <a:cubicBezTo>
                  <a:pt x="1234132" y="562625"/>
                  <a:pt x="1237307" y="565892"/>
                  <a:pt x="1239441" y="568640"/>
                </a:cubicBezTo>
                <a:cubicBezTo>
                  <a:pt x="1243461" y="571731"/>
                  <a:pt x="1248669" y="575315"/>
                  <a:pt x="1255068" y="579392"/>
                </a:cubicBezTo>
                <a:cubicBezTo>
                  <a:pt x="1261466" y="583468"/>
                  <a:pt x="1268392" y="587455"/>
                  <a:pt x="1275845" y="591350"/>
                </a:cubicBezTo>
                <a:lnTo>
                  <a:pt x="1283954" y="577956"/>
                </a:lnTo>
                <a:cubicBezTo>
                  <a:pt x="1277391" y="569431"/>
                  <a:pt x="1272686" y="560318"/>
                  <a:pt x="1269838" y="550617"/>
                </a:cubicBezTo>
                <a:cubicBezTo>
                  <a:pt x="1265194" y="535943"/>
                  <a:pt x="1265563" y="521063"/>
                  <a:pt x="1270945" y="505975"/>
                </a:cubicBezTo>
                <a:lnTo>
                  <a:pt x="1264537" y="499632"/>
                </a:lnTo>
                <a:cubicBezTo>
                  <a:pt x="1255979" y="503828"/>
                  <a:pt x="1247559" y="507306"/>
                  <a:pt x="1239277" y="510069"/>
                </a:cubicBezTo>
                <a:cubicBezTo>
                  <a:pt x="1230452" y="513283"/>
                  <a:pt x="1221246" y="514891"/>
                  <a:pt x="1211659" y="514891"/>
                </a:cubicBezTo>
                <a:lnTo>
                  <a:pt x="1173961" y="514891"/>
                </a:lnTo>
                <a:lnTo>
                  <a:pt x="1136271" y="514891"/>
                </a:lnTo>
                <a:cubicBezTo>
                  <a:pt x="1126327" y="514891"/>
                  <a:pt x="1117023" y="513312"/>
                  <a:pt x="1108360" y="510154"/>
                </a:cubicBezTo>
                <a:cubicBezTo>
                  <a:pt x="1099354" y="507059"/>
                  <a:pt x="1090770" y="503551"/>
                  <a:pt x="1082607" y="499632"/>
                </a:cubicBezTo>
                <a:close/>
                <a:moveTo>
                  <a:pt x="2295582" y="499003"/>
                </a:moveTo>
                <a:cubicBezTo>
                  <a:pt x="2286848" y="503204"/>
                  <a:pt x="2278333" y="506687"/>
                  <a:pt x="2270036" y="509454"/>
                </a:cubicBezTo>
                <a:cubicBezTo>
                  <a:pt x="2261226" y="512659"/>
                  <a:pt x="2252025" y="514262"/>
                  <a:pt x="2242433" y="514262"/>
                </a:cubicBezTo>
                <a:lnTo>
                  <a:pt x="2139277" y="514262"/>
                </a:lnTo>
                <a:cubicBezTo>
                  <a:pt x="2119470" y="514262"/>
                  <a:pt x="2107471" y="513814"/>
                  <a:pt x="2103280" y="512919"/>
                </a:cubicBezTo>
                <a:cubicBezTo>
                  <a:pt x="2103756" y="512919"/>
                  <a:pt x="2102720" y="512021"/>
                  <a:pt x="2100172" y="510226"/>
                </a:cubicBezTo>
                <a:cubicBezTo>
                  <a:pt x="2097625" y="508430"/>
                  <a:pt x="2094962" y="507533"/>
                  <a:pt x="2092186" y="507533"/>
                </a:cubicBezTo>
                <a:cubicBezTo>
                  <a:pt x="2087799" y="507533"/>
                  <a:pt x="2084072" y="509170"/>
                  <a:pt x="2081002" y="512444"/>
                </a:cubicBezTo>
                <a:cubicBezTo>
                  <a:pt x="2077933" y="515718"/>
                  <a:pt x="2076398" y="519641"/>
                  <a:pt x="2076398" y="524213"/>
                </a:cubicBezTo>
                <a:cubicBezTo>
                  <a:pt x="2076398" y="532529"/>
                  <a:pt x="2080696" y="537913"/>
                  <a:pt x="2089292" y="540365"/>
                </a:cubicBezTo>
                <a:cubicBezTo>
                  <a:pt x="2095903" y="541742"/>
                  <a:pt x="2099849" y="542942"/>
                  <a:pt x="2101130" y="543966"/>
                </a:cubicBezTo>
                <a:cubicBezTo>
                  <a:pt x="2107369" y="548290"/>
                  <a:pt x="2110488" y="552479"/>
                  <a:pt x="2110488" y="556532"/>
                </a:cubicBezTo>
                <a:lnTo>
                  <a:pt x="2110488" y="749549"/>
                </a:lnTo>
                <a:cubicBezTo>
                  <a:pt x="2110488" y="754492"/>
                  <a:pt x="2107452" y="759067"/>
                  <a:pt x="2101380" y="763272"/>
                </a:cubicBezTo>
                <a:cubicBezTo>
                  <a:pt x="2099689" y="764405"/>
                  <a:pt x="2097124" y="765205"/>
                  <a:pt x="2093686" y="765672"/>
                </a:cubicBezTo>
                <a:cubicBezTo>
                  <a:pt x="2090247" y="766139"/>
                  <a:pt x="2088295" y="766610"/>
                  <a:pt x="2087828" y="767087"/>
                </a:cubicBezTo>
                <a:cubicBezTo>
                  <a:pt x="2080208" y="769263"/>
                  <a:pt x="2076398" y="774638"/>
                  <a:pt x="2076398" y="783210"/>
                </a:cubicBezTo>
                <a:cubicBezTo>
                  <a:pt x="2076398" y="787439"/>
                  <a:pt x="2077946" y="791203"/>
                  <a:pt x="2081041" y="794501"/>
                </a:cubicBezTo>
                <a:cubicBezTo>
                  <a:pt x="2084137" y="797799"/>
                  <a:pt x="2087852" y="799448"/>
                  <a:pt x="2092186" y="799448"/>
                </a:cubicBezTo>
                <a:cubicBezTo>
                  <a:pt x="2094948" y="799448"/>
                  <a:pt x="2097601" y="798551"/>
                  <a:pt x="2100144" y="796758"/>
                </a:cubicBezTo>
                <a:cubicBezTo>
                  <a:pt x="2102687" y="794965"/>
                  <a:pt x="2103730" y="794069"/>
                  <a:pt x="2103273" y="794069"/>
                </a:cubicBezTo>
                <a:cubicBezTo>
                  <a:pt x="2107673" y="793459"/>
                  <a:pt x="2119675" y="793154"/>
                  <a:pt x="2139277" y="793154"/>
                </a:cubicBezTo>
                <a:lnTo>
                  <a:pt x="2242433" y="793154"/>
                </a:lnTo>
                <a:cubicBezTo>
                  <a:pt x="2251849" y="793154"/>
                  <a:pt x="2261924" y="794485"/>
                  <a:pt x="2272658" y="797148"/>
                </a:cubicBezTo>
                <a:cubicBezTo>
                  <a:pt x="2277549" y="798448"/>
                  <a:pt x="2284981" y="802146"/>
                  <a:pt x="2294954" y="808242"/>
                </a:cubicBezTo>
                <a:lnTo>
                  <a:pt x="2301083" y="801912"/>
                </a:lnTo>
                <a:cubicBezTo>
                  <a:pt x="2302317" y="788382"/>
                  <a:pt x="2304896" y="776209"/>
                  <a:pt x="2308820" y="765394"/>
                </a:cubicBezTo>
                <a:cubicBezTo>
                  <a:pt x="2314782" y="750058"/>
                  <a:pt x="2321388" y="736678"/>
                  <a:pt x="2328637" y="725253"/>
                </a:cubicBezTo>
                <a:lnTo>
                  <a:pt x="2319550" y="711365"/>
                </a:lnTo>
                <a:cubicBezTo>
                  <a:pt x="2311030" y="718238"/>
                  <a:pt x="2299819" y="726741"/>
                  <a:pt x="2285917" y="736876"/>
                </a:cubicBezTo>
                <a:cubicBezTo>
                  <a:pt x="2279573" y="741491"/>
                  <a:pt x="2269018" y="746766"/>
                  <a:pt x="2254252" y="752703"/>
                </a:cubicBezTo>
                <a:cubicBezTo>
                  <a:pt x="2239486" y="758639"/>
                  <a:pt x="2225381" y="761607"/>
                  <a:pt x="2211936" y="761607"/>
                </a:cubicBezTo>
                <a:lnTo>
                  <a:pt x="2169417" y="761607"/>
                </a:lnTo>
                <a:lnTo>
                  <a:pt x="2169417" y="618047"/>
                </a:lnTo>
                <a:lnTo>
                  <a:pt x="2198928" y="618047"/>
                </a:lnTo>
                <a:cubicBezTo>
                  <a:pt x="2209724" y="618047"/>
                  <a:pt x="2220780" y="619425"/>
                  <a:pt x="2232096" y="622183"/>
                </a:cubicBezTo>
                <a:cubicBezTo>
                  <a:pt x="2243412" y="624940"/>
                  <a:pt x="2250917" y="627674"/>
                  <a:pt x="2254613" y="630384"/>
                </a:cubicBezTo>
                <a:cubicBezTo>
                  <a:pt x="2256528" y="631979"/>
                  <a:pt x="2259810" y="634277"/>
                  <a:pt x="2264461" y="637277"/>
                </a:cubicBezTo>
                <a:cubicBezTo>
                  <a:pt x="2269111" y="640278"/>
                  <a:pt x="2272763" y="642965"/>
                  <a:pt x="2275416" y="645339"/>
                </a:cubicBezTo>
                <a:cubicBezTo>
                  <a:pt x="2278068" y="647713"/>
                  <a:pt x="2282162" y="651175"/>
                  <a:pt x="2287696" y="655723"/>
                </a:cubicBezTo>
                <a:lnTo>
                  <a:pt x="2297690" y="642271"/>
                </a:lnTo>
                <a:cubicBezTo>
                  <a:pt x="2292575" y="633832"/>
                  <a:pt x="2287631" y="624388"/>
                  <a:pt x="2282859" y="613939"/>
                </a:cubicBezTo>
                <a:cubicBezTo>
                  <a:pt x="2278307" y="602290"/>
                  <a:pt x="2275051" y="588369"/>
                  <a:pt x="2273094" y="572176"/>
                </a:cubicBezTo>
                <a:cubicBezTo>
                  <a:pt x="2265293" y="575172"/>
                  <a:pt x="2256194" y="578549"/>
                  <a:pt x="2245798" y="582306"/>
                </a:cubicBezTo>
                <a:cubicBezTo>
                  <a:pt x="2234330" y="586321"/>
                  <a:pt x="2224090" y="588329"/>
                  <a:pt x="2215080" y="588329"/>
                </a:cubicBezTo>
                <a:lnTo>
                  <a:pt x="2169417" y="588329"/>
                </a:lnTo>
                <a:lnTo>
                  <a:pt x="2169417" y="545352"/>
                </a:lnTo>
                <a:lnTo>
                  <a:pt x="2211936" y="545352"/>
                </a:lnTo>
                <a:cubicBezTo>
                  <a:pt x="2222638" y="545352"/>
                  <a:pt x="2233811" y="547652"/>
                  <a:pt x="2245455" y="552253"/>
                </a:cubicBezTo>
                <a:cubicBezTo>
                  <a:pt x="2257099" y="556853"/>
                  <a:pt x="2266534" y="561580"/>
                  <a:pt x="2273758" y="566433"/>
                </a:cubicBezTo>
                <a:cubicBezTo>
                  <a:pt x="2288589" y="578063"/>
                  <a:pt x="2299162" y="586285"/>
                  <a:pt x="2305477" y="591100"/>
                </a:cubicBezTo>
                <a:lnTo>
                  <a:pt x="2314735" y="577349"/>
                </a:lnTo>
                <a:cubicBezTo>
                  <a:pt x="2308196" y="568567"/>
                  <a:pt x="2303284" y="558756"/>
                  <a:pt x="2299997" y="547916"/>
                </a:cubicBezTo>
                <a:cubicBezTo>
                  <a:pt x="2295768" y="534862"/>
                  <a:pt x="2296194" y="520744"/>
                  <a:pt x="2301276" y="505561"/>
                </a:cubicBezTo>
                <a:close/>
                <a:moveTo>
                  <a:pt x="2225395" y="448425"/>
                </a:moveTo>
                <a:cubicBezTo>
                  <a:pt x="2218147" y="448425"/>
                  <a:pt x="2211834" y="450929"/>
                  <a:pt x="2206457" y="455937"/>
                </a:cubicBezTo>
                <a:cubicBezTo>
                  <a:pt x="2201080" y="460945"/>
                  <a:pt x="2198392" y="466975"/>
                  <a:pt x="2198392" y="474029"/>
                </a:cubicBezTo>
                <a:cubicBezTo>
                  <a:pt x="2198392" y="481067"/>
                  <a:pt x="2200981" y="487081"/>
                  <a:pt x="2206161" y="492070"/>
                </a:cubicBezTo>
                <a:cubicBezTo>
                  <a:pt x="2211340" y="497059"/>
                  <a:pt x="2217656" y="499732"/>
                  <a:pt x="2225109" y="500089"/>
                </a:cubicBezTo>
                <a:cubicBezTo>
                  <a:pt x="2232753" y="500089"/>
                  <a:pt x="2239360" y="497484"/>
                  <a:pt x="2244930" y="492274"/>
                </a:cubicBezTo>
                <a:cubicBezTo>
                  <a:pt x="2250500" y="487064"/>
                  <a:pt x="2253137" y="481249"/>
                  <a:pt x="2252842" y="474829"/>
                </a:cubicBezTo>
                <a:cubicBezTo>
                  <a:pt x="2252842" y="466985"/>
                  <a:pt x="2250216" y="460623"/>
                  <a:pt x="2244966" y="455744"/>
                </a:cubicBezTo>
                <a:cubicBezTo>
                  <a:pt x="2239715" y="450865"/>
                  <a:pt x="2233191" y="448425"/>
                  <a:pt x="2225395" y="448425"/>
                </a:cubicBezTo>
                <a:close/>
                <a:moveTo>
                  <a:pt x="2162602" y="448425"/>
                </a:moveTo>
                <a:cubicBezTo>
                  <a:pt x="2155353" y="448425"/>
                  <a:pt x="2149041" y="450929"/>
                  <a:pt x="2143667" y="455937"/>
                </a:cubicBezTo>
                <a:cubicBezTo>
                  <a:pt x="2138293" y="460945"/>
                  <a:pt x="2135605" y="466975"/>
                  <a:pt x="2135605" y="474029"/>
                </a:cubicBezTo>
                <a:cubicBezTo>
                  <a:pt x="2135605" y="481067"/>
                  <a:pt x="2138194" y="487081"/>
                  <a:pt x="2143370" y="492070"/>
                </a:cubicBezTo>
                <a:cubicBezTo>
                  <a:pt x="2148547" y="497059"/>
                  <a:pt x="2154862" y="499732"/>
                  <a:pt x="2162316" y="500089"/>
                </a:cubicBezTo>
                <a:cubicBezTo>
                  <a:pt x="2169964" y="500089"/>
                  <a:pt x="2176574" y="497484"/>
                  <a:pt x="2182143" y="492274"/>
                </a:cubicBezTo>
                <a:cubicBezTo>
                  <a:pt x="2187713" y="487064"/>
                  <a:pt x="2190348" y="481241"/>
                  <a:pt x="2190048" y="474807"/>
                </a:cubicBezTo>
                <a:cubicBezTo>
                  <a:pt x="2190048" y="466978"/>
                  <a:pt x="2187423" y="460623"/>
                  <a:pt x="2182172" y="455744"/>
                </a:cubicBezTo>
                <a:cubicBezTo>
                  <a:pt x="2176921" y="450865"/>
                  <a:pt x="2170398" y="448425"/>
                  <a:pt x="2162602" y="448425"/>
                </a:cubicBezTo>
                <a:close/>
                <a:moveTo>
                  <a:pt x="3138710" y="436538"/>
                </a:moveTo>
                <a:cubicBezTo>
                  <a:pt x="3133023" y="436538"/>
                  <a:pt x="3127700" y="438656"/>
                  <a:pt x="3122740" y="442892"/>
                </a:cubicBezTo>
                <a:cubicBezTo>
                  <a:pt x="3117779" y="447129"/>
                  <a:pt x="3115299" y="452823"/>
                  <a:pt x="3115299" y="459977"/>
                </a:cubicBezTo>
                <a:cubicBezTo>
                  <a:pt x="3115299" y="467735"/>
                  <a:pt x="3117475" y="474144"/>
                  <a:pt x="3121825" y="479204"/>
                </a:cubicBezTo>
                <a:cubicBezTo>
                  <a:pt x="3126176" y="484264"/>
                  <a:pt x="3131505" y="488093"/>
                  <a:pt x="3137813" y="490691"/>
                </a:cubicBezTo>
                <a:cubicBezTo>
                  <a:pt x="3144121" y="493289"/>
                  <a:pt x="3150940" y="495200"/>
                  <a:pt x="3158269" y="496424"/>
                </a:cubicBezTo>
                <a:cubicBezTo>
                  <a:pt x="3165598" y="497648"/>
                  <a:pt x="3173107" y="498260"/>
                  <a:pt x="3180793" y="498260"/>
                </a:cubicBezTo>
                <a:cubicBezTo>
                  <a:pt x="3188128" y="498260"/>
                  <a:pt x="3195511" y="497652"/>
                  <a:pt x="3202943" y="496435"/>
                </a:cubicBezTo>
                <a:cubicBezTo>
                  <a:pt x="3210374" y="495218"/>
                  <a:pt x="3217419" y="493306"/>
                  <a:pt x="3224077" y="490698"/>
                </a:cubicBezTo>
                <a:cubicBezTo>
                  <a:pt x="3230735" y="488091"/>
                  <a:pt x="3236251" y="484245"/>
                  <a:pt x="3240626" y="479161"/>
                </a:cubicBezTo>
                <a:cubicBezTo>
                  <a:pt x="3245000" y="474077"/>
                  <a:pt x="3247187" y="467682"/>
                  <a:pt x="3247187" y="459977"/>
                </a:cubicBezTo>
                <a:cubicBezTo>
                  <a:pt x="3247187" y="453228"/>
                  <a:pt x="3244880" y="447635"/>
                  <a:pt x="3240265" y="443196"/>
                </a:cubicBezTo>
                <a:cubicBezTo>
                  <a:pt x="3235650" y="438757"/>
                  <a:pt x="3230602" y="436538"/>
                  <a:pt x="3225120" y="436538"/>
                </a:cubicBezTo>
                <a:cubicBezTo>
                  <a:pt x="3214171" y="436538"/>
                  <a:pt x="3206878" y="439175"/>
                  <a:pt x="3203239" y="444450"/>
                </a:cubicBezTo>
                <a:cubicBezTo>
                  <a:pt x="3199600" y="449724"/>
                  <a:pt x="3197621" y="455205"/>
                  <a:pt x="3197303" y="460891"/>
                </a:cubicBezTo>
                <a:cubicBezTo>
                  <a:pt x="3195545" y="472393"/>
                  <a:pt x="3190042" y="478143"/>
                  <a:pt x="3180793" y="478143"/>
                </a:cubicBezTo>
                <a:cubicBezTo>
                  <a:pt x="3176069" y="478143"/>
                  <a:pt x="3172475" y="477025"/>
                  <a:pt x="3170013" y="474789"/>
                </a:cubicBezTo>
                <a:cubicBezTo>
                  <a:pt x="3167551" y="472553"/>
                  <a:pt x="3165920" y="467956"/>
                  <a:pt x="3165120" y="460998"/>
                </a:cubicBezTo>
                <a:cubicBezTo>
                  <a:pt x="3164796" y="454864"/>
                  <a:pt x="3162726" y="449254"/>
                  <a:pt x="3158908" y="444168"/>
                </a:cubicBezTo>
                <a:cubicBezTo>
                  <a:pt x="3155091" y="439081"/>
                  <a:pt x="3148358" y="436538"/>
                  <a:pt x="3138710" y="436538"/>
                </a:cubicBezTo>
                <a:close/>
                <a:moveTo>
                  <a:pt x="0" y="0"/>
                </a:moveTo>
                <a:lnTo>
                  <a:pt x="12322629" y="0"/>
                </a:lnTo>
                <a:lnTo>
                  <a:pt x="12322629" y="7003143"/>
                </a:lnTo>
                <a:lnTo>
                  <a:pt x="0" y="7003143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D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2ABB9F3-F29D-43CF-ACCB-9D18C5F11D47}"/>
              </a:ext>
            </a:extLst>
          </p:cNvPr>
          <p:cNvCxnSpPr>
            <a:cxnSpLocks/>
          </p:cNvCxnSpPr>
          <p:nvPr/>
        </p:nvCxnSpPr>
        <p:spPr>
          <a:xfrm>
            <a:off x="520700" y="1079500"/>
            <a:ext cx="0" cy="4102100"/>
          </a:xfrm>
          <a:prstGeom prst="line">
            <a:avLst/>
          </a:prstGeom>
          <a:ln>
            <a:solidFill>
              <a:srgbClr val="FFD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1A8D76-212B-450D-9C45-4FF496068575}"/>
              </a:ext>
            </a:extLst>
          </p:cNvPr>
          <p:cNvSpPr txBox="1"/>
          <p:nvPr/>
        </p:nvSpPr>
        <p:spPr>
          <a:xfrm>
            <a:off x="305068" y="5357070"/>
            <a:ext cx="5333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FFD2A8"/>
                </a:solidFill>
              </a:rPr>
              <a:t>Бда</a:t>
            </a:r>
            <a:r>
              <a:rPr lang="ru-RU" sz="2000" dirty="0">
                <a:solidFill>
                  <a:srgbClr val="FFD2A8"/>
                </a:solidFill>
              </a:rPr>
              <a:t>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бла осормтлотмловтлмотч бла бал бал бла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</a:t>
            </a:r>
            <a:r>
              <a:rPr lang="ru-RU" sz="2000" dirty="0" err="1">
                <a:solidFill>
                  <a:srgbClr val="FFD2A8"/>
                </a:solidFill>
              </a:rPr>
              <a:t>бла</a:t>
            </a:r>
            <a:r>
              <a:rPr lang="ru-RU" sz="2000" dirty="0">
                <a:solidFill>
                  <a:srgbClr val="FFD2A8"/>
                </a:solidFill>
              </a:rPr>
              <a:t> бал </a:t>
            </a:r>
            <a:r>
              <a:rPr lang="ru-RU" sz="2000" dirty="0" err="1">
                <a:solidFill>
                  <a:srgbClr val="FFD2A8"/>
                </a:solidFill>
              </a:rPr>
              <a:t>аблам</a:t>
            </a:r>
            <a:r>
              <a:rPr lang="ru-RU" sz="2000" dirty="0">
                <a:solidFill>
                  <a:srgbClr val="FFD2A8"/>
                </a:solidFill>
              </a:rPr>
              <a:t> тмтампотасп.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256D233-E57C-4C09-B756-4B5A2929C406}"/>
              </a:ext>
            </a:extLst>
          </p:cNvPr>
          <p:cNvSpPr/>
          <p:nvPr/>
        </p:nvSpPr>
        <p:spPr>
          <a:xfrm>
            <a:off x="7991877" y="525778"/>
            <a:ext cx="4039622" cy="5793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5016EB-1EFD-4FFC-8EA5-288793B51205}"/>
              </a:ext>
            </a:extLst>
          </p:cNvPr>
          <p:cNvSpPr/>
          <p:nvPr/>
        </p:nvSpPr>
        <p:spPr>
          <a:xfrm>
            <a:off x="8283614" y="-18512565"/>
            <a:ext cx="3526226" cy="50392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9E045D2-BB2F-48CE-8855-57EA473DA3CF}"/>
              </a:ext>
            </a:extLst>
          </p:cNvPr>
          <p:cNvSpPr/>
          <p:nvPr/>
        </p:nvSpPr>
        <p:spPr>
          <a:xfrm>
            <a:off x="8279746" y="-11724244"/>
            <a:ext cx="3527731" cy="50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AD954A8-6217-443F-B832-AF694D97D6CA}"/>
              </a:ext>
            </a:extLst>
          </p:cNvPr>
          <p:cNvSpPr/>
          <p:nvPr/>
        </p:nvSpPr>
        <p:spPr>
          <a:xfrm>
            <a:off x="8217697" y="-15545302"/>
            <a:ext cx="3530094" cy="50392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810D87-B05E-4E5C-92EC-F190E1774BFB}"/>
              </a:ext>
            </a:extLst>
          </p:cNvPr>
          <p:cNvSpPr/>
          <p:nvPr/>
        </p:nvSpPr>
        <p:spPr>
          <a:xfrm>
            <a:off x="8306131" y="-7928371"/>
            <a:ext cx="3529109" cy="5039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72B09E-EF0B-4FB6-9259-7A0C4007D6A9}"/>
              </a:ext>
            </a:extLst>
          </p:cNvPr>
          <p:cNvSpPr/>
          <p:nvPr/>
        </p:nvSpPr>
        <p:spPr>
          <a:xfrm>
            <a:off x="8309014" y="-4776382"/>
            <a:ext cx="3526226" cy="5039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06D07-D481-482B-80D1-3C901C763C87}"/>
              </a:ext>
            </a:extLst>
          </p:cNvPr>
          <p:cNvSpPr txBox="1"/>
          <p:nvPr/>
        </p:nvSpPr>
        <p:spPr>
          <a:xfrm>
            <a:off x="5163127" y="-4480737"/>
            <a:ext cx="158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Видео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E8495-F511-4B4E-875B-7AFD457FE1FA}"/>
              </a:ext>
            </a:extLst>
          </p:cNvPr>
          <p:cNvSpPr txBox="1"/>
          <p:nvPr/>
        </p:nvSpPr>
        <p:spPr>
          <a:xfrm>
            <a:off x="5163125" y="-2498262"/>
            <a:ext cx="183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ACFD61-3FED-4861-9AB4-53AF2730B0AF}"/>
              </a:ext>
            </a:extLst>
          </p:cNvPr>
          <p:cNvSpPr txBox="1"/>
          <p:nvPr/>
        </p:nvSpPr>
        <p:spPr>
          <a:xfrm>
            <a:off x="4945616" y="2749196"/>
            <a:ext cx="2022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Safron Modern" panose="02000603000000000000" pitchFamily="2" charset="0"/>
              </a:rPr>
              <a:t>Фото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42C17D-2B1A-4A06-B8A7-0B07A57BA36F}"/>
              </a:ext>
            </a:extLst>
          </p:cNvPr>
          <p:cNvSpPr txBox="1"/>
          <p:nvPr/>
        </p:nvSpPr>
        <p:spPr>
          <a:xfrm>
            <a:off x="5015205" y="-3567472"/>
            <a:ext cx="20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Главная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1B3A5D-5F97-4A29-A53D-28091D1C6211}"/>
              </a:ext>
            </a:extLst>
          </p:cNvPr>
          <p:cNvSpPr txBox="1"/>
          <p:nvPr/>
        </p:nvSpPr>
        <p:spPr>
          <a:xfrm>
            <a:off x="5061090" y="-1582841"/>
            <a:ext cx="178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8225FF-924C-4E12-B065-9BB454C107B5}"/>
              </a:ext>
            </a:extLst>
          </p:cNvPr>
          <p:cNvSpPr txBox="1"/>
          <p:nvPr/>
        </p:nvSpPr>
        <p:spPr>
          <a:xfrm>
            <a:off x="5140182" y="1604023"/>
            <a:ext cx="178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_BosaNovaSh" panose="04030505020802020C04" pitchFamily="82" charset="-52"/>
              </a:rPr>
              <a:t>Фото</a:t>
            </a:r>
          </a:p>
        </p:txBody>
      </p:sp>
    </p:spTree>
    <p:extLst>
      <p:ext uri="{BB962C8B-B14F-4D97-AF65-F5344CB8AC3E}">
        <p14:creationId xmlns:p14="http://schemas.microsoft.com/office/powerpoint/2010/main" val="177868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BEDB34C-96D7-4B42-8FED-11170130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4930" y="-2664928"/>
            <a:ext cx="6857999" cy="12187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31864-998C-46F6-B967-76C32BC08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2400" y="-1188357"/>
            <a:ext cx="6040611" cy="3722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55E66C-63A9-4E98-9B24-67F946C4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83604" y="-5331974"/>
            <a:ext cx="2576707" cy="45792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237CF9-815A-4FA6-9C9F-A27E6FBC1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2914" y="3210861"/>
            <a:ext cx="2422072" cy="3229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549140-C349-4C62-B858-A407EF6D0E51}"/>
              </a:ext>
            </a:extLst>
          </p:cNvPr>
          <p:cNvSpPr txBox="1"/>
          <p:nvPr/>
        </p:nvSpPr>
        <p:spPr>
          <a:xfrm>
            <a:off x="-1336716" y="-1834688"/>
            <a:ext cx="326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Safron Modern" panose="02000603000000000000" pitchFamily="2" charset="0"/>
              </a:rPr>
              <a:t>Кот учёный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C8B674-D602-4423-94EB-E97747041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859" y="-2120702"/>
            <a:ext cx="13090640" cy="1309064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FE793A-AA05-4B08-8A34-9E1EF888C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208" y="-4218981"/>
            <a:ext cx="4631692" cy="2397968"/>
          </a:xfrm>
          <a:prstGeom prst="rect">
            <a:avLst/>
          </a:prstGeom>
        </p:spPr>
      </p:pic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2358841A-ED27-4224-BF77-7E45C42423D2}"/>
              </a:ext>
            </a:extLst>
          </p:cNvPr>
          <p:cNvSpPr/>
          <p:nvPr/>
        </p:nvSpPr>
        <p:spPr>
          <a:xfrm>
            <a:off x="-28875" y="-28875"/>
            <a:ext cx="12272211" cy="6968691"/>
          </a:xfrm>
          <a:custGeom>
            <a:avLst/>
            <a:gdLst/>
            <a:ahLst/>
            <a:cxnLst/>
            <a:rect l="l" t="t" r="r" b="b"/>
            <a:pathLst>
              <a:path w="12272211" h="6968691">
                <a:moveTo>
                  <a:pt x="6898397" y="3139323"/>
                </a:moveTo>
                <a:lnTo>
                  <a:pt x="6949276" y="3139323"/>
                </a:lnTo>
                <a:cubicBezTo>
                  <a:pt x="6990001" y="3139323"/>
                  <a:pt x="7027018" y="3159866"/>
                  <a:pt x="7060327" y="3200952"/>
                </a:cubicBezTo>
                <a:cubicBezTo>
                  <a:pt x="7093636" y="3242037"/>
                  <a:pt x="7108639" y="3282040"/>
                  <a:pt x="7105338" y="3320959"/>
                </a:cubicBezTo>
                <a:cubicBezTo>
                  <a:pt x="7103405" y="3358138"/>
                  <a:pt x="7091446" y="3388798"/>
                  <a:pt x="7069460" y="3412940"/>
                </a:cubicBezTo>
                <a:cubicBezTo>
                  <a:pt x="7047473" y="3437082"/>
                  <a:pt x="7021431" y="3449152"/>
                  <a:pt x="6991334" y="3449152"/>
                </a:cubicBezTo>
                <a:lnTo>
                  <a:pt x="6898397" y="3449152"/>
                </a:lnTo>
                <a:close/>
                <a:moveTo>
                  <a:pt x="3726573" y="3139323"/>
                </a:moveTo>
                <a:lnTo>
                  <a:pt x="3777452" y="3139323"/>
                </a:lnTo>
                <a:cubicBezTo>
                  <a:pt x="3801424" y="3139323"/>
                  <a:pt x="3823288" y="3145122"/>
                  <a:pt x="3843046" y="3156721"/>
                </a:cubicBezTo>
                <a:cubicBezTo>
                  <a:pt x="3862803" y="3168319"/>
                  <a:pt x="3879661" y="3183150"/>
                  <a:pt x="3893622" y="3201214"/>
                </a:cubicBezTo>
                <a:cubicBezTo>
                  <a:pt x="3907582" y="3219278"/>
                  <a:pt x="3918048" y="3239019"/>
                  <a:pt x="3925017" y="3260438"/>
                </a:cubicBezTo>
                <a:cubicBezTo>
                  <a:pt x="3931987" y="3281856"/>
                  <a:pt x="3934803" y="3302269"/>
                  <a:pt x="3933465" y="3321676"/>
                </a:cubicBezTo>
                <a:cubicBezTo>
                  <a:pt x="3931565" y="3358366"/>
                  <a:pt x="3920976" y="3387514"/>
                  <a:pt x="3901696" y="3409118"/>
                </a:cubicBezTo>
                <a:cubicBezTo>
                  <a:pt x="3877065" y="3435808"/>
                  <a:pt x="3849670" y="3449152"/>
                  <a:pt x="3819509" y="3449152"/>
                </a:cubicBezTo>
                <a:lnTo>
                  <a:pt x="3726573" y="3449152"/>
                </a:lnTo>
                <a:close/>
                <a:moveTo>
                  <a:pt x="9577559" y="2988485"/>
                </a:moveTo>
                <a:lnTo>
                  <a:pt x="9646799" y="2988485"/>
                </a:lnTo>
                <a:cubicBezTo>
                  <a:pt x="9658785" y="3002786"/>
                  <a:pt x="9669168" y="3017160"/>
                  <a:pt x="9677948" y="3031609"/>
                </a:cubicBezTo>
                <a:cubicBezTo>
                  <a:pt x="9685793" y="3047927"/>
                  <a:pt x="9693002" y="3060783"/>
                  <a:pt x="9699573" y="3070179"/>
                </a:cubicBezTo>
                <a:lnTo>
                  <a:pt x="9537158" y="3071055"/>
                </a:lnTo>
                <a:cubicBezTo>
                  <a:pt x="9542700" y="3059663"/>
                  <a:pt x="9548348" y="3047688"/>
                  <a:pt x="9554102" y="3035128"/>
                </a:cubicBezTo>
                <a:cubicBezTo>
                  <a:pt x="9563211" y="3014596"/>
                  <a:pt x="9571030" y="2999049"/>
                  <a:pt x="9577559" y="2988485"/>
                </a:cubicBezTo>
                <a:close/>
                <a:moveTo>
                  <a:pt x="5862810" y="2988485"/>
                </a:moveTo>
                <a:lnTo>
                  <a:pt x="5932050" y="2988485"/>
                </a:lnTo>
                <a:cubicBezTo>
                  <a:pt x="5944036" y="3002786"/>
                  <a:pt x="5954419" y="3017160"/>
                  <a:pt x="5963198" y="3031609"/>
                </a:cubicBezTo>
                <a:cubicBezTo>
                  <a:pt x="5971044" y="3047927"/>
                  <a:pt x="5978252" y="3060783"/>
                  <a:pt x="5984824" y="3070179"/>
                </a:cubicBezTo>
                <a:lnTo>
                  <a:pt x="5822409" y="3071055"/>
                </a:lnTo>
                <a:cubicBezTo>
                  <a:pt x="5827951" y="3059663"/>
                  <a:pt x="5833598" y="3047688"/>
                  <a:pt x="5839353" y="3035128"/>
                </a:cubicBezTo>
                <a:cubicBezTo>
                  <a:pt x="5848462" y="3014596"/>
                  <a:pt x="5856281" y="2999049"/>
                  <a:pt x="5862810" y="2988485"/>
                </a:cubicBezTo>
                <a:close/>
                <a:moveTo>
                  <a:pt x="1881360" y="2988485"/>
                </a:moveTo>
                <a:lnTo>
                  <a:pt x="1950600" y="2988485"/>
                </a:lnTo>
                <a:cubicBezTo>
                  <a:pt x="1962586" y="3002786"/>
                  <a:pt x="1972969" y="3017160"/>
                  <a:pt x="1981749" y="3031609"/>
                </a:cubicBezTo>
                <a:cubicBezTo>
                  <a:pt x="1989594" y="3047927"/>
                  <a:pt x="1996803" y="3060783"/>
                  <a:pt x="2003374" y="3070179"/>
                </a:cubicBezTo>
                <a:lnTo>
                  <a:pt x="1840959" y="3071055"/>
                </a:lnTo>
                <a:cubicBezTo>
                  <a:pt x="1846501" y="3059663"/>
                  <a:pt x="1852149" y="3047688"/>
                  <a:pt x="1857903" y="3035128"/>
                </a:cubicBezTo>
                <a:cubicBezTo>
                  <a:pt x="1867012" y="3014596"/>
                  <a:pt x="1874831" y="2999049"/>
                  <a:pt x="1881360" y="2988485"/>
                </a:cubicBezTo>
                <a:close/>
                <a:moveTo>
                  <a:pt x="6898397" y="2967083"/>
                </a:moveTo>
                <a:lnTo>
                  <a:pt x="6948210" y="2967083"/>
                </a:lnTo>
                <a:cubicBezTo>
                  <a:pt x="6966385" y="2967083"/>
                  <a:pt x="6983559" y="2975947"/>
                  <a:pt x="6999734" y="2993677"/>
                </a:cubicBezTo>
                <a:cubicBezTo>
                  <a:pt x="7015908" y="3011406"/>
                  <a:pt x="7023995" y="3028886"/>
                  <a:pt x="7023995" y="3046116"/>
                </a:cubicBezTo>
                <a:cubicBezTo>
                  <a:pt x="7023506" y="3062731"/>
                  <a:pt x="7007242" y="3071038"/>
                  <a:pt x="6975202" y="3071038"/>
                </a:cubicBezTo>
                <a:lnTo>
                  <a:pt x="6898397" y="3071038"/>
                </a:lnTo>
                <a:close/>
                <a:moveTo>
                  <a:pt x="4385178" y="2954662"/>
                </a:moveTo>
                <a:cubicBezTo>
                  <a:pt x="4410420" y="2954662"/>
                  <a:pt x="4432576" y="2963420"/>
                  <a:pt x="4451649" y="2980937"/>
                </a:cubicBezTo>
                <a:cubicBezTo>
                  <a:pt x="4470720" y="2998454"/>
                  <a:pt x="4484429" y="3021330"/>
                  <a:pt x="4492774" y="3049564"/>
                </a:cubicBezTo>
                <a:cubicBezTo>
                  <a:pt x="4501118" y="3077799"/>
                  <a:pt x="4507432" y="3109186"/>
                  <a:pt x="4511716" y="3143727"/>
                </a:cubicBezTo>
                <a:cubicBezTo>
                  <a:pt x="4516000" y="3178267"/>
                  <a:pt x="4516177" y="3211180"/>
                  <a:pt x="4512249" y="3242467"/>
                </a:cubicBezTo>
                <a:cubicBezTo>
                  <a:pt x="4498671" y="3395619"/>
                  <a:pt x="4456481" y="3472195"/>
                  <a:pt x="4385680" y="3472195"/>
                </a:cubicBezTo>
                <a:cubicBezTo>
                  <a:pt x="4314880" y="3472195"/>
                  <a:pt x="4272701" y="3395715"/>
                  <a:pt x="4259143" y="3242754"/>
                </a:cubicBezTo>
                <a:cubicBezTo>
                  <a:pt x="4255289" y="3211308"/>
                  <a:pt x="4255492" y="3178240"/>
                  <a:pt x="4259748" y="3143551"/>
                </a:cubicBezTo>
                <a:cubicBezTo>
                  <a:pt x="4264006" y="3108862"/>
                  <a:pt x="4270126" y="3077472"/>
                  <a:pt x="4278110" y="3049381"/>
                </a:cubicBezTo>
                <a:cubicBezTo>
                  <a:pt x="4286093" y="3021290"/>
                  <a:pt x="4299624" y="2998481"/>
                  <a:pt x="4318702" y="2980953"/>
                </a:cubicBezTo>
                <a:cubicBezTo>
                  <a:pt x="4337779" y="2963425"/>
                  <a:pt x="4359938" y="2954662"/>
                  <a:pt x="4385178" y="2954662"/>
                </a:cubicBezTo>
                <a:close/>
                <a:moveTo>
                  <a:pt x="9472966" y="2915105"/>
                </a:moveTo>
                <a:cubicBezTo>
                  <a:pt x="9463188" y="2915105"/>
                  <a:pt x="9455054" y="2918587"/>
                  <a:pt x="9448562" y="2925551"/>
                </a:cubicBezTo>
                <a:cubicBezTo>
                  <a:pt x="9442070" y="2932516"/>
                  <a:pt x="9438824" y="2940749"/>
                  <a:pt x="9438824" y="2950250"/>
                </a:cubicBezTo>
                <a:cubicBezTo>
                  <a:pt x="9438824" y="2968967"/>
                  <a:pt x="9445900" y="2980985"/>
                  <a:pt x="9460051" y="2986304"/>
                </a:cubicBezTo>
                <a:cubicBezTo>
                  <a:pt x="9465074" y="2988374"/>
                  <a:pt x="9471735" y="2988576"/>
                  <a:pt x="9480037" y="2986909"/>
                </a:cubicBezTo>
                <a:cubicBezTo>
                  <a:pt x="9488339" y="2985242"/>
                  <a:pt x="9492739" y="2984409"/>
                  <a:pt x="9493238" y="2984409"/>
                </a:cubicBezTo>
                <a:cubicBezTo>
                  <a:pt x="9497219" y="2985077"/>
                  <a:pt x="9502180" y="2985412"/>
                  <a:pt x="9508120" y="2985412"/>
                </a:cubicBezTo>
                <a:cubicBezTo>
                  <a:pt x="9514060" y="2985412"/>
                  <a:pt x="9516276" y="2984621"/>
                  <a:pt x="9514768" y="2983039"/>
                </a:cubicBezTo>
                <a:cubicBezTo>
                  <a:pt x="9506689" y="2991214"/>
                  <a:pt x="9498472" y="3005748"/>
                  <a:pt x="9490117" y="3026641"/>
                </a:cubicBezTo>
                <a:cubicBezTo>
                  <a:pt x="9482208" y="3044444"/>
                  <a:pt x="9476194" y="3059525"/>
                  <a:pt x="9472074" y="3071882"/>
                </a:cubicBezTo>
                <a:cubicBezTo>
                  <a:pt x="9459430" y="3072647"/>
                  <a:pt x="9445162" y="3069324"/>
                  <a:pt x="9429269" y="3061914"/>
                </a:cubicBezTo>
                <a:cubicBezTo>
                  <a:pt x="9420246" y="3056839"/>
                  <a:pt x="9409061" y="3049206"/>
                  <a:pt x="9395716" y="3039014"/>
                </a:cubicBezTo>
                <a:lnTo>
                  <a:pt x="9375890" y="3056770"/>
                </a:lnTo>
                <a:cubicBezTo>
                  <a:pt x="9382600" y="3083714"/>
                  <a:pt x="9386278" y="3106030"/>
                  <a:pt x="9386926" y="3123717"/>
                </a:cubicBezTo>
                <a:cubicBezTo>
                  <a:pt x="9389569" y="3148124"/>
                  <a:pt x="9388890" y="3174761"/>
                  <a:pt x="9384887" y="3203627"/>
                </a:cubicBezTo>
                <a:lnTo>
                  <a:pt x="9422740" y="3196652"/>
                </a:lnTo>
                <a:cubicBezTo>
                  <a:pt x="9425915" y="3179910"/>
                  <a:pt x="9430246" y="3167404"/>
                  <a:pt x="9435734" y="3159133"/>
                </a:cubicBezTo>
                <a:cubicBezTo>
                  <a:pt x="9439593" y="3153756"/>
                  <a:pt x="9442944" y="3149332"/>
                  <a:pt x="9445787" y="3145860"/>
                </a:cubicBezTo>
                <a:lnTo>
                  <a:pt x="9448496" y="3142937"/>
                </a:lnTo>
                <a:lnTo>
                  <a:pt x="9447711" y="3144916"/>
                </a:lnTo>
                <a:cubicBezTo>
                  <a:pt x="9447012" y="3147020"/>
                  <a:pt x="9446268" y="3149580"/>
                  <a:pt x="9445480" y="3152596"/>
                </a:cubicBezTo>
                <a:cubicBezTo>
                  <a:pt x="9442327" y="3164662"/>
                  <a:pt x="9439978" y="3173221"/>
                  <a:pt x="9438433" y="3178275"/>
                </a:cubicBezTo>
                <a:cubicBezTo>
                  <a:pt x="9436889" y="3183328"/>
                  <a:pt x="9434922" y="3190823"/>
                  <a:pt x="9432533" y="3200760"/>
                </a:cubicBezTo>
                <a:cubicBezTo>
                  <a:pt x="9430145" y="3210697"/>
                  <a:pt x="9428447" y="3219406"/>
                  <a:pt x="9427438" y="3226885"/>
                </a:cubicBezTo>
                <a:cubicBezTo>
                  <a:pt x="9426430" y="3234364"/>
                  <a:pt x="9425108" y="3244336"/>
                  <a:pt x="9423472" y="3256799"/>
                </a:cubicBezTo>
                <a:cubicBezTo>
                  <a:pt x="9421838" y="3269263"/>
                  <a:pt x="9420357" y="3283574"/>
                  <a:pt x="9419029" y="3299732"/>
                </a:cubicBezTo>
                <a:cubicBezTo>
                  <a:pt x="9416259" y="3342473"/>
                  <a:pt x="9414873" y="3385730"/>
                  <a:pt x="9414873" y="3429501"/>
                </a:cubicBezTo>
                <a:cubicBezTo>
                  <a:pt x="9414873" y="3438440"/>
                  <a:pt x="9407363" y="3447926"/>
                  <a:pt x="9392340" y="3457959"/>
                </a:cubicBezTo>
                <a:cubicBezTo>
                  <a:pt x="9390981" y="3458861"/>
                  <a:pt x="9382064" y="3461759"/>
                  <a:pt x="9365587" y="3466654"/>
                </a:cubicBezTo>
                <a:cubicBezTo>
                  <a:pt x="9346456" y="3469393"/>
                  <a:pt x="9336890" y="3481039"/>
                  <a:pt x="9336890" y="3501592"/>
                </a:cubicBezTo>
                <a:cubicBezTo>
                  <a:pt x="9336890" y="3511932"/>
                  <a:pt x="9340569" y="3520556"/>
                  <a:pt x="9347926" y="3527462"/>
                </a:cubicBezTo>
                <a:cubicBezTo>
                  <a:pt x="9355283" y="3534368"/>
                  <a:pt x="9363336" y="3537821"/>
                  <a:pt x="9372083" y="3537821"/>
                </a:cubicBezTo>
                <a:cubicBezTo>
                  <a:pt x="9378719" y="3537821"/>
                  <a:pt x="9384704" y="3536154"/>
                  <a:pt x="9390039" y="3532820"/>
                </a:cubicBezTo>
                <a:cubicBezTo>
                  <a:pt x="9395373" y="3529487"/>
                  <a:pt x="9398418" y="3527820"/>
                  <a:pt x="9399171" y="3527820"/>
                </a:cubicBezTo>
                <a:cubicBezTo>
                  <a:pt x="9405818" y="3525155"/>
                  <a:pt x="9421434" y="3523823"/>
                  <a:pt x="9446022" y="3523823"/>
                </a:cubicBezTo>
                <a:cubicBezTo>
                  <a:pt x="9474399" y="3523823"/>
                  <a:pt x="9491598" y="3525155"/>
                  <a:pt x="9497618" y="3527820"/>
                </a:cubicBezTo>
                <a:cubicBezTo>
                  <a:pt x="9497979" y="3527820"/>
                  <a:pt x="9501159" y="3529487"/>
                  <a:pt x="9507156" y="3532820"/>
                </a:cubicBezTo>
                <a:cubicBezTo>
                  <a:pt x="9513155" y="3536154"/>
                  <a:pt x="9519090" y="3537821"/>
                  <a:pt x="9524960" y="3537821"/>
                </a:cubicBezTo>
                <a:cubicBezTo>
                  <a:pt x="9533825" y="3537821"/>
                  <a:pt x="9541739" y="3534336"/>
                  <a:pt x="9548703" y="3527366"/>
                </a:cubicBezTo>
                <a:cubicBezTo>
                  <a:pt x="9555669" y="3520396"/>
                  <a:pt x="9559150" y="3511805"/>
                  <a:pt x="9559150" y="3501592"/>
                </a:cubicBezTo>
                <a:cubicBezTo>
                  <a:pt x="9559150" y="3483852"/>
                  <a:pt x="9549208" y="3472132"/>
                  <a:pt x="9529323" y="3466431"/>
                </a:cubicBezTo>
                <a:cubicBezTo>
                  <a:pt x="9513548" y="3461345"/>
                  <a:pt x="9505611" y="3458755"/>
                  <a:pt x="9505516" y="3458659"/>
                </a:cubicBezTo>
                <a:cubicBezTo>
                  <a:pt x="9490610" y="3448330"/>
                  <a:pt x="9483158" y="3438610"/>
                  <a:pt x="9483158" y="3429501"/>
                </a:cubicBezTo>
                <a:cubicBezTo>
                  <a:pt x="9483158" y="3357310"/>
                  <a:pt x="9486051" y="3295751"/>
                  <a:pt x="9491837" y="3244824"/>
                </a:cubicBezTo>
                <a:cubicBezTo>
                  <a:pt x="9497166" y="3209333"/>
                  <a:pt x="9505347" y="3173827"/>
                  <a:pt x="9516376" y="3138304"/>
                </a:cubicBezTo>
                <a:lnTo>
                  <a:pt x="9717361" y="3138304"/>
                </a:lnTo>
                <a:cubicBezTo>
                  <a:pt x="9733349" y="3181035"/>
                  <a:pt x="9744969" y="3227232"/>
                  <a:pt x="9752220" y="3276896"/>
                </a:cubicBezTo>
                <a:cubicBezTo>
                  <a:pt x="9756297" y="3304934"/>
                  <a:pt x="9758335" y="3355802"/>
                  <a:pt x="9758335" y="3429501"/>
                </a:cubicBezTo>
                <a:cubicBezTo>
                  <a:pt x="9758335" y="3438536"/>
                  <a:pt x="9751302" y="3447932"/>
                  <a:pt x="9737235" y="3457688"/>
                </a:cubicBezTo>
                <a:cubicBezTo>
                  <a:pt x="9735250" y="3458484"/>
                  <a:pt x="9725807" y="3461483"/>
                  <a:pt x="9708905" y="3466685"/>
                </a:cubicBezTo>
                <a:cubicBezTo>
                  <a:pt x="9690539" y="3469446"/>
                  <a:pt x="9681355" y="3481081"/>
                  <a:pt x="9681355" y="3501592"/>
                </a:cubicBezTo>
                <a:cubicBezTo>
                  <a:pt x="9681355" y="3511911"/>
                  <a:pt x="9684811" y="3520529"/>
                  <a:pt x="9691723" y="3527446"/>
                </a:cubicBezTo>
                <a:cubicBezTo>
                  <a:pt x="9698634" y="3534362"/>
                  <a:pt x="9706575" y="3537821"/>
                  <a:pt x="9715546" y="3537821"/>
                </a:cubicBezTo>
                <a:cubicBezTo>
                  <a:pt x="9722181" y="3537821"/>
                  <a:pt x="9728166" y="3536154"/>
                  <a:pt x="9733501" y="3532820"/>
                </a:cubicBezTo>
                <a:cubicBezTo>
                  <a:pt x="9738835" y="3529487"/>
                  <a:pt x="9742203" y="3527820"/>
                  <a:pt x="9743605" y="3527820"/>
                </a:cubicBezTo>
                <a:cubicBezTo>
                  <a:pt x="9750273" y="3525155"/>
                  <a:pt x="9776925" y="3523823"/>
                  <a:pt x="9823562" y="3523823"/>
                </a:cubicBezTo>
                <a:cubicBezTo>
                  <a:pt x="9870678" y="3523823"/>
                  <a:pt x="9897246" y="3525155"/>
                  <a:pt x="9903265" y="3527820"/>
                </a:cubicBezTo>
                <a:cubicBezTo>
                  <a:pt x="9904104" y="3527820"/>
                  <a:pt x="9907352" y="3529487"/>
                  <a:pt x="9913011" y="3532820"/>
                </a:cubicBezTo>
                <a:cubicBezTo>
                  <a:pt x="9918670" y="3536154"/>
                  <a:pt x="9924865" y="3537821"/>
                  <a:pt x="9931595" y="3537821"/>
                </a:cubicBezTo>
                <a:cubicBezTo>
                  <a:pt x="9940226" y="3537821"/>
                  <a:pt x="9948250" y="3534344"/>
                  <a:pt x="9955665" y="3527390"/>
                </a:cubicBezTo>
                <a:cubicBezTo>
                  <a:pt x="9963080" y="3520436"/>
                  <a:pt x="9966788" y="3511842"/>
                  <a:pt x="9966788" y="3501608"/>
                </a:cubicBezTo>
                <a:cubicBezTo>
                  <a:pt x="9966788" y="3483857"/>
                  <a:pt x="9958396" y="3472588"/>
                  <a:pt x="9941611" y="3467800"/>
                </a:cubicBezTo>
                <a:cubicBezTo>
                  <a:pt x="9921430" y="3461738"/>
                  <a:pt x="9911466" y="3458835"/>
                  <a:pt x="9911721" y="3459089"/>
                </a:cubicBezTo>
                <a:cubicBezTo>
                  <a:pt x="9896433" y="3448505"/>
                  <a:pt x="9888790" y="3438658"/>
                  <a:pt x="9888790" y="3429549"/>
                </a:cubicBezTo>
                <a:cubicBezTo>
                  <a:pt x="9888790" y="3378591"/>
                  <a:pt x="9886969" y="3335594"/>
                  <a:pt x="9883327" y="3300560"/>
                </a:cubicBezTo>
                <a:cubicBezTo>
                  <a:pt x="9874750" y="3223825"/>
                  <a:pt x="9855645" y="3147487"/>
                  <a:pt x="9826014" y="3071548"/>
                </a:cubicBezTo>
                <a:cubicBezTo>
                  <a:pt x="9810112" y="3033318"/>
                  <a:pt x="9794713" y="3003996"/>
                  <a:pt x="9779817" y="2983580"/>
                </a:cubicBezTo>
                <a:cubicBezTo>
                  <a:pt x="9778745" y="2984802"/>
                  <a:pt x="9780847" y="2985412"/>
                  <a:pt x="9786123" y="2985412"/>
                </a:cubicBezTo>
                <a:cubicBezTo>
                  <a:pt x="9791400" y="2985412"/>
                  <a:pt x="9796363" y="2985077"/>
                  <a:pt x="9801013" y="2984409"/>
                </a:cubicBezTo>
                <a:cubicBezTo>
                  <a:pt x="9801565" y="2984409"/>
                  <a:pt x="9805738" y="2985242"/>
                  <a:pt x="9813530" y="2986909"/>
                </a:cubicBezTo>
                <a:cubicBezTo>
                  <a:pt x="9821323" y="2988576"/>
                  <a:pt x="9827740" y="2988591"/>
                  <a:pt x="9832783" y="2986957"/>
                </a:cubicBezTo>
                <a:cubicBezTo>
                  <a:pt x="9851405" y="2981616"/>
                  <a:pt x="9860715" y="2969381"/>
                  <a:pt x="9860715" y="2950250"/>
                </a:cubicBezTo>
                <a:cubicBezTo>
                  <a:pt x="9860715" y="2940621"/>
                  <a:pt x="9857036" y="2932356"/>
                  <a:pt x="9849679" y="2925456"/>
                </a:cubicBezTo>
                <a:cubicBezTo>
                  <a:pt x="9842322" y="2918555"/>
                  <a:pt x="9833951" y="2915105"/>
                  <a:pt x="9824566" y="2915105"/>
                </a:cubicBezTo>
                <a:cubicBezTo>
                  <a:pt x="9818334" y="2915105"/>
                  <a:pt x="9812389" y="2916973"/>
                  <a:pt x="9806730" y="2920710"/>
                </a:cubicBezTo>
                <a:cubicBezTo>
                  <a:pt x="9801072" y="2924447"/>
                  <a:pt x="9798758" y="2926342"/>
                  <a:pt x="9799787" y="2926395"/>
                </a:cubicBezTo>
                <a:cubicBezTo>
                  <a:pt x="9786569" y="2928381"/>
                  <a:pt x="9726572" y="2929373"/>
                  <a:pt x="9619791" y="2929373"/>
                </a:cubicBezTo>
                <a:cubicBezTo>
                  <a:pt x="9541899" y="2928131"/>
                  <a:pt x="9501780" y="2927112"/>
                  <a:pt x="9499433" y="2926316"/>
                </a:cubicBezTo>
                <a:cubicBezTo>
                  <a:pt x="9499242" y="2926316"/>
                  <a:pt x="9496311" y="2924447"/>
                  <a:pt x="9490642" y="2920710"/>
                </a:cubicBezTo>
                <a:cubicBezTo>
                  <a:pt x="9484973" y="2916973"/>
                  <a:pt x="9479081" y="2915105"/>
                  <a:pt x="9472966" y="2915105"/>
                </a:cubicBezTo>
                <a:close/>
                <a:moveTo>
                  <a:pt x="5758217" y="2915105"/>
                </a:moveTo>
                <a:cubicBezTo>
                  <a:pt x="5748439" y="2915105"/>
                  <a:pt x="5740304" y="2918587"/>
                  <a:pt x="5733813" y="2925551"/>
                </a:cubicBezTo>
                <a:cubicBezTo>
                  <a:pt x="5727321" y="2932516"/>
                  <a:pt x="5724074" y="2940749"/>
                  <a:pt x="5724074" y="2950250"/>
                </a:cubicBezTo>
                <a:cubicBezTo>
                  <a:pt x="5724074" y="2968967"/>
                  <a:pt x="5731151" y="2980985"/>
                  <a:pt x="5745302" y="2986304"/>
                </a:cubicBezTo>
                <a:cubicBezTo>
                  <a:pt x="5750324" y="2988374"/>
                  <a:pt x="5756985" y="2988576"/>
                  <a:pt x="5765288" y="2986909"/>
                </a:cubicBezTo>
                <a:cubicBezTo>
                  <a:pt x="5773589" y="2985242"/>
                  <a:pt x="5777990" y="2984409"/>
                  <a:pt x="5778489" y="2984409"/>
                </a:cubicBezTo>
                <a:cubicBezTo>
                  <a:pt x="5782470" y="2985077"/>
                  <a:pt x="5787430" y="2985412"/>
                  <a:pt x="5793370" y="2985412"/>
                </a:cubicBezTo>
                <a:cubicBezTo>
                  <a:pt x="5799310" y="2985412"/>
                  <a:pt x="5801526" y="2984621"/>
                  <a:pt x="5800019" y="2983039"/>
                </a:cubicBezTo>
                <a:cubicBezTo>
                  <a:pt x="5791939" y="2991214"/>
                  <a:pt x="5783722" y="3005748"/>
                  <a:pt x="5775368" y="3026641"/>
                </a:cubicBezTo>
                <a:cubicBezTo>
                  <a:pt x="5767458" y="3044444"/>
                  <a:pt x="5761444" y="3059525"/>
                  <a:pt x="5757325" y="3071882"/>
                </a:cubicBezTo>
                <a:cubicBezTo>
                  <a:pt x="5744681" y="3072647"/>
                  <a:pt x="5730412" y="3069324"/>
                  <a:pt x="5714520" y="3061914"/>
                </a:cubicBezTo>
                <a:cubicBezTo>
                  <a:pt x="5705496" y="3056839"/>
                  <a:pt x="5694311" y="3049206"/>
                  <a:pt x="5680967" y="3039014"/>
                </a:cubicBezTo>
                <a:lnTo>
                  <a:pt x="5661140" y="3056770"/>
                </a:lnTo>
                <a:cubicBezTo>
                  <a:pt x="5667850" y="3083714"/>
                  <a:pt x="5671529" y="3106030"/>
                  <a:pt x="5672176" y="3123717"/>
                </a:cubicBezTo>
                <a:cubicBezTo>
                  <a:pt x="5674820" y="3148124"/>
                  <a:pt x="5674141" y="3174761"/>
                  <a:pt x="5670138" y="3203627"/>
                </a:cubicBezTo>
                <a:lnTo>
                  <a:pt x="5707991" y="3196652"/>
                </a:lnTo>
                <a:cubicBezTo>
                  <a:pt x="5711166" y="3179910"/>
                  <a:pt x="5715496" y="3167404"/>
                  <a:pt x="5720985" y="3159133"/>
                </a:cubicBezTo>
                <a:cubicBezTo>
                  <a:pt x="5724844" y="3153756"/>
                  <a:pt x="5728195" y="3149332"/>
                  <a:pt x="5731038" y="3145860"/>
                </a:cubicBezTo>
                <a:lnTo>
                  <a:pt x="5733748" y="3142936"/>
                </a:lnTo>
                <a:lnTo>
                  <a:pt x="5732962" y="3144916"/>
                </a:lnTo>
                <a:cubicBezTo>
                  <a:pt x="5732263" y="3147020"/>
                  <a:pt x="5731520" y="3149580"/>
                  <a:pt x="5730731" y="3152596"/>
                </a:cubicBezTo>
                <a:cubicBezTo>
                  <a:pt x="5727578" y="3164662"/>
                  <a:pt x="5725229" y="3173221"/>
                  <a:pt x="5723684" y="3178275"/>
                </a:cubicBezTo>
                <a:cubicBezTo>
                  <a:pt x="5722140" y="3183328"/>
                  <a:pt x="5720173" y="3190823"/>
                  <a:pt x="5717784" y="3200760"/>
                </a:cubicBezTo>
                <a:cubicBezTo>
                  <a:pt x="5715395" y="3210697"/>
                  <a:pt x="5713697" y="3219406"/>
                  <a:pt x="5712688" y="3226885"/>
                </a:cubicBezTo>
                <a:cubicBezTo>
                  <a:pt x="5711680" y="3234364"/>
                  <a:pt x="5710358" y="3244336"/>
                  <a:pt x="5708723" y="3256799"/>
                </a:cubicBezTo>
                <a:cubicBezTo>
                  <a:pt x="5707088" y="3269263"/>
                  <a:pt x="5705607" y="3283574"/>
                  <a:pt x="5704280" y="3299732"/>
                </a:cubicBezTo>
                <a:cubicBezTo>
                  <a:pt x="5701509" y="3342473"/>
                  <a:pt x="5700124" y="3385730"/>
                  <a:pt x="5700124" y="3429501"/>
                </a:cubicBezTo>
                <a:cubicBezTo>
                  <a:pt x="5700124" y="3438440"/>
                  <a:pt x="5692613" y="3447926"/>
                  <a:pt x="5677591" y="3457959"/>
                </a:cubicBezTo>
                <a:cubicBezTo>
                  <a:pt x="5676231" y="3458861"/>
                  <a:pt x="5667314" y="3461759"/>
                  <a:pt x="5650837" y="3466654"/>
                </a:cubicBezTo>
                <a:cubicBezTo>
                  <a:pt x="5631706" y="3469393"/>
                  <a:pt x="5622141" y="3481039"/>
                  <a:pt x="5622141" y="3501592"/>
                </a:cubicBezTo>
                <a:cubicBezTo>
                  <a:pt x="5622141" y="3511932"/>
                  <a:pt x="5625819" y="3520556"/>
                  <a:pt x="5633177" y="3527462"/>
                </a:cubicBezTo>
                <a:cubicBezTo>
                  <a:pt x="5640534" y="3534368"/>
                  <a:pt x="5648587" y="3537821"/>
                  <a:pt x="5657334" y="3537821"/>
                </a:cubicBezTo>
                <a:cubicBezTo>
                  <a:pt x="5663969" y="3537821"/>
                  <a:pt x="5669954" y="3536154"/>
                  <a:pt x="5675290" y="3532820"/>
                </a:cubicBezTo>
                <a:cubicBezTo>
                  <a:pt x="5680624" y="3529487"/>
                  <a:pt x="5683668" y="3527820"/>
                  <a:pt x="5684422" y="3527820"/>
                </a:cubicBezTo>
                <a:cubicBezTo>
                  <a:pt x="5691068" y="3525155"/>
                  <a:pt x="5706685" y="3523823"/>
                  <a:pt x="5731272" y="3523823"/>
                </a:cubicBezTo>
                <a:cubicBezTo>
                  <a:pt x="5759650" y="3523823"/>
                  <a:pt x="5776848" y="3525155"/>
                  <a:pt x="5782868" y="3527820"/>
                </a:cubicBezTo>
                <a:cubicBezTo>
                  <a:pt x="5783229" y="3527820"/>
                  <a:pt x="5786409" y="3529487"/>
                  <a:pt x="5792407" y="3532820"/>
                </a:cubicBezTo>
                <a:cubicBezTo>
                  <a:pt x="5798405" y="3536154"/>
                  <a:pt x="5804340" y="3537821"/>
                  <a:pt x="5810210" y="3537821"/>
                </a:cubicBezTo>
                <a:cubicBezTo>
                  <a:pt x="5819075" y="3537821"/>
                  <a:pt x="5826990" y="3534336"/>
                  <a:pt x="5833954" y="3527366"/>
                </a:cubicBezTo>
                <a:cubicBezTo>
                  <a:pt x="5840919" y="3520396"/>
                  <a:pt x="5844401" y="3511805"/>
                  <a:pt x="5844401" y="3501592"/>
                </a:cubicBezTo>
                <a:cubicBezTo>
                  <a:pt x="5844401" y="3483852"/>
                  <a:pt x="5834458" y="3472132"/>
                  <a:pt x="5814574" y="3466431"/>
                </a:cubicBezTo>
                <a:cubicBezTo>
                  <a:pt x="5798798" y="3461345"/>
                  <a:pt x="5790862" y="3458755"/>
                  <a:pt x="5790767" y="3458659"/>
                </a:cubicBezTo>
                <a:cubicBezTo>
                  <a:pt x="5775862" y="3448330"/>
                  <a:pt x="5768408" y="3438610"/>
                  <a:pt x="5768408" y="3429501"/>
                </a:cubicBezTo>
                <a:cubicBezTo>
                  <a:pt x="5768408" y="3357310"/>
                  <a:pt x="5771301" y="3295751"/>
                  <a:pt x="5777087" y="3244824"/>
                </a:cubicBezTo>
                <a:cubicBezTo>
                  <a:pt x="5782417" y="3209333"/>
                  <a:pt x="5790597" y="3173827"/>
                  <a:pt x="5801627" y="3138304"/>
                </a:cubicBezTo>
                <a:lnTo>
                  <a:pt x="6002612" y="3138304"/>
                </a:lnTo>
                <a:cubicBezTo>
                  <a:pt x="6018600" y="3181035"/>
                  <a:pt x="6030220" y="3227232"/>
                  <a:pt x="6037471" y="3276896"/>
                </a:cubicBezTo>
                <a:cubicBezTo>
                  <a:pt x="6041547" y="3304934"/>
                  <a:pt x="6043586" y="3355802"/>
                  <a:pt x="6043586" y="3429501"/>
                </a:cubicBezTo>
                <a:cubicBezTo>
                  <a:pt x="6043586" y="3438536"/>
                  <a:pt x="6036552" y="3447932"/>
                  <a:pt x="6022486" y="3457688"/>
                </a:cubicBezTo>
                <a:cubicBezTo>
                  <a:pt x="6020500" y="3458484"/>
                  <a:pt x="6011057" y="3461483"/>
                  <a:pt x="5994156" y="3466685"/>
                </a:cubicBezTo>
                <a:cubicBezTo>
                  <a:pt x="5975789" y="3469446"/>
                  <a:pt x="5966606" y="3481081"/>
                  <a:pt x="5966606" y="3501592"/>
                </a:cubicBezTo>
                <a:cubicBezTo>
                  <a:pt x="5966606" y="3511911"/>
                  <a:pt x="5970062" y="3520529"/>
                  <a:pt x="5976973" y="3527446"/>
                </a:cubicBezTo>
                <a:cubicBezTo>
                  <a:pt x="5983885" y="3534362"/>
                  <a:pt x="5991825" y="3537821"/>
                  <a:pt x="6000796" y="3537821"/>
                </a:cubicBezTo>
                <a:cubicBezTo>
                  <a:pt x="6007431" y="3537821"/>
                  <a:pt x="6013417" y="3536154"/>
                  <a:pt x="6018751" y="3532820"/>
                </a:cubicBezTo>
                <a:cubicBezTo>
                  <a:pt x="6024086" y="3529487"/>
                  <a:pt x="6027455" y="3527820"/>
                  <a:pt x="6028856" y="3527820"/>
                </a:cubicBezTo>
                <a:cubicBezTo>
                  <a:pt x="6035522" y="3525155"/>
                  <a:pt x="6062176" y="3523823"/>
                  <a:pt x="6108813" y="3523823"/>
                </a:cubicBezTo>
                <a:cubicBezTo>
                  <a:pt x="6155928" y="3523823"/>
                  <a:pt x="6182496" y="3525155"/>
                  <a:pt x="6188516" y="3527820"/>
                </a:cubicBezTo>
                <a:cubicBezTo>
                  <a:pt x="6189354" y="3527820"/>
                  <a:pt x="6192603" y="3529487"/>
                  <a:pt x="6198262" y="3532820"/>
                </a:cubicBezTo>
                <a:cubicBezTo>
                  <a:pt x="6203919" y="3536154"/>
                  <a:pt x="6210114" y="3537821"/>
                  <a:pt x="6216845" y="3537821"/>
                </a:cubicBezTo>
                <a:cubicBezTo>
                  <a:pt x="6225477" y="3537821"/>
                  <a:pt x="6233500" y="3534344"/>
                  <a:pt x="6240915" y="3527390"/>
                </a:cubicBezTo>
                <a:cubicBezTo>
                  <a:pt x="6248331" y="3520436"/>
                  <a:pt x="6252039" y="3511842"/>
                  <a:pt x="6252039" y="3501608"/>
                </a:cubicBezTo>
                <a:cubicBezTo>
                  <a:pt x="6252039" y="3483857"/>
                  <a:pt x="6243647" y="3472588"/>
                  <a:pt x="6226862" y="3467800"/>
                </a:cubicBezTo>
                <a:cubicBezTo>
                  <a:pt x="6206680" y="3461738"/>
                  <a:pt x="6196717" y="3458835"/>
                  <a:pt x="6196972" y="3459089"/>
                </a:cubicBezTo>
                <a:cubicBezTo>
                  <a:pt x="6181684" y="3448505"/>
                  <a:pt x="6174040" y="3438658"/>
                  <a:pt x="6174040" y="3429549"/>
                </a:cubicBezTo>
                <a:cubicBezTo>
                  <a:pt x="6174040" y="3378591"/>
                  <a:pt x="6172219" y="3335594"/>
                  <a:pt x="6168578" y="3300560"/>
                </a:cubicBezTo>
                <a:cubicBezTo>
                  <a:pt x="6160000" y="3223825"/>
                  <a:pt x="6140895" y="3147487"/>
                  <a:pt x="6111265" y="3071548"/>
                </a:cubicBezTo>
                <a:cubicBezTo>
                  <a:pt x="6095362" y="3033318"/>
                  <a:pt x="6079963" y="3003996"/>
                  <a:pt x="6065069" y="2983580"/>
                </a:cubicBezTo>
                <a:cubicBezTo>
                  <a:pt x="6063995" y="2984802"/>
                  <a:pt x="6066098" y="2985412"/>
                  <a:pt x="6071374" y="2985412"/>
                </a:cubicBezTo>
                <a:cubicBezTo>
                  <a:pt x="6076651" y="2985412"/>
                  <a:pt x="6081614" y="2985077"/>
                  <a:pt x="6086264" y="2984409"/>
                </a:cubicBezTo>
                <a:cubicBezTo>
                  <a:pt x="6086816" y="2984409"/>
                  <a:pt x="6090988" y="2985242"/>
                  <a:pt x="6098781" y="2986909"/>
                </a:cubicBezTo>
                <a:cubicBezTo>
                  <a:pt x="6106573" y="2988576"/>
                  <a:pt x="6112990" y="2988591"/>
                  <a:pt x="6118033" y="2986957"/>
                </a:cubicBezTo>
                <a:cubicBezTo>
                  <a:pt x="6136654" y="2981616"/>
                  <a:pt x="6145965" y="2969381"/>
                  <a:pt x="6145965" y="2950250"/>
                </a:cubicBezTo>
                <a:cubicBezTo>
                  <a:pt x="6145965" y="2940621"/>
                  <a:pt x="6142287" y="2932356"/>
                  <a:pt x="6134930" y="2925456"/>
                </a:cubicBezTo>
                <a:cubicBezTo>
                  <a:pt x="6127572" y="2918555"/>
                  <a:pt x="6119201" y="2915105"/>
                  <a:pt x="6109817" y="2915105"/>
                </a:cubicBezTo>
                <a:cubicBezTo>
                  <a:pt x="6103584" y="2915105"/>
                  <a:pt x="6097639" y="2916973"/>
                  <a:pt x="6091980" y="2920710"/>
                </a:cubicBezTo>
                <a:cubicBezTo>
                  <a:pt x="6086322" y="2924447"/>
                  <a:pt x="6084008" y="2926342"/>
                  <a:pt x="6085038" y="2926395"/>
                </a:cubicBezTo>
                <a:cubicBezTo>
                  <a:pt x="6071820" y="2928381"/>
                  <a:pt x="6011822" y="2929373"/>
                  <a:pt x="5905042" y="2929373"/>
                </a:cubicBezTo>
                <a:cubicBezTo>
                  <a:pt x="5827149" y="2928131"/>
                  <a:pt x="5787030" y="2927112"/>
                  <a:pt x="5784683" y="2926316"/>
                </a:cubicBezTo>
                <a:cubicBezTo>
                  <a:pt x="5784492" y="2926316"/>
                  <a:pt x="5781562" y="2924447"/>
                  <a:pt x="5775894" y="2920710"/>
                </a:cubicBezTo>
                <a:cubicBezTo>
                  <a:pt x="5770224" y="2916973"/>
                  <a:pt x="5764332" y="2915105"/>
                  <a:pt x="5758217" y="2915105"/>
                </a:cubicBezTo>
                <a:close/>
                <a:moveTo>
                  <a:pt x="1776767" y="2915105"/>
                </a:moveTo>
                <a:cubicBezTo>
                  <a:pt x="1766990" y="2915105"/>
                  <a:pt x="1758855" y="2918587"/>
                  <a:pt x="1752363" y="2925551"/>
                </a:cubicBezTo>
                <a:cubicBezTo>
                  <a:pt x="1745871" y="2932516"/>
                  <a:pt x="1742625" y="2940749"/>
                  <a:pt x="1742625" y="2950250"/>
                </a:cubicBezTo>
                <a:cubicBezTo>
                  <a:pt x="1742625" y="2968967"/>
                  <a:pt x="1749701" y="2980985"/>
                  <a:pt x="1763852" y="2986304"/>
                </a:cubicBezTo>
                <a:cubicBezTo>
                  <a:pt x="1768874" y="2988374"/>
                  <a:pt x="1775536" y="2988576"/>
                  <a:pt x="1783838" y="2986909"/>
                </a:cubicBezTo>
                <a:cubicBezTo>
                  <a:pt x="1792140" y="2985242"/>
                  <a:pt x="1796540" y="2984409"/>
                  <a:pt x="1797039" y="2984409"/>
                </a:cubicBezTo>
                <a:cubicBezTo>
                  <a:pt x="1801020" y="2985077"/>
                  <a:pt x="1805981" y="2985412"/>
                  <a:pt x="1811921" y="2985412"/>
                </a:cubicBezTo>
                <a:cubicBezTo>
                  <a:pt x="1817861" y="2985412"/>
                  <a:pt x="1820077" y="2984621"/>
                  <a:pt x="1818569" y="2983039"/>
                </a:cubicBezTo>
                <a:cubicBezTo>
                  <a:pt x="1810490" y="2991214"/>
                  <a:pt x="1802273" y="3005748"/>
                  <a:pt x="1793918" y="3026641"/>
                </a:cubicBezTo>
                <a:cubicBezTo>
                  <a:pt x="1786009" y="3044444"/>
                  <a:pt x="1779995" y="3059525"/>
                  <a:pt x="1775875" y="3071882"/>
                </a:cubicBezTo>
                <a:cubicBezTo>
                  <a:pt x="1763231" y="3072647"/>
                  <a:pt x="1748963" y="3069324"/>
                  <a:pt x="1733070" y="3061914"/>
                </a:cubicBezTo>
                <a:cubicBezTo>
                  <a:pt x="1724046" y="3056839"/>
                  <a:pt x="1712862" y="3049206"/>
                  <a:pt x="1699517" y="3039014"/>
                </a:cubicBezTo>
                <a:lnTo>
                  <a:pt x="1679691" y="3056770"/>
                </a:lnTo>
                <a:cubicBezTo>
                  <a:pt x="1686400" y="3083714"/>
                  <a:pt x="1690079" y="3106030"/>
                  <a:pt x="1690726" y="3123717"/>
                </a:cubicBezTo>
                <a:cubicBezTo>
                  <a:pt x="1693370" y="3148124"/>
                  <a:pt x="1692691" y="3174761"/>
                  <a:pt x="1688688" y="3203627"/>
                </a:cubicBezTo>
                <a:lnTo>
                  <a:pt x="1726541" y="3196652"/>
                </a:lnTo>
                <a:cubicBezTo>
                  <a:pt x="1729715" y="3179910"/>
                  <a:pt x="1734047" y="3167404"/>
                  <a:pt x="1739536" y="3159133"/>
                </a:cubicBezTo>
                <a:cubicBezTo>
                  <a:pt x="1743395" y="3153756"/>
                  <a:pt x="1746745" y="3149332"/>
                  <a:pt x="1749588" y="3145860"/>
                </a:cubicBezTo>
                <a:lnTo>
                  <a:pt x="1752298" y="3142936"/>
                </a:lnTo>
                <a:lnTo>
                  <a:pt x="1751512" y="3144916"/>
                </a:lnTo>
                <a:cubicBezTo>
                  <a:pt x="1750813" y="3147020"/>
                  <a:pt x="1750069" y="3149580"/>
                  <a:pt x="1749281" y="3152596"/>
                </a:cubicBezTo>
                <a:cubicBezTo>
                  <a:pt x="1746128" y="3164662"/>
                  <a:pt x="1743779" y="3173221"/>
                  <a:pt x="1742235" y="3178275"/>
                </a:cubicBezTo>
                <a:cubicBezTo>
                  <a:pt x="1740690" y="3183328"/>
                  <a:pt x="1738723" y="3190823"/>
                  <a:pt x="1736335" y="3200760"/>
                </a:cubicBezTo>
                <a:cubicBezTo>
                  <a:pt x="1733946" y="3210697"/>
                  <a:pt x="1732247" y="3219406"/>
                  <a:pt x="1731239" y="3226885"/>
                </a:cubicBezTo>
                <a:cubicBezTo>
                  <a:pt x="1730230" y="3234364"/>
                  <a:pt x="1728908" y="3244336"/>
                  <a:pt x="1727274" y="3256799"/>
                </a:cubicBezTo>
                <a:cubicBezTo>
                  <a:pt x="1725639" y="3269263"/>
                  <a:pt x="1724158" y="3283574"/>
                  <a:pt x="1722831" y="3299732"/>
                </a:cubicBezTo>
                <a:cubicBezTo>
                  <a:pt x="1720060" y="3342473"/>
                  <a:pt x="1718674" y="3385730"/>
                  <a:pt x="1718674" y="3429501"/>
                </a:cubicBezTo>
                <a:cubicBezTo>
                  <a:pt x="1718674" y="3438440"/>
                  <a:pt x="1711163" y="3447926"/>
                  <a:pt x="1696141" y="3457959"/>
                </a:cubicBezTo>
                <a:cubicBezTo>
                  <a:pt x="1694782" y="3458861"/>
                  <a:pt x="1685864" y="3461759"/>
                  <a:pt x="1669387" y="3466654"/>
                </a:cubicBezTo>
                <a:cubicBezTo>
                  <a:pt x="1650257" y="3469393"/>
                  <a:pt x="1640691" y="3481039"/>
                  <a:pt x="1640691" y="3501592"/>
                </a:cubicBezTo>
                <a:cubicBezTo>
                  <a:pt x="1640691" y="3511932"/>
                  <a:pt x="1644370" y="3520556"/>
                  <a:pt x="1651727" y="3527462"/>
                </a:cubicBezTo>
                <a:cubicBezTo>
                  <a:pt x="1659084" y="3534368"/>
                  <a:pt x="1667137" y="3537821"/>
                  <a:pt x="1675885" y="3537821"/>
                </a:cubicBezTo>
                <a:cubicBezTo>
                  <a:pt x="1682520" y="3537821"/>
                  <a:pt x="1688505" y="3536154"/>
                  <a:pt x="1693840" y="3532820"/>
                </a:cubicBezTo>
                <a:cubicBezTo>
                  <a:pt x="1699174" y="3529487"/>
                  <a:pt x="1702219" y="3527820"/>
                  <a:pt x="1702973" y="3527820"/>
                </a:cubicBezTo>
                <a:cubicBezTo>
                  <a:pt x="1709618" y="3525155"/>
                  <a:pt x="1725235" y="3523823"/>
                  <a:pt x="1749823" y="3523823"/>
                </a:cubicBezTo>
                <a:cubicBezTo>
                  <a:pt x="1778200" y="3523823"/>
                  <a:pt x="1795399" y="3525155"/>
                  <a:pt x="1801418" y="3527820"/>
                </a:cubicBezTo>
                <a:cubicBezTo>
                  <a:pt x="1801779" y="3527820"/>
                  <a:pt x="1804959" y="3529487"/>
                  <a:pt x="1810957" y="3532820"/>
                </a:cubicBezTo>
                <a:cubicBezTo>
                  <a:pt x="1816956" y="3536154"/>
                  <a:pt x="1822890" y="3537821"/>
                  <a:pt x="1828761" y="3537821"/>
                </a:cubicBezTo>
                <a:cubicBezTo>
                  <a:pt x="1837626" y="3537821"/>
                  <a:pt x="1845540" y="3534336"/>
                  <a:pt x="1852505" y="3527366"/>
                </a:cubicBezTo>
                <a:cubicBezTo>
                  <a:pt x="1859469" y="3520396"/>
                  <a:pt x="1862951" y="3511805"/>
                  <a:pt x="1862951" y="3501592"/>
                </a:cubicBezTo>
                <a:cubicBezTo>
                  <a:pt x="1862951" y="3483852"/>
                  <a:pt x="1853009" y="3472132"/>
                  <a:pt x="1833125" y="3466431"/>
                </a:cubicBezTo>
                <a:cubicBezTo>
                  <a:pt x="1817348" y="3461345"/>
                  <a:pt x="1809413" y="3458755"/>
                  <a:pt x="1809317" y="3458659"/>
                </a:cubicBezTo>
                <a:cubicBezTo>
                  <a:pt x="1794412" y="3448330"/>
                  <a:pt x="1786959" y="3438610"/>
                  <a:pt x="1786959" y="3429501"/>
                </a:cubicBezTo>
                <a:cubicBezTo>
                  <a:pt x="1786959" y="3357310"/>
                  <a:pt x="1789852" y="3295751"/>
                  <a:pt x="1795638" y="3244824"/>
                </a:cubicBezTo>
                <a:cubicBezTo>
                  <a:pt x="1800967" y="3209333"/>
                  <a:pt x="1809147" y="3173827"/>
                  <a:pt x="1820178" y="3138304"/>
                </a:cubicBezTo>
                <a:lnTo>
                  <a:pt x="2021162" y="3138304"/>
                </a:lnTo>
                <a:cubicBezTo>
                  <a:pt x="2037150" y="3181035"/>
                  <a:pt x="2048770" y="3227232"/>
                  <a:pt x="2056021" y="3276896"/>
                </a:cubicBezTo>
                <a:cubicBezTo>
                  <a:pt x="2060098" y="3304934"/>
                  <a:pt x="2062136" y="3355802"/>
                  <a:pt x="2062136" y="3429501"/>
                </a:cubicBezTo>
                <a:cubicBezTo>
                  <a:pt x="2062136" y="3438536"/>
                  <a:pt x="2055103" y="3447932"/>
                  <a:pt x="2041036" y="3457688"/>
                </a:cubicBezTo>
                <a:cubicBezTo>
                  <a:pt x="2039051" y="3458484"/>
                  <a:pt x="2029608" y="3461483"/>
                  <a:pt x="2012706" y="3466685"/>
                </a:cubicBezTo>
                <a:cubicBezTo>
                  <a:pt x="1994340" y="3469446"/>
                  <a:pt x="1985157" y="3481081"/>
                  <a:pt x="1985157" y="3501592"/>
                </a:cubicBezTo>
                <a:cubicBezTo>
                  <a:pt x="1985157" y="3511911"/>
                  <a:pt x="1988612" y="3520529"/>
                  <a:pt x="1995523" y="3527446"/>
                </a:cubicBezTo>
                <a:cubicBezTo>
                  <a:pt x="2002435" y="3534362"/>
                  <a:pt x="2010376" y="3537821"/>
                  <a:pt x="2019347" y="3537821"/>
                </a:cubicBezTo>
                <a:cubicBezTo>
                  <a:pt x="2025982" y="3537821"/>
                  <a:pt x="2031967" y="3536154"/>
                  <a:pt x="2037302" y="3532820"/>
                </a:cubicBezTo>
                <a:cubicBezTo>
                  <a:pt x="2042636" y="3529487"/>
                  <a:pt x="2046004" y="3527820"/>
                  <a:pt x="2047406" y="3527820"/>
                </a:cubicBezTo>
                <a:cubicBezTo>
                  <a:pt x="2054073" y="3525155"/>
                  <a:pt x="2080726" y="3523823"/>
                  <a:pt x="2127363" y="3523823"/>
                </a:cubicBezTo>
                <a:cubicBezTo>
                  <a:pt x="2174479" y="3523823"/>
                  <a:pt x="2201047" y="3525155"/>
                  <a:pt x="2207066" y="3527820"/>
                </a:cubicBezTo>
                <a:cubicBezTo>
                  <a:pt x="2207905" y="3527820"/>
                  <a:pt x="2211153" y="3529487"/>
                  <a:pt x="2216812" y="3532820"/>
                </a:cubicBezTo>
                <a:cubicBezTo>
                  <a:pt x="2222471" y="3536154"/>
                  <a:pt x="2228665" y="3537821"/>
                  <a:pt x="2235396" y="3537821"/>
                </a:cubicBezTo>
                <a:cubicBezTo>
                  <a:pt x="2244027" y="3537821"/>
                  <a:pt x="2252050" y="3534344"/>
                  <a:pt x="2259466" y="3527390"/>
                </a:cubicBezTo>
                <a:cubicBezTo>
                  <a:pt x="2266882" y="3520436"/>
                  <a:pt x="2270589" y="3511842"/>
                  <a:pt x="2270589" y="3501608"/>
                </a:cubicBezTo>
                <a:cubicBezTo>
                  <a:pt x="2270589" y="3483857"/>
                  <a:pt x="2262197" y="3472588"/>
                  <a:pt x="2245412" y="3467800"/>
                </a:cubicBezTo>
                <a:cubicBezTo>
                  <a:pt x="2225231" y="3461738"/>
                  <a:pt x="2215267" y="3458835"/>
                  <a:pt x="2215522" y="3459089"/>
                </a:cubicBezTo>
                <a:cubicBezTo>
                  <a:pt x="2200234" y="3448505"/>
                  <a:pt x="2192591" y="3438658"/>
                  <a:pt x="2192591" y="3429549"/>
                </a:cubicBezTo>
                <a:cubicBezTo>
                  <a:pt x="2192591" y="3378591"/>
                  <a:pt x="2190770" y="3335594"/>
                  <a:pt x="2187129" y="3300560"/>
                </a:cubicBezTo>
                <a:cubicBezTo>
                  <a:pt x="2178550" y="3223825"/>
                  <a:pt x="2159446" y="3147487"/>
                  <a:pt x="2129816" y="3071548"/>
                </a:cubicBezTo>
                <a:cubicBezTo>
                  <a:pt x="2113913" y="3033318"/>
                  <a:pt x="2098513" y="3003996"/>
                  <a:pt x="2083618" y="2983580"/>
                </a:cubicBezTo>
                <a:cubicBezTo>
                  <a:pt x="2082546" y="2984802"/>
                  <a:pt x="2084648" y="2985412"/>
                  <a:pt x="2089925" y="2985412"/>
                </a:cubicBezTo>
                <a:cubicBezTo>
                  <a:pt x="2095201" y="2985412"/>
                  <a:pt x="2100164" y="2985077"/>
                  <a:pt x="2104814" y="2984409"/>
                </a:cubicBezTo>
                <a:cubicBezTo>
                  <a:pt x="2105366" y="2984409"/>
                  <a:pt x="2109538" y="2985242"/>
                  <a:pt x="2117331" y="2986909"/>
                </a:cubicBezTo>
                <a:cubicBezTo>
                  <a:pt x="2125123" y="2988576"/>
                  <a:pt x="2131541" y="2988591"/>
                  <a:pt x="2136584" y="2986957"/>
                </a:cubicBezTo>
                <a:cubicBezTo>
                  <a:pt x="2155205" y="2981616"/>
                  <a:pt x="2164516" y="2969381"/>
                  <a:pt x="2164516" y="2950250"/>
                </a:cubicBezTo>
                <a:cubicBezTo>
                  <a:pt x="2164516" y="2940621"/>
                  <a:pt x="2160837" y="2932356"/>
                  <a:pt x="2153480" y="2925456"/>
                </a:cubicBezTo>
                <a:cubicBezTo>
                  <a:pt x="2146123" y="2918555"/>
                  <a:pt x="2137752" y="2915105"/>
                  <a:pt x="2128367" y="2915105"/>
                </a:cubicBezTo>
                <a:cubicBezTo>
                  <a:pt x="2122135" y="2915105"/>
                  <a:pt x="2116190" y="2916973"/>
                  <a:pt x="2110531" y="2920710"/>
                </a:cubicBezTo>
                <a:cubicBezTo>
                  <a:pt x="2104873" y="2924447"/>
                  <a:pt x="2102558" y="2926342"/>
                  <a:pt x="2103588" y="2926395"/>
                </a:cubicBezTo>
                <a:cubicBezTo>
                  <a:pt x="2090371" y="2928381"/>
                  <a:pt x="2030372" y="2929373"/>
                  <a:pt x="1923592" y="2929373"/>
                </a:cubicBezTo>
                <a:cubicBezTo>
                  <a:pt x="1845700" y="2928131"/>
                  <a:pt x="1805580" y="2927112"/>
                  <a:pt x="1803234" y="2926316"/>
                </a:cubicBezTo>
                <a:cubicBezTo>
                  <a:pt x="1803043" y="2926316"/>
                  <a:pt x="1800113" y="2924447"/>
                  <a:pt x="1794443" y="2920710"/>
                </a:cubicBezTo>
                <a:cubicBezTo>
                  <a:pt x="1788774" y="2916973"/>
                  <a:pt x="1782882" y="2915105"/>
                  <a:pt x="1776767" y="2915105"/>
                </a:cubicBezTo>
                <a:close/>
                <a:moveTo>
                  <a:pt x="1027134" y="2891664"/>
                </a:moveTo>
                <a:cubicBezTo>
                  <a:pt x="1016432" y="2891664"/>
                  <a:pt x="1007894" y="2895311"/>
                  <a:pt x="1001519" y="2902604"/>
                </a:cubicBezTo>
                <a:cubicBezTo>
                  <a:pt x="995144" y="2909897"/>
                  <a:pt x="991956" y="2918306"/>
                  <a:pt x="991956" y="2927829"/>
                </a:cubicBezTo>
                <a:cubicBezTo>
                  <a:pt x="991956" y="2946301"/>
                  <a:pt x="1000741" y="2958175"/>
                  <a:pt x="1018311" y="2963452"/>
                </a:cubicBezTo>
                <a:cubicBezTo>
                  <a:pt x="1022749" y="2965671"/>
                  <a:pt x="1028025" y="2967263"/>
                  <a:pt x="1034140" y="2968229"/>
                </a:cubicBezTo>
                <a:cubicBezTo>
                  <a:pt x="1040256" y="2969195"/>
                  <a:pt x="1044651" y="2970565"/>
                  <a:pt x="1047326" y="2972338"/>
                </a:cubicBezTo>
                <a:cubicBezTo>
                  <a:pt x="1061732" y="2982296"/>
                  <a:pt x="1068936" y="2991453"/>
                  <a:pt x="1068936" y="2999808"/>
                </a:cubicBezTo>
                <a:lnTo>
                  <a:pt x="1068936" y="3429661"/>
                </a:lnTo>
                <a:cubicBezTo>
                  <a:pt x="1068936" y="3438674"/>
                  <a:pt x="1061239" y="3448510"/>
                  <a:pt x="1045845" y="3459169"/>
                </a:cubicBezTo>
                <a:cubicBezTo>
                  <a:pt x="1046111" y="3458904"/>
                  <a:pt x="1037198" y="3461483"/>
                  <a:pt x="1019108" y="3466909"/>
                </a:cubicBezTo>
                <a:cubicBezTo>
                  <a:pt x="1001007" y="3472333"/>
                  <a:pt x="991956" y="3483911"/>
                  <a:pt x="991956" y="3501640"/>
                </a:cubicBezTo>
                <a:cubicBezTo>
                  <a:pt x="991956" y="3511704"/>
                  <a:pt x="995231" y="3520250"/>
                  <a:pt x="1001782" y="3527278"/>
                </a:cubicBezTo>
                <a:cubicBezTo>
                  <a:pt x="1008332" y="3534307"/>
                  <a:pt x="1016783" y="3537821"/>
                  <a:pt x="1027134" y="3537821"/>
                </a:cubicBezTo>
                <a:cubicBezTo>
                  <a:pt x="1032410" y="3537821"/>
                  <a:pt x="1037883" y="3536154"/>
                  <a:pt x="1043552" y="3532820"/>
                </a:cubicBezTo>
                <a:cubicBezTo>
                  <a:pt x="1049221" y="3529487"/>
                  <a:pt x="1052141" y="3527820"/>
                  <a:pt x="1052310" y="3527820"/>
                </a:cubicBezTo>
                <a:cubicBezTo>
                  <a:pt x="1058309" y="3525155"/>
                  <a:pt x="1085259" y="3523823"/>
                  <a:pt x="1133160" y="3523823"/>
                </a:cubicBezTo>
                <a:cubicBezTo>
                  <a:pt x="1181602" y="3523823"/>
                  <a:pt x="1208833" y="3525155"/>
                  <a:pt x="1214853" y="3527820"/>
                </a:cubicBezTo>
                <a:cubicBezTo>
                  <a:pt x="1215214" y="3527820"/>
                  <a:pt x="1218394" y="3529487"/>
                  <a:pt x="1224392" y="3532820"/>
                </a:cubicBezTo>
                <a:cubicBezTo>
                  <a:pt x="1230390" y="3536154"/>
                  <a:pt x="1236325" y="3537821"/>
                  <a:pt x="1242196" y="3537821"/>
                </a:cubicBezTo>
                <a:cubicBezTo>
                  <a:pt x="1251941" y="3537821"/>
                  <a:pt x="1259909" y="3534243"/>
                  <a:pt x="1266099" y="3527087"/>
                </a:cubicBezTo>
                <a:cubicBezTo>
                  <a:pt x="1272288" y="3519932"/>
                  <a:pt x="1275382" y="3511439"/>
                  <a:pt x="1275382" y="3501608"/>
                </a:cubicBezTo>
                <a:cubicBezTo>
                  <a:pt x="1275382" y="3483146"/>
                  <a:pt x="1266889" y="3471553"/>
                  <a:pt x="1249903" y="3466829"/>
                </a:cubicBezTo>
                <a:cubicBezTo>
                  <a:pt x="1242811" y="3464801"/>
                  <a:pt x="1236216" y="3462832"/>
                  <a:pt x="1230117" y="3460921"/>
                </a:cubicBezTo>
                <a:cubicBezTo>
                  <a:pt x="1224018" y="3459010"/>
                  <a:pt x="1220809" y="3457970"/>
                  <a:pt x="1220490" y="3457799"/>
                </a:cubicBezTo>
                <a:cubicBezTo>
                  <a:pt x="1206423" y="3448054"/>
                  <a:pt x="1199390" y="3438626"/>
                  <a:pt x="1199390" y="3429517"/>
                </a:cubicBezTo>
                <a:lnTo>
                  <a:pt x="1199390" y="3001050"/>
                </a:lnTo>
                <a:cubicBezTo>
                  <a:pt x="1199390" y="2993417"/>
                  <a:pt x="1203109" y="2987158"/>
                  <a:pt x="1210546" y="2982275"/>
                </a:cubicBezTo>
                <a:cubicBezTo>
                  <a:pt x="1217982" y="2977391"/>
                  <a:pt x="1227497" y="2974365"/>
                  <a:pt x="1239090" y="2973198"/>
                </a:cubicBezTo>
                <a:lnTo>
                  <a:pt x="1330577" y="2973198"/>
                </a:lnTo>
                <a:cubicBezTo>
                  <a:pt x="1340302" y="2972529"/>
                  <a:pt x="1350425" y="2975334"/>
                  <a:pt x="1360945" y="2981614"/>
                </a:cubicBezTo>
                <a:cubicBezTo>
                  <a:pt x="1371466" y="2987894"/>
                  <a:pt x="1376727" y="2997042"/>
                  <a:pt x="1376727" y="3009060"/>
                </a:cubicBezTo>
                <a:lnTo>
                  <a:pt x="1376727" y="3429517"/>
                </a:lnTo>
                <a:cubicBezTo>
                  <a:pt x="1376727" y="3438552"/>
                  <a:pt x="1369635" y="3447985"/>
                  <a:pt x="1355451" y="3457816"/>
                </a:cubicBezTo>
                <a:cubicBezTo>
                  <a:pt x="1354687" y="3458198"/>
                  <a:pt x="1352020" y="3459153"/>
                  <a:pt x="1347449" y="3460682"/>
                </a:cubicBezTo>
                <a:cubicBezTo>
                  <a:pt x="1342879" y="3462211"/>
                  <a:pt x="1335052" y="3464557"/>
                  <a:pt x="1323968" y="3467720"/>
                </a:cubicBezTo>
                <a:cubicBezTo>
                  <a:pt x="1308490" y="3472604"/>
                  <a:pt x="1300750" y="3483900"/>
                  <a:pt x="1300750" y="3501608"/>
                </a:cubicBezTo>
                <a:cubicBezTo>
                  <a:pt x="1300750" y="3511683"/>
                  <a:pt x="1304028" y="3520237"/>
                  <a:pt x="1310584" y="3527271"/>
                </a:cubicBezTo>
                <a:cubicBezTo>
                  <a:pt x="1317139" y="3534304"/>
                  <a:pt x="1325258" y="3537821"/>
                  <a:pt x="1334940" y="3537821"/>
                </a:cubicBezTo>
                <a:cubicBezTo>
                  <a:pt x="1340886" y="3537821"/>
                  <a:pt x="1346693" y="3536154"/>
                  <a:pt x="1352362" y="3532820"/>
                </a:cubicBezTo>
                <a:cubicBezTo>
                  <a:pt x="1358031" y="3529487"/>
                  <a:pt x="1361397" y="3527820"/>
                  <a:pt x="1362458" y="3527820"/>
                </a:cubicBezTo>
                <a:cubicBezTo>
                  <a:pt x="1367798" y="3525155"/>
                  <a:pt x="1394302" y="3523823"/>
                  <a:pt x="1441970" y="3523823"/>
                </a:cubicBezTo>
                <a:cubicBezTo>
                  <a:pt x="1489765" y="3523823"/>
                  <a:pt x="1516667" y="3525155"/>
                  <a:pt x="1522676" y="3527820"/>
                </a:cubicBezTo>
                <a:cubicBezTo>
                  <a:pt x="1523514" y="3527820"/>
                  <a:pt x="1526763" y="3529487"/>
                  <a:pt x="1532422" y="3532820"/>
                </a:cubicBezTo>
                <a:cubicBezTo>
                  <a:pt x="1538080" y="3536154"/>
                  <a:pt x="1543940" y="3537821"/>
                  <a:pt x="1550002" y="3537821"/>
                </a:cubicBezTo>
                <a:cubicBezTo>
                  <a:pt x="1560417" y="3537821"/>
                  <a:pt x="1568719" y="3534243"/>
                  <a:pt x="1574909" y="3527087"/>
                </a:cubicBezTo>
                <a:cubicBezTo>
                  <a:pt x="1581098" y="3519932"/>
                  <a:pt x="1584192" y="3511439"/>
                  <a:pt x="1584192" y="3501608"/>
                </a:cubicBezTo>
                <a:cubicBezTo>
                  <a:pt x="1584192" y="3481119"/>
                  <a:pt x="1575036" y="3469493"/>
                  <a:pt x="1556722" y="3466733"/>
                </a:cubicBezTo>
                <a:cubicBezTo>
                  <a:pt x="1539386" y="3461340"/>
                  <a:pt x="1530856" y="3458782"/>
                  <a:pt x="1531132" y="3459058"/>
                </a:cubicBezTo>
                <a:cubicBezTo>
                  <a:pt x="1515844" y="3448473"/>
                  <a:pt x="1508200" y="3438626"/>
                  <a:pt x="1508200" y="3429517"/>
                </a:cubicBezTo>
                <a:lnTo>
                  <a:pt x="1508200" y="2999043"/>
                </a:lnTo>
                <a:cubicBezTo>
                  <a:pt x="1508200" y="2990603"/>
                  <a:pt x="1515547" y="2981293"/>
                  <a:pt x="1530240" y="2971112"/>
                </a:cubicBezTo>
                <a:cubicBezTo>
                  <a:pt x="1530187" y="2971154"/>
                  <a:pt x="1538828" y="2968526"/>
                  <a:pt x="1556165" y="2963229"/>
                </a:cubicBezTo>
                <a:cubicBezTo>
                  <a:pt x="1574850" y="2960458"/>
                  <a:pt x="1584192" y="2948541"/>
                  <a:pt x="1584192" y="2927478"/>
                </a:cubicBezTo>
                <a:cubicBezTo>
                  <a:pt x="1584192" y="2918359"/>
                  <a:pt x="1581156" y="2910110"/>
                  <a:pt x="1575084" y="2902731"/>
                </a:cubicBezTo>
                <a:cubicBezTo>
                  <a:pt x="1569011" y="2895353"/>
                  <a:pt x="1560651" y="2891664"/>
                  <a:pt x="1550002" y="2891664"/>
                </a:cubicBezTo>
                <a:cubicBezTo>
                  <a:pt x="1542390" y="2891664"/>
                  <a:pt x="1535915" y="2893532"/>
                  <a:pt x="1530574" y="2897269"/>
                </a:cubicBezTo>
                <a:cubicBezTo>
                  <a:pt x="1525234" y="2901006"/>
                  <a:pt x="1523382" y="2902875"/>
                  <a:pt x="1525017" y="2902875"/>
                </a:cubicBezTo>
                <a:lnTo>
                  <a:pt x="1054206" y="2902875"/>
                </a:lnTo>
                <a:cubicBezTo>
                  <a:pt x="1054216" y="2902875"/>
                  <a:pt x="1051020" y="2901006"/>
                  <a:pt x="1044619" y="2897269"/>
                </a:cubicBezTo>
                <a:cubicBezTo>
                  <a:pt x="1038217" y="2893532"/>
                  <a:pt x="1032389" y="2891664"/>
                  <a:pt x="1027134" y="2891664"/>
                </a:cubicBezTo>
                <a:close/>
                <a:moveTo>
                  <a:pt x="4385776" y="2891297"/>
                </a:moveTo>
                <a:cubicBezTo>
                  <a:pt x="4309306" y="2891297"/>
                  <a:pt x="4245348" y="2921798"/>
                  <a:pt x="4193900" y="2982800"/>
                </a:cubicBezTo>
                <a:cubicBezTo>
                  <a:pt x="4142453" y="3043802"/>
                  <a:pt x="4115700" y="3116960"/>
                  <a:pt x="4113641" y="3202273"/>
                </a:cubicBezTo>
                <a:cubicBezTo>
                  <a:pt x="4111644" y="3291451"/>
                  <a:pt x="4136866" y="3369290"/>
                  <a:pt x="4189306" y="3435792"/>
                </a:cubicBezTo>
                <a:cubicBezTo>
                  <a:pt x="4241746" y="3502293"/>
                  <a:pt x="4307031" y="3535543"/>
                  <a:pt x="4385163" y="3535543"/>
                </a:cubicBezTo>
                <a:cubicBezTo>
                  <a:pt x="4463294" y="3535543"/>
                  <a:pt x="4528766" y="3502295"/>
                  <a:pt x="4581577" y="3435800"/>
                </a:cubicBezTo>
                <a:cubicBezTo>
                  <a:pt x="4634388" y="3369304"/>
                  <a:pt x="4659770" y="3291462"/>
                  <a:pt x="4657720" y="3202273"/>
                </a:cubicBezTo>
                <a:cubicBezTo>
                  <a:pt x="4654982" y="3116832"/>
                  <a:pt x="4628090" y="3043643"/>
                  <a:pt x="4577046" y="2982705"/>
                </a:cubicBezTo>
                <a:cubicBezTo>
                  <a:pt x="4526003" y="2921766"/>
                  <a:pt x="4462246" y="2891297"/>
                  <a:pt x="4385776" y="2891297"/>
                </a:cubicBezTo>
                <a:close/>
                <a:moveTo>
                  <a:pt x="5143856" y="2889594"/>
                </a:moveTo>
                <a:lnTo>
                  <a:pt x="5129126" y="2906649"/>
                </a:lnTo>
                <a:cubicBezTo>
                  <a:pt x="5139127" y="2945133"/>
                  <a:pt x="5138224" y="2980990"/>
                  <a:pt x="5126419" y="3014219"/>
                </a:cubicBezTo>
                <a:cubicBezTo>
                  <a:pt x="5120793" y="3033573"/>
                  <a:pt x="5110701" y="3052401"/>
                  <a:pt x="5096146" y="3070704"/>
                </a:cubicBezTo>
                <a:lnTo>
                  <a:pt x="5113584" y="3101693"/>
                </a:lnTo>
                <a:cubicBezTo>
                  <a:pt x="5148884" y="3093020"/>
                  <a:pt x="5174721" y="3080315"/>
                  <a:pt x="5191096" y="3063578"/>
                </a:cubicBezTo>
                <a:cubicBezTo>
                  <a:pt x="5207473" y="3046841"/>
                  <a:pt x="5221467" y="3030341"/>
                  <a:pt x="5233082" y="3014076"/>
                </a:cubicBezTo>
                <a:cubicBezTo>
                  <a:pt x="5244696" y="2997812"/>
                  <a:pt x="5256730" y="2983604"/>
                  <a:pt x="5269183" y="2971454"/>
                </a:cubicBezTo>
                <a:cubicBezTo>
                  <a:pt x="5281636" y="2959303"/>
                  <a:pt x="5299705" y="2951354"/>
                  <a:pt x="5323390" y="2947607"/>
                </a:cubicBezTo>
                <a:cubicBezTo>
                  <a:pt x="5349347" y="2945016"/>
                  <a:pt x="5368284" y="2951808"/>
                  <a:pt x="5380201" y="2967983"/>
                </a:cubicBezTo>
                <a:cubicBezTo>
                  <a:pt x="5392118" y="2984156"/>
                  <a:pt x="5398076" y="3007722"/>
                  <a:pt x="5398076" y="3038680"/>
                </a:cubicBezTo>
                <a:cubicBezTo>
                  <a:pt x="5398076" y="3078788"/>
                  <a:pt x="5390396" y="3108987"/>
                  <a:pt x="5375033" y="3129275"/>
                </a:cubicBezTo>
                <a:cubicBezTo>
                  <a:pt x="5359672" y="3149563"/>
                  <a:pt x="5341353" y="3159707"/>
                  <a:pt x="5320078" y="3159707"/>
                </a:cubicBezTo>
                <a:cubicBezTo>
                  <a:pt x="5311234" y="3159155"/>
                  <a:pt x="5303543" y="3158281"/>
                  <a:pt x="5297003" y="3157087"/>
                </a:cubicBezTo>
                <a:cubicBezTo>
                  <a:pt x="5290463" y="3155893"/>
                  <a:pt x="5284518" y="3154507"/>
                  <a:pt x="5279167" y="3152931"/>
                </a:cubicBezTo>
                <a:cubicBezTo>
                  <a:pt x="5273817" y="3151354"/>
                  <a:pt x="5269406" y="3149494"/>
                  <a:pt x="5265934" y="3147349"/>
                </a:cubicBezTo>
                <a:cubicBezTo>
                  <a:pt x="5262463" y="3145205"/>
                  <a:pt x="5252712" y="3140650"/>
                  <a:pt x="5236680" y="3133686"/>
                </a:cubicBezTo>
                <a:lnTo>
                  <a:pt x="5237955" y="3242706"/>
                </a:lnTo>
                <a:cubicBezTo>
                  <a:pt x="5259400" y="3229988"/>
                  <a:pt x="5276755" y="3221807"/>
                  <a:pt x="5290020" y="3218166"/>
                </a:cubicBezTo>
                <a:cubicBezTo>
                  <a:pt x="5303285" y="3214525"/>
                  <a:pt x="5318788" y="3212704"/>
                  <a:pt x="5336528" y="3212704"/>
                </a:cubicBezTo>
                <a:cubicBezTo>
                  <a:pt x="5352856" y="3213925"/>
                  <a:pt x="5366859" y="3217696"/>
                  <a:pt x="5378537" y="3224018"/>
                </a:cubicBezTo>
                <a:cubicBezTo>
                  <a:pt x="5390216" y="3230340"/>
                  <a:pt x="5399645" y="3238313"/>
                  <a:pt x="5406827" y="3247937"/>
                </a:cubicBezTo>
                <a:cubicBezTo>
                  <a:pt x="5414009" y="3257561"/>
                  <a:pt x="5419442" y="3268697"/>
                  <a:pt x="5423126" y="3281347"/>
                </a:cubicBezTo>
                <a:cubicBezTo>
                  <a:pt x="5426810" y="3293996"/>
                  <a:pt x="5428652" y="3307068"/>
                  <a:pt x="5428652" y="3320561"/>
                </a:cubicBezTo>
                <a:cubicBezTo>
                  <a:pt x="5428652" y="3337558"/>
                  <a:pt x="5426393" y="3354980"/>
                  <a:pt x="5421875" y="3372826"/>
                </a:cubicBezTo>
                <a:cubicBezTo>
                  <a:pt x="5417358" y="3390672"/>
                  <a:pt x="5410471" y="3406735"/>
                  <a:pt x="5401214" y="3421014"/>
                </a:cubicBezTo>
                <a:cubicBezTo>
                  <a:pt x="5391956" y="3435293"/>
                  <a:pt x="5380188" y="3447741"/>
                  <a:pt x="5365908" y="3458357"/>
                </a:cubicBezTo>
                <a:cubicBezTo>
                  <a:pt x="5351630" y="3468973"/>
                  <a:pt x="5334081" y="3476240"/>
                  <a:pt x="5313262" y="3480158"/>
                </a:cubicBezTo>
                <a:cubicBezTo>
                  <a:pt x="5305884" y="3481750"/>
                  <a:pt x="5295620" y="3482395"/>
                  <a:pt x="5282472" y="3482092"/>
                </a:cubicBezTo>
                <a:cubicBezTo>
                  <a:pt x="5269324" y="3481790"/>
                  <a:pt x="5256355" y="3480070"/>
                  <a:pt x="5243568" y="3476933"/>
                </a:cubicBezTo>
                <a:cubicBezTo>
                  <a:pt x="5230781" y="3473796"/>
                  <a:pt x="5220382" y="3469541"/>
                  <a:pt x="5212372" y="3464169"/>
                </a:cubicBezTo>
                <a:cubicBezTo>
                  <a:pt x="5204362" y="3458797"/>
                  <a:pt x="5200357" y="3451939"/>
                  <a:pt x="5200357" y="3443595"/>
                </a:cubicBezTo>
                <a:cubicBezTo>
                  <a:pt x="5200357" y="3436216"/>
                  <a:pt x="5202072" y="3430685"/>
                  <a:pt x="5205501" y="3427001"/>
                </a:cubicBezTo>
                <a:cubicBezTo>
                  <a:pt x="5208930" y="3423317"/>
                  <a:pt x="5213732" y="3419063"/>
                  <a:pt x="5219904" y="3414238"/>
                </a:cubicBezTo>
                <a:cubicBezTo>
                  <a:pt x="5226078" y="3409412"/>
                  <a:pt x="5232007" y="3403136"/>
                  <a:pt x="5237692" y="3395407"/>
                </a:cubicBezTo>
                <a:cubicBezTo>
                  <a:pt x="5243377" y="3387678"/>
                  <a:pt x="5246219" y="3376398"/>
                  <a:pt x="5246219" y="3361567"/>
                </a:cubicBezTo>
                <a:cubicBezTo>
                  <a:pt x="5246219" y="3343434"/>
                  <a:pt x="5238420" y="3328704"/>
                  <a:pt x="5222819" y="3317376"/>
                </a:cubicBezTo>
                <a:cubicBezTo>
                  <a:pt x="5207218" y="3306049"/>
                  <a:pt x="5189655" y="3300385"/>
                  <a:pt x="5170132" y="3300385"/>
                </a:cubicBezTo>
                <a:cubicBezTo>
                  <a:pt x="5141585" y="3300385"/>
                  <a:pt x="5119272" y="3309186"/>
                  <a:pt x="5103193" y="3326788"/>
                </a:cubicBezTo>
                <a:cubicBezTo>
                  <a:pt x="5087114" y="3344390"/>
                  <a:pt x="5079075" y="3366323"/>
                  <a:pt x="5079075" y="3392588"/>
                </a:cubicBezTo>
                <a:cubicBezTo>
                  <a:pt x="5079075" y="3414649"/>
                  <a:pt x="5084678" y="3434741"/>
                  <a:pt x="5095884" y="3452863"/>
                </a:cubicBezTo>
                <a:cubicBezTo>
                  <a:pt x="5107089" y="3470985"/>
                  <a:pt x="5122539" y="3486220"/>
                  <a:pt x="5142232" y="3498566"/>
                </a:cubicBezTo>
                <a:cubicBezTo>
                  <a:pt x="5161926" y="3510913"/>
                  <a:pt x="5185040" y="3520542"/>
                  <a:pt x="5211575" y="3527454"/>
                </a:cubicBezTo>
                <a:cubicBezTo>
                  <a:pt x="5238112" y="3534365"/>
                  <a:pt x="5267166" y="3537821"/>
                  <a:pt x="5298739" y="3537821"/>
                </a:cubicBezTo>
                <a:cubicBezTo>
                  <a:pt x="5339697" y="3537821"/>
                  <a:pt x="5376817" y="3533006"/>
                  <a:pt x="5410099" y="3523377"/>
                </a:cubicBezTo>
                <a:cubicBezTo>
                  <a:pt x="5443382" y="3513748"/>
                  <a:pt x="5471672" y="3500225"/>
                  <a:pt x="5494970" y="3482809"/>
                </a:cubicBezTo>
                <a:cubicBezTo>
                  <a:pt x="5518267" y="3465393"/>
                  <a:pt x="5536310" y="3444579"/>
                  <a:pt x="5549097" y="3420369"/>
                </a:cubicBezTo>
                <a:cubicBezTo>
                  <a:pt x="5561885" y="3396158"/>
                  <a:pt x="5568279" y="3370267"/>
                  <a:pt x="5568279" y="3342696"/>
                </a:cubicBezTo>
                <a:cubicBezTo>
                  <a:pt x="5568279" y="3315179"/>
                  <a:pt x="5564223" y="3291345"/>
                  <a:pt x="5556112" y="3271195"/>
                </a:cubicBezTo>
                <a:cubicBezTo>
                  <a:pt x="5548001" y="3251045"/>
                  <a:pt x="5536461" y="3234003"/>
                  <a:pt x="5521492" y="3220069"/>
                </a:cubicBezTo>
                <a:cubicBezTo>
                  <a:pt x="5506524" y="3206135"/>
                  <a:pt x="5488794" y="3195275"/>
                  <a:pt x="5468304" y="3187487"/>
                </a:cubicBezTo>
                <a:cubicBezTo>
                  <a:pt x="5447815" y="3179700"/>
                  <a:pt x="5428938" y="3176252"/>
                  <a:pt x="5411676" y="3177144"/>
                </a:cubicBezTo>
                <a:cubicBezTo>
                  <a:pt x="5429066" y="3178514"/>
                  <a:pt x="5445741" y="3173694"/>
                  <a:pt x="5461703" y="3162685"/>
                </a:cubicBezTo>
                <a:cubicBezTo>
                  <a:pt x="5477665" y="3151675"/>
                  <a:pt x="5490801" y="3139233"/>
                  <a:pt x="5501108" y="3125357"/>
                </a:cubicBezTo>
                <a:cubicBezTo>
                  <a:pt x="5511417" y="3111482"/>
                  <a:pt x="5518904" y="3096826"/>
                  <a:pt x="5523570" y="3081389"/>
                </a:cubicBezTo>
                <a:cubicBezTo>
                  <a:pt x="5528236" y="3065953"/>
                  <a:pt x="5530569" y="3050750"/>
                  <a:pt x="5530569" y="3035782"/>
                </a:cubicBezTo>
                <a:cubicBezTo>
                  <a:pt x="5530569" y="2990322"/>
                  <a:pt x="5513283" y="2954598"/>
                  <a:pt x="5478710" y="2928609"/>
                </a:cubicBezTo>
                <a:cubicBezTo>
                  <a:pt x="5444138" y="2902620"/>
                  <a:pt x="5389212" y="2889625"/>
                  <a:pt x="5313931" y="2889625"/>
                </a:cubicBezTo>
                <a:cubicBezTo>
                  <a:pt x="5303845" y="2890963"/>
                  <a:pt x="5294067" y="2892505"/>
                  <a:pt x="5284598" y="2894251"/>
                </a:cubicBezTo>
                <a:cubicBezTo>
                  <a:pt x="5275129" y="2895998"/>
                  <a:pt x="5266181" y="2897673"/>
                  <a:pt x="5257757" y="2899276"/>
                </a:cubicBezTo>
                <a:cubicBezTo>
                  <a:pt x="5249333" y="2900879"/>
                  <a:pt x="5240477" y="2902158"/>
                  <a:pt x="5231187" y="2903113"/>
                </a:cubicBezTo>
                <a:cubicBezTo>
                  <a:pt x="5221898" y="2904069"/>
                  <a:pt x="5212199" y="2903995"/>
                  <a:pt x="5202092" y="2902890"/>
                </a:cubicBezTo>
                <a:cubicBezTo>
                  <a:pt x="5184565" y="2900204"/>
                  <a:pt x="5165153" y="2895772"/>
                  <a:pt x="5143856" y="2889594"/>
                </a:cubicBezTo>
                <a:close/>
                <a:moveTo>
                  <a:pt x="10693988" y="2888606"/>
                </a:moveTo>
                <a:cubicBezTo>
                  <a:pt x="10683298" y="2888606"/>
                  <a:pt x="10674763" y="2892250"/>
                  <a:pt x="10668382" y="2899538"/>
                </a:cubicBezTo>
                <a:cubicBezTo>
                  <a:pt x="10662002" y="2906827"/>
                  <a:pt x="10658811" y="2915238"/>
                  <a:pt x="10658811" y="2924771"/>
                </a:cubicBezTo>
                <a:cubicBezTo>
                  <a:pt x="10658811" y="2943254"/>
                  <a:pt x="10667597" y="2955128"/>
                  <a:pt x="10685167" y="2960394"/>
                </a:cubicBezTo>
                <a:cubicBezTo>
                  <a:pt x="10689562" y="2962602"/>
                  <a:pt x="10694816" y="2964187"/>
                  <a:pt x="10700932" y="2965148"/>
                </a:cubicBezTo>
                <a:cubicBezTo>
                  <a:pt x="10707047" y="2966109"/>
                  <a:pt x="10711464" y="2967486"/>
                  <a:pt x="10714181" y="2969280"/>
                </a:cubicBezTo>
                <a:cubicBezTo>
                  <a:pt x="10728587" y="2979239"/>
                  <a:pt x="10735790" y="2988395"/>
                  <a:pt x="10735790" y="2996750"/>
                </a:cubicBezTo>
                <a:lnTo>
                  <a:pt x="10735790" y="3429645"/>
                </a:lnTo>
                <a:cubicBezTo>
                  <a:pt x="10735790" y="3438669"/>
                  <a:pt x="10728794" y="3448027"/>
                  <a:pt x="10714802" y="3457720"/>
                </a:cubicBezTo>
                <a:cubicBezTo>
                  <a:pt x="10714133" y="3457932"/>
                  <a:pt x="10705979" y="3460507"/>
                  <a:pt x="10690342" y="3465443"/>
                </a:cubicBezTo>
                <a:cubicBezTo>
                  <a:pt x="10669321" y="3471845"/>
                  <a:pt x="10658811" y="3483911"/>
                  <a:pt x="10658811" y="3501640"/>
                </a:cubicBezTo>
                <a:cubicBezTo>
                  <a:pt x="10658811" y="3511704"/>
                  <a:pt x="10662091" y="3520250"/>
                  <a:pt x="10668653" y="3527278"/>
                </a:cubicBezTo>
                <a:cubicBezTo>
                  <a:pt x="10675214" y="3534307"/>
                  <a:pt x="10683660" y="3537821"/>
                  <a:pt x="10693988" y="3537821"/>
                </a:cubicBezTo>
                <a:cubicBezTo>
                  <a:pt x="10699266" y="3537821"/>
                  <a:pt x="10704741" y="3536154"/>
                  <a:pt x="10710415" y="3532820"/>
                </a:cubicBezTo>
                <a:cubicBezTo>
                  <a:pt x="10716090" y="3529487"/>
                  <a:pt x="10718965" y="3527820"/>
                  <a:pt x="10719038" y="3527820"/>
                </a:cubicBezTo>
                <a:cubicBezTo>
                  <a:pt x="10725716" y="3525155"/>
                  <a:pt x="10752709" y="3523823"/>
                  <a:pt x="10800014" y="3523823"/>
                </a:cubicBezTo>
                <a:cubicBezTo>
                  <a:pt x="10847258" y="3523823"/>
                  <a:pt x="10874536" y="3525155"/>
                  <a:pt x="10881851" y="3527820"/>
                </a:cubicBezTo>
                <a:cubicBezTo>
                  <a:pt x="10882117" y="3527820"/>
                  <a:pt x="10885249" y="3529487"/>
                  <a:pt x="10891247" y="3532820"/>
                </a:cubicBezTo>
                <a:cubicBezTo>
                  <a:pt x="10897246" y="3536154"/>
                  <a:pt x="10903180" y="3537821"/>
                  <a:pt x="10909051" y="3537821"/>
                </a:cubicBezTo>
                <a:cubicBezTo>
                  <a:pt x="10918786" y="3537821"/>
                  <a:pt x="10926751" y="3534246"/>
                  <a:pt x="10932946" y="3527095"/>
                </a:cubicBezTo>
                <a:cubicBezTo>
                  <a:pt x="10939140" y="3519945"/>
                  <a:pt x="10942237" y="3511460"/>
                  <a:pt x="10942237" y="3501640"/>
                </a:cubicBezTo>
                <a:cubicBezTo>
                  <a:pt x="10942237" y="3482244"/>
                  <a:pt x="10933728" y="3470656"/>
                  <a:pt x="10916711" y="3466877"/>
                </a:cubicBezTo>
                <a:cubicBezTo>
                  <a:pt x="10898715" y="3461919"/>
                  <a:pt x="10889050" y="3459005"/>
                  <a:pt x="10887711" y="3458134"/>
                </a:cubicBezTo>
                <a:cubicBezTo>
                  <a:pt x="10873402" y="3448229"/>
                  <a:pt x="10866245" y="3438732"/>
                  <a:pt x="10866245" y="3429645"/>
                </a:cubicBezTo>
                <a:lnTo>
                  <a:pt x="10866245" y="3429470"/>
                </a:lnTo>
                <a:lnTo>
                  <a:pt x="11043709" y="3125915"/>
                </a:lnTo>
                <a:lnTo>
                  <a:pt x="11043582" y="3429645"/>
                </a:lnTo>
                <a:cubicBezTo>
                  <a:pt x="11043582" y="3438658"/>
                  <a:pt x="11036485" y="3448080"/>
                  <a:pt x="11022290" y="3457911"/>
                </a:cubicBezTo>
                <a:cubicBezTo>
                  <a:pt x="11020517" y="3458792"/>
                  <a:pt x="11010210" y="3462019"/>
                  <a:pt x="10991364" y="3467593"/>
                </a:cubicBezTo>
                <a:cubicBezTo>
                  <a:pt x="10975515" y="3472604"/>
                  <a:pt x="10967589" y="3483953"/>
                  <a:pt x="10967589" y="3501640"/>
                </a:cubicBezTo>
                <a:cubicBezTo>
                  <a:pt x="10967589" y="3511704"/>
                  <a:pt x="10970870" y="3520250"/>
                  <a:pt x="10977430" y="3527278"/>
                </a:cubicBezTo>
                <a:cubicBezTo>
                  <a:pt x="10983991" y="3534307"/>
                  <a:pt x="10992108" y="3537821"/>
                  <a:pt x="11001780" y="3537821"/>
                </a:cubicBezTo>
                <a:cubicBezTo>
                  <a:pt x="11007725" y="3537821"/>
                  <a:pt x="11013531" y="3536154"/>
                  <a:pt x="11019201" y="3532820"/>
                </a:cubicBezTo>
                <a:cubicBezTo>
                  <a:pt x="11024870" y="3529487"/>
                  <a:pt x="11028113" y="3527820"/>
                  <a:pt x="11028931" y="3527820"/>
                </a:cubicBezTo>
                <a:cubicBezTo>
                  <a:pt x="11034941" y="3525155"/>
                  <a:pt x="11061572" y="3523823"/>
                  <a:pt x="11108825" y="3523823"/>
                </a:cubicBezTo>
                <a:cubicBezTo>
                  <a:pt x="11156025" y="3523823"/>
                  <a:pt x="11182960" y="3525155"/>
                  <a:pt x="11189627" y="3527820"/>
                </a:cubicBezTo>
                <a:cubicBezTo>
                  <a:pt x="11190390" y="3527820"/>
                  <a:pt x="11193605" y="3529487"/>
                  <a:pt x="11199268" y="3532820"/>
                </a:cubicBezTo>
                <a:cubicBezTo>
                  <a:pt x="11204933" y="3536154"/>
                  <a:pt x="11210790" y="3537821"/>
                  <a:pt x="11216841" y="3537821"/>
                </a:cubicBezTo>
                <a:cubicBezTo>
                  <a:pt x="11227246" y="3537821"/>
                  <a:pt x="11235545" y="3534246"/>
                  <a:pt x="11241740" y="3527095"/>
                </a:cubicBezTo>
                <a:cubicBezTo>
                  <a:pt x="11247933" y="3519945"/>
                  <a:pt x="11251031" y="3511460"/>
                  <a:pt x="11251031" y="3501640"/>
                </a:cubicBezTo>
                <a:cubicBezTo>
                  <a:pt x="11251031" y="3481171"/>
                  <a:pt x="11241604" y="3469515"/>
                  <a:pt x="11222749" y="3466669"/>
                </a:cubicBezTo>
                <a:cubicBezTo>
                  <a:pt x="11205901" y="3461255"/>
                  <a:pt x="11197021" y="3458325"/>
                  <a:pt x="11196108" y="3457879"/>
                </a:cubicBezTo>
                <a:cubicBezTo>
                  <a:pt x="11182072" y="3448155"/>
                  <a:pt x="11175055" y="3438743"/>
                  <a:pt x="11175055" y="3429645"/>
                </a:cubicBezTo>
                <a:lnTo>
                  <a:pt x="11175055" y="2996750"/>
                </a:lnTo>
                <a:cubicBezTo>
                  <a:pt x="11175055" y="2988321"/>
                  <a:pt x="11181956" y="2979329"/>
                  <a:pt x="11195758" y="2969774"/>
                </a:cubicBezTo>
                <a:cubicBezTo>
                  <a:pt x="11196745" y="2969286"/>
                  <a:pt x="11205657" y="2966334"/>
                  <a:pt x="11222494" y="2960920"/>
                </a:cubicBezTo>
                <a:cubicBezTo>
                  <a:pt x="11241520" y="2958075"/>
                  <a:pt x="11251031" y="2946025"/>
                  <a:pt x="11251031" y="2924771"/>
                </a:cubicBezTo>
                <a:cubicBezTo>
                  <a:pt x="11251031" y="2915566"/>
                  <a:pt x="11248001" y="2907238"/>
                  <a:pt x="11241938" y="2899785"/>
                </a:cubicBezTo>
                <a:cubicBezTo>
                  <a:pt x="11235877" y="2892332"/>
                  <a:pt x="11227510" y="2888606"/>
                  <a:pt x="11216841" y="2888606"/>
                </a:cubicBezTo>
                <a:cubicBezTo>
                  <a:pt x="11209028" y="2888606"/>
                  <a:pt x="11202456" y="2890605"/>
                  <a:pt x="11197126" y="2894602"/>
                </a:cubicBezTo>
                <a:cubicBezTo>
                  <a:pt x="11191797" y="2898599"/>
                  <a:pt x="11189642" y="2900645"/>
                  <a:pt x="11190661" y="2900741"/>
                </a:cubicBezTo>
                <a:cubicBezTo>
                  <a:pt x="11182031" y="2902652"/>
                  <a:pt x="11154751" y="2903607"/>
                  <a:pt x="11108825" y="2903607"/>
                </a:cubicBezTo>
                <a:cubicBezTo>
                  <a:pt x="11063439" y="2903607"/>
                  <a:pt x="11037313" y="2902811"/>
                  <a:pt x="11030443" y="2901218"/>
                </a:cubicBezTo>
                <a:cubicBezTo>
                  <a:pt x="11030327" y="2901155"/>
                  <a:pt x="11028767" y="2900122"/>
                  <a:pt x="11025762" y="2898121"/>
                </a:cubicBezTo>
                <a:cubicBezTo>
                  <a:pt x="11022758" y="2896120"/>
                  <a:pt x="11019085" y="2894034"/>
                  <a:pt x="11014742" y="2891863"/>
                </a:cubicBezTo>
                <a:cubicBezTo>
                  <a:pt x="11010400" y="2889692"/>
                  <a:pt x="11006078" y="2888606"/>
                  <a:pt x="11001780" y="2888606"/>
                </a:cubicBezTo>
                <a:cubicBezTo>
                  <a:pt x="10991747" y="2888606"/>
                  <a:pt x="10983540" y="2892250"/>
                  <a:pt x="10977160" y="2899538"/>
                </a:cubicBezTo>
                <a:cubicBezTo>
                  <a:pt x="10970781" y="2906827"/>
                  <a:pt x="10967589" y="2915238"/>
                  <a:pt x="10967589" y="2924771"/>
                </a:cubicBezTo>
                <a:cubicBezTo>
                  <a:pt x="10967589" y="2943212"/>
                  <a:pt x="10976072" y="2955108"/>
                  <a:pt x="10993036" y="2960458"/>
                </a:cubicBezTo>
                <a:cubicBezTo>
                  <a:pt x="10997327" y="2961350"/>
                  <a:pt x="11002488" y="2962560"/>
                  <a:pt x="11008524" y="2964089"/>
                </a:cubicBezTo>
                <a:cubicBezTo>
                  <a:pt x="11014559" y="2965618"/>
                  <a:pt x="11019037" y="2967348"/>
                  <a:pt x="11021955" y="2969280"/>
                </a:cubicBezTo>
                <a:cubicBezTo>
                  <a:pt x="11036373" y="2979239"/>
                  <a:pt x="11043582" y="2988395"/>
                  <a:pt x="11043582" y="2996750"/>
                </a:cubicBezTo>
                <a:lnTo>
                  <a:pt x="11043582" y="3012372"/>
                </a:lnTo>
                <a:lnTo>
                  <a:pt x="10866150" y="3314478"/>
                </a:lnTo>
                <a:lnTo>
                  <a:pt x="10866245" y="2996830"/>
                </a:lnTo>
                <a:cubicBezTo>
                  <a:pt x="10866245" y="2988347"/>
                  <a:pt x="10873040" y="2979403"/>
                  <a:pt x="10886629" y="2969997"/>
                </a:cubicBezTo>
                <a:cubicBezTo>
                  <a:pt x="10887595" y="2969700"/>
                  <a:pt x="10898185" y="2966424"/>
                  <a:pt x="10918398" y="2960171"/>
                </a:cubicBezTo>
                <a:cubicBezTo>
                  <a:pt x="10934291" y="2955755"/>
                  <a:pt x="10942237" y="2943955"/>
                  <a:pt x="10942237" y="2924771"/>
                </a:cubicBezTo>
                <a:cubicBezTo>
                  <a:pt x="10942237" y="2915566"/>
                  <a:pt x="10939207" y="2907238"/>
                  <a:pt x="10933145" y="2899785"/>
                </a:cubicBezTo>
                <a:cubicBezTo>
                  <a:pt x="10927083" y="2892332"/>
                  <a:pt x="10919051" y="2888606"/>
                  <a:pt x="10909051" y="2888606"/>
                </a:cubicBezTo>
                <a:cubicBezTo>
                  <a:pt x="10903977" y="2888606"/>
                  <a:pt x="10899263" y="2889694"/>
                  <a:pt x="10894910" y="2891871"/>
                </a:cubicBezTo>
                <a:cubicBezTo>
                  <a:pt x="10890556" y="2894047"/>
                  <a:pt x="10886728" y="2896239"/>
                  <a:pt x="10883420" y="2898447"/>
                </a:cubicBezTo>
                <a:cubicBezTo>
                  <a:pt x="10880113" y="2900656"/>
                  <a:pt x="10878539" y="2901680"/>
                  <a:pt x="10878698" y="2901521"/>
                </a:cubicBezTo>
                <a:cubicBezTo>
                  <a:pt x="10871851" y="2902912"/>
                  <a:pt x="10845644" y="2903607"/>
                  <a:pt x="10800078" y="2903607"/>
                </a:cubicBezTo>
                <a:cubicBezTo>
                  <a:pt x="10754512" y="2903607"/>
                  <a:pt x="10728635" y="2902944"/>
                  <a:pt x="10722446" y="2901617"/>
                </a:cubicBezTo>
                <a:cubicBezTo>
                  <a:pt x="10722764" y="2901935"/>
                  <a:pt x="10721291" y="2901006"/>
                  <a:pt x="10718026" y="2898830"/>
                </a:cubicBezTo>
                <a:cubicBezTo>
                  <a:pt x="10714763" y="2896654"/>
                  <a:pt x="10711042" y="2894405"/>
                  <a:pt x="10706863" y="2892086"/>
                </a:cubicBezTo>
                <a:cubicBezTo>
                  <a:pt x="10702687" y="2889766"/>
                  <a:pt x="10698395" y="2888606"/>
                  <a:pt x="10693988" y="2888606"/>
                </a:cubicBezTo>
                <a:close/>
                <a:moveTo>
                  <a:pt x="10046289" y="2888606"/>
                </a:moveTo>
                <a:cubicBezTo>
                  <a:pt x="10035599" y="2888606"/>
                  <a:pt x="10027063" y="2892250"/>
                  <a:pt x="10020682" y="2899538"/>
                </a:cubicBezTo>
                <a:cubicBezTo>
                  <a:pt x="10014301" y="2906827"/>
                  <a:pt x="10011111" y="2915238"/>
                  <a:pt x="10011111" y="2924771"/>
                </a:cubicBezTo>
                <a:cubicBezTo>
                  <a:pt x="10011111" y="2943254"/>
                  <a:pt x="10019897" y="2955128"/>
                  <a:pt x="10037467" y="2960394"/>
                </a:cubicBezTo>
                <a:cubicBezTo>
                  <a:pt x="10041862" y="2962602"/>
                  <a:pt x="10047117" y="2964187"/>
                  <a:pt x="10053232" y="2965148"/>
                </a:cubicBezTo>
                <a:cubicBezTo>
                  <a:pt x="10059347" y="2966109"/>
                  <a:pt x="10063764" y="2967486"/>
                  <a:pt x="10066481" y="2969280"/>
                </a:cubicBezTo>
                <a:cubicBezTo>
                  <a:pt x="10080888" y="2979239"/>
                  <a:pt x="10088091" y="2988395"/>
                  <a:pt x="10088091" y="2996750"/>
                </a:cubicBezTo>
                <a:lnTo>
                  <a:pt x="10088091" y="3429645"/>
                </a:lnTo>
                <a:cubicBezTo>
                  <a:pt x="10088091" y="3438669"/>
                  <a:pt x="10081095" y="3448027"/>
                  <a:pt x="10067102" y="3457720"/>
                </a:cubicBezTo>
                <a:cubicBezTo>
                  <a:pt x="10066433" y="3457932"/>
                  <a:pt x="10058280" y="3460507"/>
                  <a:pt x="10042642" y="3465443"/>
                </a:cubicBezTo>
                <a:cubicBezTo>
                  <a:pt x="10021622" y="3471845"/>
                  <a:pt x="10011111" y="3483911"/>
                  <a:pt x="10011111" y="3501640"/>
                </a:cubicBezTo>
                <a:cubicBezTo>
                  <a:pt x="10011111" y="3511704"/>
                  <a:pt x="10014392" y="3520250"/>
                  <a:pt x="10020953" y="3527278"/>
                </a:cubicBezTo>
                <a:cubicBezTo>
                  <a:pt x="10027514" y="3534307"/>
                  <a:pt x="10035959" y="3537821"/>
                  <a:pt x="10046289" y="3537821"/>
                </a:cubicBezTo>
                <a:cubicBezTo>
                  <a:pt x="10051565" y="3537821"/>
                  <a:pt x="10057041" y="3536154"/>
                  <a:pt x="10062715" y="3532820"/>
                </a:cubicBezTo>
                <a:cubicBezTo>
                  <a:pt x="10068389" y="3529487"/>
                  <a:pt x="10071263" y="3527820"/>
                  <a:pt x="10071339" y="3527820"/>
                </a:cubicBezTo>
                <a:cubicBezTo>
                  <a:pt x="10078016" y="3525155"/>
                  <a:pt x="10105008" y="3523823"/>
                  <a:pt x="10152315" y="3523823"/>
                </a:cubicBezTo>
                <a:cubicBezTo>
                  <a:pt x="10199558" y="3523823"/>
                  <a:pt x="10226838" y="3525155"/>
                  <a:pt x="10234151" y="3527820"/>
                </a:cubicBezTo>
                <a:cubicBezTo>
                  <a:pt x="10234417" y="3527820"/>
                  <a:pt x="10237549" y="3529487"/>
                  <a:pt x="10243547" y="3532820"/>
                </a:cubicBezTo>
                <a:cubicBezTo>
                  <a:pt x="10249546" y="3536154"/>
                  <a:pt x="10255479" y="3537821"/>
                  <a:pt x="10261351" y="3537821"/>
                </a:cubicBezTo>
                <a:cubicBezTo>
                  <a:pt x="10271097" y="3537821"/>
                  <a:pt x="10279064" y="3534243"/>
                  <a:pt x="10285254" y="3527087"/>
                </a:cubicBezTo>
                <a:cubicBezTo>
                  <a:pt x="10291443" y="3519932"/>
                  <a:pt x="10294538" y="3511439"/>
                  <a:pt x="10294538" y="3501608"/>
                </a:cubicBezTo>
                <a:cubicBezTo>
                  <a:pt x="10294538" y="3482223"/>
                  <a:pt x="10286034" y="3470629"/>
                  <a:pt x="10269027" y="3466829"/>
                </a:cubicBezTo>
                <a:cubicBezTo>
                  <a:pt x="10251021" y="3461860"/>
                  <a:pt x="10241350" y="3458941"/>
                  <a:pt x="10240011" y="3458070"/>
                </a:cubicBezTo>
                <a:cubicBezTo>
                  <a:pt x="10225701" y="3448165"/>
                  <a:pt x="10218545" y="3438658"/>
                  <a:pt x="10218545" y="3429549"/>
                </a:cubicBezTo>
                <a:lnTo>
                  <a:pt x="10218545" y="3150534"/>
                </a:lnTo>
                <a:lnTo>
                  <a:pt x="10395882" y="3150534"/>
                </a:lnTo>
                <a:lnTo>
                  <a:pt x="10395882" y="3429549"/>
                </a:lnTo>
                <a:cubicBezTo>
                  <a:pt x="10395882" y="3438584"/>
                  <a:pt x="10388785" y="3448017"/>
                  <a:pt x="10374590" y="3457847"/>
                </a:cubicBezTo>
                <a:cubicBezTo>
                  <a:pt x="10372818" y="3458729"/>
                  <a:pt x="10362488" y="3461972"/>
                  <a:pt x="10343601" y="3467577"/>
                </a:cubicBezTo>
                <a:cubicBezTo>
                  <a:pt x="10327793" y="3472567"/>
                  <a:pt x="10319890" y="3483911"/>
                  <a:pt x="10319890" y="3501608"/>
                </a:cubicBezTo>
                <a:cubicBezTo>
                  <a:pt x="10319890" y="3511683"/>
                  <a:pt x="10323167" y="3520237"/>
                  <a:pt x="10329723" y="3527271"/>
                </a:cubicBezTo>
                <a:cubicBezTo>
                  <a:pt x="10336279" y="3534304"/>
                  <a:pt x="10344398" y="3537821"/>
                  <a:pt x="10354080" y="3537821"/>
                </a:cubicBezTo>
                <a:cubicBezTo>
                  <a:pt x="10360025" y="3537821"/>
                  <a:pt x="10365831" y="3536154"/>
                  <a:pt x="10371501" y="3532820"/>
                </a:cubicBezTo>
                <a:cubicBezTo>
                  <a:pt x="10377170" y="3529487"/>
                  <a:pt x="10380414" y="3527820"/>
                  <a:pt x="10381232" y="3527820"/>
                </a:cubicBezTo>
                <a:cubicBezTo>
                  <a:pt x="10387239" y="3525155"/>
                  <a:pt x="10413872" y="3523823"/>
                  <a:pt x="10461125" y="3523823"/>
                </a:cubicBezTo>
                <a:cubicBezTo>
                  <a:pt x="10508325" y="3523823"/>
                  <a:pt x="10535260" y="3525155"/>
                  <a:pt x="10541927" y="3527820"/>
                </a:cubicBezTo>
                <a:cubicBezTo>
                  <a:pt x="10542690" y="3527820"/>
                  <a:pt x="10545904" y="3529487"/>
                  <a:pt x="10551569" y="3532820"/>
                </a:cubicBezTo>
                <a:cubicBezTo>
                  <a:pt x="10557233" y="3536154"/>
                  <a:pt x="10563090" y="3537821"/>
                  <a:pt x="10569141" y="3537821"/>
                </a:cubicBezTo>
                <a:cubicBezTo>
                  <a:pt x="10579545" y="3537821"/>
                  <a:pt x="10587845" y="3534246"/>
                  <a:pt x="10594040" y="3527095"/>
                </a:cubicBezTo>
                <a:cubicBezTo>
                  <a:pt x="10600235" y="3519945"/>
                  <a:pt x="10603332" y="3511460"/>
                  <a:pt x="10603332" y="3501640"/>
                </a:cubicBezTo>
                <a:cubicBezTo>
                  <a:pt x="10603332" y="3481171"/>
                  <a:pt x="10593905" y="3469515"/>
                  <a:pt x="10575050" y="3466669"/>
                </a:cubicBezTo>
                <a:cubicBezTo>
                  <a:pt x="10558201" y="3461255"/>
                  <a:pt x="10549320" y="3458325"/>
                  <a:pt x="10548408" y="3457879"/>
                </a:cubicBezTo>
                <a:cubicBezTo>
                  <a:pt x="10534374" y="3448155"/>
                  <a:pt x="10527355" y="3438743"/>
                  <a:pt x="10527355" y="3429645"/>
                </a:cubicBezTo>
                <a:lnTo>
                  <a:pt x="10527355" y="2996750"/>
                </a:lnTo>
                <a:cubicBezTo>
                  <a:pt x="10527355" y="2988321"/>
                  <a:pt x="10534256" y="2979329"/>
                  <a:pt x="10548058" y="2969774"/>
                </a:cubicBezTo>
                <a:cubicBezTo>
                  <a:pt x="10549045" y="2969286"/>
                  <a:pt x="10557957" y="2966334"/>
                  <a:pt x="10574794" y="2960920"/>
                </a:cubicBezTo>
                <a:cubicBezTo>
                  <a:pt x="10593820" y="2958075"/>
                  <a:pt x="10603332" y="2946025"/>
                  <a:pt x="10603332" y="2924771"/>
                </a:cubicBezTo>
                <a:cubicBezTo>
                  <a:pt x="10603332" y="2915566"/>
                  <a:pt x="10600301" y="2907238"/>
                  <a:pt x="10594238" y="2899785"/>
                </a:cubicBezTo>
                <a:cubicBezTo>
                  <a:pt x="10588176" y="2892332"/>
                  <a:pt x="10579811" y="2888606"/>
                  <a:pt x="10569141" y="2888606"/>
                </a:cubicBezTo>
                <a:cubicBezTo>
                  <a:pt x="10561328" y="2888606"/>
                  <a:pt x="10554757" y="2890605"/>
                  <a:pt x="10549427" y="2894602"/>
                </a:cubicBezTo>
                <a:cubicBezTo>
                  <a:pt x="10544097" y="2898599"/>
                  <a:pt x="10541943" y="2900645"/>
                  <a:pt x="10542961" y="2900741"/>
                </a:cubicBezTo>
                <a:cubicBezTo>
                  <a:pt x="10534331" y="2902652"/>
                  <a:pt x="10507052" y="2903607"/>
                  <a:pt x="10461125" y="2903607"/>
                </a:cubicBezTo>
                <a:cubicBezTo>
                  <a:pt x="10415740" y="2903607"/>
                  <a:pt x="10389613" y="2902811"/>
                  <a:pt x="10382744" y="2901218"/>
                </a:cubicBezTo>
                <a:cubicBezTo>
                  <a:pt x="10382627" y="2901155"/>
                  <a:pt x="10381067" y="2900122"/>
                  <a:pt x="10378062" y="2898121"/>
                </a:cubicBezTo>
                <a:cubicBezTo>
                  <a:pt x="10375058" y="2896120"/>
                  <a:pt x="10371385" y="2894034"/>
                  <a:pt x="10367042" y="2891863"/>
                </a:cubicBezTo>
                <a:cubicBezTo>
                  <a:pt x="10362700" y="2889692"/>
                  <a:pt x="10358380" y="2888606"/>
                  <a:pt x="10354080" y="2888606"/>
                </a:cubicBezTo>
                <a:cubicBezTo>
                  <a:pt x="10344058" y="2888606"/>
                  <a:pt x="10335854" y="2892245"/>
                  <a:pt x="10329469" y="2899522"/>
                </a:cubicBezTo>
                <a:cubicBezTo>
                  <a:pt x="10323083" y="2906800"/>
                  <a:pt x="10319890" y="2915195"/>
                  <a:pt x="10319890" y="2924707"/>
                </a:cubicBezTo>
                <a:cubicBezTo>
                  <a:pt x="10319890" y="2943116"/>
                  <a:pt x="10328378" y="2954996"/>
                  <a:pt x="10345353" y="2960347"/>
                </a:cubicBezTo>
                <a:cubicBezTo>
                  <a:pt x="10348220" y="2960920"/>
                  <a:pt x="10353021" y="2962048"/>
                  <a:pt x="10359756" y="2963731"/>
                </a:cubicBezTo>
                <a:cubicBezTo>
                  <a:pt x="10366493" y="2965413"/>
                  <a:pt x="10371326" y="2967215"/>
                  <a:pt x="10374257" y="2969137"/>
                </a:cubicBezTo>
                <a:cubicBezTo>
                  <a:pt x="10388673" y="2979074"/>
                  <a:pt x="10395882" y="2988204"/>
                  <a:pt x="10395882" y="2996527"/>
                </a:cubicBezTo>
                <a:lnTo>
                  <a:pt x="10395882" y="3076134"/>
                </a:lnTo>
                <a:lnTo>
                  <a:pt x="10218545" y="3076134"/>
                </a:lnTo>
                <a:lnTo>
                  <a:pt x="10218545" y="2996527"/>
                </a:lnTo>
                <a:cubicBezTo>
                  <a:pt x="10218545" y="2988140"/>
                  <a:pt x="10225330" y="2979260"/>
                  <a:pt x="10238897" y="2969886"/>
                </a:cubicBezTo>
                <a:cubicBezTo>
                  <a:pt x="10239885" y="2969578"/>
                  <a:pt x="10250475" y="2966308"/>
                  <a:pt x="10270666" y="2960076"/>
                </a:cubicBezTo>
                <a:cubicBezTo>
                  <a:pt x="10286581" y="2955670"/>
                  <a:pt x="10294538" y="2943880"/>
                  <a:pt x="10294538" y="2924707"/>
                </a:cubicBezTo>
                <a:cubicBezTo>
                  <a:pt x="10294538" y="2915524"/>
                  <a:pt x="10291507" y="2907212"/>
                  <a:pt x="10285445" y="2899769"/>
                </a:cubicBezTo>
                <a:cubicBezTo>
                  <a:pt x="10279382" y="2892327"/>
                  <a:pt x="10271351" y="2888606"/>
                  <a:pt x="10261351" y="2888606"/>
                </a:cubicBezTo>
                <a:cubicBezTo>
                  <a:pt x="10256275" y="2888606"/>
                  <a:pt x="10251562" y="2889694"/>
                  <a:pt x="10247210" y="2891871"/>
                </a:cubicBezTo>
                <a:cubicBezTo>
                  <a:pt x="10242858" y="2894047"/>
                  <a:pt x="10239028" y="2896239"/>
                  <a:pt x="10235720" y="2898447"/>
                </a:cubicBezTo>
                <a:cubicBezTo>
                  <a:pt x="10232413" y="2900656"/>
                  <a:pt x="10230840" y="2901680"/>
                  <a:pt x="10230998" y="2901521"/>
                </a:cubicBezTo>
                <a:cubicBezTo>
                  <a:pt x="10224151" y="2902912"/>
                  <a:pt x="10197944" y="2903607"/>
                  <a:pt x="10152379" y="2903607"/>
                </a:cubicBezTo>
                <a:cubicBezTo>
                  <a:pt x="10106814" y="2903607"/>
                  <a:pt x="10080936" y="2902944"/>
                  <a:pt x="10074747" y="2901617"/>
                </a:cubicBezTo>
                <a:cubicBezTo>
                  <a:pt x="10075064" y="2901935"/>
                  <a:pt x="10073592" y="2901006"/>
                  <a:pt x="10070327" y="2898830"/>
                </a:cubicBezTo>
                <a:cubicBezTo>
                  <a:pt x="10067063" y="2896654"/>
                  <a:pt x="10063342" y="2894405"/>
                  <a:pt x="10059164" y="2892086"/>
                </a:cubicBezTo>
                <a:cubicBezTo>
                  <a:pt x="10054987" y="2889766"/>
                  <a:pt x="10050695" y="2888606"/>
                  <a:pt x="10046289" y="2888606"/>
                </a:cubicBezTo>
                <a:close/>
                <a:moveTo>
                  <a:pt x="9251151" y="2888606"/>
                </a:moveTo>
                <a:cubicBezTo>
                  <a:pt x="9245418" y="2888606"/>
                  <a:pt x="9240375" y="2889694"/>
                  <a:pt x="9236023" y="2891871"/>
                </a:cubicBezTo>
                <a:cubicBezTo>
                  <a:pt x="9231670" y="2894047"/>
                  <a:pt x="9227840" y="2896239"/>
                  <a:pt x="9224533" y="2898447"/>
                </a:cubicBezTo>
                <a:cubicBezTo>
                  <a:pt x="9221226" y="2900656"/>
                  <a:pt x="9219653" y="2901680"/>
                  <a:pt x="9219811" y="2901521"/>
                </a:cubicBezTo>
                <a:cubicBezTo>
                  <a:pt x="9212953" y="2902912"/>
                  <a:pt x="9187070" y="2903607"/>
                  <a:pt x="9142163" y="2903607"/>
                </a:cubicBezTo>
                <a:lnTo>
                  <a:pt x="9083067" y="2903607"/>
                </a:lnTo>
                <a:lnTo>
                  <a:pt x="8926767" y="3096534"/>
                </a:lnTo>
                <a:lnTo>
                  <a:pt x="8757823" y="2903607"/>
                </a:lnTo>
                <a:lnTo>
                  <a:pt x="8729174" y="2903607"/>
                </a:lnTo>
                <a:cubicBezTo>
                  <a:pt x="8687101" y="2903607"/>
                  <a:pt x="8662392" y="2904605"/>
                  <a:pt x="8655045" y="2906601"/>
                </a:cubicBezTo>
                <a:cubicBezTo>
                  <a:pt x="8652583" y="2906601"/>
                  <a:pt x="8649788" y="2907432"/>
                  <a:pt x="8646661" y="2909093"/>
                </a:cubicBezTo>
                <a:cubicBezTo>
                  <a:pt x="8643535" y="2910755"/>
                  <a:pt x="8642497" y="2911782"/>
                  <a:pt x="8643547" y="2912175"/>
                </a:cubicBezTo>
                <a:cubicBezTo>
                  <a:pt x="8644599" y="2912567"/>
                  <a:pt x="8641833" y="2910572"/>
                  <a:pt x="8635251" y="2906187"/>
                </a:cubicBezTo>
                <a:cubicBezTo>
                  <a:pt x="8628669" y="2901802"/>
                  <a:pt x="8621981" y="2899610"/>
                  <a:pt x="8615186" y="2899610"/>
                </a:cubicBezTo>
                <a:cubicBezTo>
                  <a:pt x="8605153" y="2899610"/>
                  <a:pt x="8596947" y="2903254"/>
                  <a:pt x="8590567" y="2910542"/>
                </a:cubicBezTo>
                <a:cubicBezTo>
                  <a:pt x="8584186" y="2917830"/>
                  <a:pt x="8580995" y="2926570"/>
                  <a:pt x="8580995" y="2936762"/>
                </a:cubicBezTo>
                <a:cubicBezTo>
                  <a:pt x="8580995" y="2953440"/>
                  <a:pt x="8590025" y="2965389"/>
                  <a:pt x="8608083" y="2972608"/>
                </a:cubicBezTo>
                <a:cubicBezTo>
                  <a:pt x="8625760" y="2978097"/>
                  <a:pt x="8634582" y="2980826"/>
                  <a:pt x="8634551" y="2980794"/>
                </a:cubicBezTo>
                <a:cubicBezTo>
                  <a:pt x="8649509" y="2989425"/>
                  <a:pt x="8656988" y="2998746"/>
                  <a:pt x="8656988" y="3008757"/>
                </a:cubicBezTo>
                <a:lnTo>
                  <a:pt x="8656988" y="3074733"/>
                </a:lnTo>
                <a:cubicBezTo>
                  <a:pt x="8656988" y="3106731"/>
                  <a:pt x="8656988" y="3150224"/>
                  <a:pt x="8656988" y="3205211"/>
                </a:cubicBezTo>
                <a:cubicBezTo>
                  <a:pt x="8656988" y="3260199"/>
                  <a:pt x="8656988" y="3306187"/>
                  <a:pt x="8656988" y="3343174"/>
                </a:cubicBezTo>
                <a:cubicBezTo>
                  <a:pt x="8656988" y="3380162"/>
                  <a:pt x="8656988" y="3408985"/>
                  <a:pt x="8656988" y="3429645"/>
                </a:cubicBezTo>
                <a:cubicBezTo>
                  <a:pt x="8656988" y="3438669"/>
                  <a:pt x="8649461" y="3448388"/>
                  <a:pt x="8634407" y="3458803"/>
                </a:cubicBezTo>
                <a:cubicBezTo>
                  <a:pt x="8634482" y="3458739"/>
                  <a:pt x="8625733" y="3461436"/>
                  <a:pt x="8608163" y="3466892"/>
                </a:cubicBezTo>
                <a:cubicBezTo>
                  <a:pt x="8590052" y="3472328"/>
                  <a:pt x="8580995" y="3483911"/>
                  <a:pt x="8580995" y="3501640"/>
                </a:cubicBezTo>
                <a:cubicBezTo>
                  <a:pt x="8580995" y="3511704"/>
                  <a:pt x="8584277" y="3520250"/>
                  <a:pt x="8590837" y="3527278"/>
                </a:cubicBezTo>
                <a:cubicBezTo>
                  <a:pt x="8597398" y="3534307"/>
                  <a:pt x="8605515" y="3537821"/>
                  <a:pt x="8615186" y="3537821"/>
                </a:cubicBezTo>
                <a:cubicBezTo>
                  <a:pt x="8621609" y="3537821"/>
                  <a:pt x="8631313" y="3534216"/>
                  <a:pt x="8644297" y="3527008"/>
                </a:cubicBezTo>
                <a:cubicBezTo>
                  <a:pt x="8649595" y="3524885"/>
                  <a:pt x="8666209" y="3523823"/>
                  <a:pt x="8694141" y="3523823"/>
                </a:cubicBezTo>
                <a:cubicBezTo>
                  <a:pt x="8718622" y="3523823"/>
                  <a:pt x="8734196" y="3525155"/>
                  <a:pt x="8740863" y="3527820"/>
                </a:cubicBezTo>
                <a:cubicBezTo>
                  <a:pt x="8741607" y="3527820"/>
                  <a:pt x="8744643" y="3529487"/>
                  <a:pt x="8749972" y="3532820"/>
                </a:cubicBezTo>
                <a:cubicBezTo>
                  <a:pt x="8755302" y="3536154"/>
                  <a:pt x="8761008" y="3537821"/>
                  <a:pt x="8767091" y="3537821"/>
                </a:cubicBezTo>
                <a:cubicBezTo>
                  <a:pt x="8777294" y="3537821"/>
                  <a:pt x="8785874" y="3534338"/>
                  <a:pt x="8792833" y="3527374"/>
                </a:cubicBezTo>
                <a:cubicBezTo>
                  <a:pt x="8799792" y="3520410"/>
                  <a:pt x="8803272" y="3511832"/>
                  <a:pt x="8803272" y="3501640"/>
                </a:cubicBezTo>
                <a:cubicBezTo>
                  <a:pt x="8803272" y="3481129"/>
                  <a:pt x="8793505" y="3469472"/>
                  <a:pt x="8773971" y="3466669"/>
                </a:cubicBezTo>
                <a:cubicBezTo>
                  <a:pt x="8757133" y="3461255"/>
                  <a:pt x="8748258" y="3458325"/>
                  <a:pt x="8747344" y="3457879"/>
                </a:cubicBezTo>
                <a:cubicBezTo>
                  <a:pt x="8733310" y="3448155"/>
                  <a:pt x="8726292" y="3438748"/>
                  <a:pt x="8726292" y="3429661"/>
                </a:cubicBezTo>
                <a:lnTo>
                  <a:pt x="8726292" y="3062742"/>
                </a:lnTo>
                <a:lnTo>
                  <a:pt x="8726292" y="3036944"/>
                </a:lnTo>
                <a:lnTo>
                  <a:pt x="8889328" y="3235906"/>
                </a:lnTo>
                <a:lnTo>
                  <a:pt x="9077907" y="2989951"/>
                </a:lnTo>
                <a:lnTo>
                  <a:pt x="9077907" y="3429645"/>
                </a:lnTo>
                <a:cubicBezTo>
                  <a:pt x="9077907" y="3438669"/>
                  <a:pt x="9070948" y="3447995"/>
                  <a:pt x="9057030" y="3457624"/>
                </a:cubicBezTo>
                <a:cubicBezTo>
                  <a:pt x="9056234" y="3457900"/>
                  <a:pt x="9046982" y="3460894"/>
                  <a:pt x="9029274" y="3466606"/>
                </a:cubicBezTo>
                <a:cubicBezTo>
                  <a:pt x="9009708" y="3472201"/>
                  <a:pt x="8999925" y="3483879"/>
                  <a:pt x="8999925" y="3501640"/>
                </a:cubicBezTo>
                <a:cubicBezTo>
                  <a:pt x="8999925" y="3511938"/>
                  <a:pt x="9003378" y="3520542"/>
                  <a:pt x="9010283" y="3527454"/>
                </a:cubicBezTo>
                <a:cubicBezTo>
                  <a:pt x="9017190" y="3534365"/>
                  <a:pt x="9025797" y="3537821"/>
                  <a:pt x="9036105" y="3537821"/>
                </a:cubicBezTo>
                <a:cubicBezTo>
                  <a:pt x="9041382" y="3537821"/>
                  <a:pt x="9046854" y="3536154"/>
                  <a:pt x="9052523" y="3532820"/>
                </a:cubicBezTo>
                <a:cubicBezTo>
                  <a:pt x="9058193" y="3529487"/>
                  <a:pt x="9061081" y="3527820"/>
                  <a:pt x="9061187" y="3527820"/>
                </a:cubicBezTo>
                <a:cubicBezTo>
                  <a:pt x="9067843" y="3525155"/>
                  <a:pt x="9094824" y="3523823"/>
                  <a:pt x="9142131" y="3523823"/>
                </a:cubicBezTo>
                <a:cubicBezTo>
                  <a:pt x="9189332" y="3523823"/>
                  <a:pt x="9216266" y="3525155"/>
                  <a:pt x="9222933" y="3527820"/>
                </a:cubicBezTo>
                <a:cubicBezTo>
                  <a:pt x="9223219" y="3527820"/>
                  <a:pt x="9226362" y="3529487"/>
                  <a:pt x="9232360" y="3532820"/>
                </a:cubicBezTo>
                <a:cubicBezTo>
                  <a:pt x="9238359" y="3536154"/>
                  <a:pt x="9244622" y="3537821"/>
                  <a:pt x="9251151" y="3537821"/>
                </a:cubicBezTo>
                <a:cubicBezTo>
                  <a:pt x="9260886" y="3537821"/>
                  <a:pt x="9268854" y="3534248"/>
                  <a:pt x="9275054" y="3527103"/>
                </a:cubicBezTo>
                <a:cubicBezTo>
                  <a:pt x="9281253" y="3519959"/>
                  <a:pt x="9284354" y="3511471"/>
                  <a:pt x="9284354" y="3501640"/>
                </a:cubicBezTo>
                <a:cubicBezTo>
                  <a:pt x="9284354" y="3482201"/>
                  <a:pt x="9275479" y="3470608"/>
                  <a:pt x="9257728" y="3466861"/>
                </a:cubicBezTo>
                <a:cubicBezTo>
                  <a:pt x="9240477" y="3462104"/>
                  <a:pt x="9231659" y="3459535"/>
                  <a:pt x="9231277" y="3459153"/>
                </a:cubicBezTo>
                <a:cubicBezTo>
                  <a:pt x="9216001" y="3448579"/>
                  <a:pt x="9208362" y="3438743"/>
                  <a:pt x="9208362" y="3429645"/>
                </a:cubicBezTo>
                <a:lnTo>
                  <a:pt x="9208362" y="2996750"/>
                </a:lnTo>
                <a:cubicBezTo>
                  <a:pt x="9208362" y="2988321"/>
                  <a:pt x="9215262" y="2979329"/>
                  <a:pt x="9229064" y="2969774"/>
                </a:cubicBezTo>
                <a:cubicBezTo>
                  <a:pt x="9229605" y="2969508"/>
                  <a:pt x="9239824" y="2966286"/>
                  <a:pt x="9259719" y="2960108"/>
                </a:cubicBezTo>
                <a:cubicBezTo>
                  <a:pt x="9276142" y="2955787"/>
                  <a:pt x="9284354" y="2944008"/>
                  <a:pt x="9284354" y="2924771"/>
                </a:cubicBezTo>
                <a:cubicBezTo>
                  <a:pt x="9284354" y="2915566"/>
                  <a:pt x="9281320" y="2907238"/>
                  <a:pt x="9275253" y="2899785"/>
                </a:cubicBezTo>
                <a:cubicBezTo>
                  <a:pt x="9269186" y="2892332"/>
                  <a:pt x="9261152" y="2888606"/>
                  <a:pt x="9251151" y="2888606"/>
                </a:cubicBezTo>
                <a:close/>
                <a:moveTo>
                  <a:pt x="7979364" y="2888606"/>
                </a:moveTo>
                <a:cubicBezTo>
                  <a:pt x="7968673" y="2888606"/>
                  <a:pt x="7960138" y="2892250"/>
                  <a:pt x="7953757" y="2899538"/>
                </a:cubicBezTo>
                <a:cubicBezTo>
                  <a:pt x="7947377" y="2906827"/>
                  <a:pt x="7944187" y="2915238"/>
                  <a:pt x="7944187" y="2924771"/>
                </a:cubicBezTo>
                <a:cubicBezTo>
                  <a:pt x="7944187" y="2943254"/>
                  <a:pt x="7952972" y="2955128"/>
                  <a:pt x="7970542" y="2960394"/>
                </a:cubicBezTo>
                <a:cubicBezTo>
                  <a:pt x="7974937" y="2962602"/>
                  <a:pt x="7980192" y="2964187"/>
                  <a:pt x="7986307" y="2965148"/>
                </a:cubicBezTo>
                <a:cubicBezTo>
                  <a:pt x="7992422" y="2966109"/>
                  <a:pt x="7996839" y="2967486"/>
                  <a:pt x="7999556" y="2969280"/>
                </a:cubicBezTo>
                <a:cubicBezTo>
                  <a:pt x="8013963" y="2979239"/>
                  <a:pt x="8021166" y="2988395"/>
                  <a:pt x="8021166" y="2996750"/>
                </a:cubicBezTo>
                <a:lnTo>
                  <a:pt x="8021166" y="3429645"/>
                </a:lnTo>
                <a:cubicBezTo>
                  <a:pt x="8021166" y="3438669"/>
                  <a:pt x="8014170" y="3448027"/>
                  <a:pt x="8000177" y="3457720"/>
                </a:cubicBezTo>
                <a:cubicBezTo>
                  <a:pt x="7999509" y="3457932"/>
                  <a:pt x="7991355" y="3460507"/>
                  <a:pt x="7975717" y="3465443"/>
                </a:cubicBezTo>
                <a:cubicBezTo>
                  <a:pt x="7954697" y="3471845"/>
                  <a:pt x="7944187" y="3483911"/>
                  <a:pt x="7944187" y="3501640"/>
                </a:cubicBezTo>
                <a:cubicBezTo>
                  <a:pt x="7944187" y="3511704"/>
                  <a:pt x="7947467" y="3520250"/>
                  <a:pt x="7954028" y="3527278"/>
                </a:cubicBezTo>
                <a:cubicBezTo>
                  <a:pt x="7960589" y="3534307"/>
                  <a:pt x="7969034" y="3537821"/>
                  <a:pt x="7979364" y="3537821"/>
                </a:cubicBezTo>
                <a:cubicBezTo>
                  <a:pt x="7984640" y="3537821"/>
                  <a:pt x="7990116" y="3536154"/>
                  <a:pt x="7995790" y="3532820"/>
                </a:cubicBezTo>
                <a:cubicBezTo>
                  <a:pt x="8001465" y="3529487"/>
                  <a:pt x="8004339" y="3527820"/>
                  <a:pt x="8004413" y="3527820"/>
                </a:cubicBezTo>
                <a:cubicBezTo>
                  <a:pt x="8011091" y="3525155"/>
                  <a:pt x="8038083" y="3523823"/>
                  <a:pt x="8085390" y="3523823"/>
                </a:cubicBezTo>
                <a:cubicBezTo>
                  <a:pt x="8132633" y="3523823"/>
                  <a:pt x="8159912" y="3525155"/>
                  <a:pt x="8167226" y="3527820"/>
                </a:cubicBezTo>
                <a:cubicBezTo>
                  <a:pt x="8167492" y="3527820"/>
                  <a:pt x="8170624" y="3529487"/>
                  <a:pt x="8176622" y="3532820"/>
                </a:cubicBezTo>
                <a:cubicBezTo>
                  <a:pt x="8182621" y="3536154"/>
                  <a:pt x="8188555" y="3537821"/>
                  <a:pt x="8194426" y="3537821"/>
                </a:cubicBezTo>
                <a:cubicBezTo>
                  <a:pt x="8204161" y="3537821"/>
                  <a:pt x="8212126" y="3534246"/>
                  <a:pt x="8218320" y="3527095"/>
                </a:cubicBezTo>
                <a:cubicBezTo>
                  <a:pt x="8224515" y="3519945"/>
                  <a:pt x="8227613" y="3511460"/>
                  <a:pt x="8227613" y="3501640"/>
                </a:cubicBezTo>
                <a:cubicBezTo>
                  <a:pt x="8227613" y="3482244"/>
                  <a:pt x="8219104" y="3470656"/>
                  <a:pt x="8202085" y="3466877"/>
                </a:cubicBezTo>
                <a:cubicBezTo>
                  <a:pt x="8184090" y="3461919"/>
                  <a:pt x="8174424" y="3459005"/>
                  <a:pt x="8173087" y="3458134"/>
                </a:cubicBezTo>
                <a:cubicBezTo>
                  <a:pt x="8158776" y="3448229"/>
                  <a:pt x="8151620" y="3438732"/>
                  <a:pt x="8151620" y="3429645"/>
                </a:cubicBezTo>
                <a:lnTo>
                  <a:pt x="8151620" y="3429470"/>
                </a:lnTo>
                <a:lnTo>
                  <a:pt x="8329084" y="3125915"/>
                </a:lnTo>
                <a:lnTo>
                  <a:pt x="8328957" y="3429645"/>
                </a:lnTo>
                <a:cubicBezTo>
                  <a:pt x="8328957" y="3438658"/>
                  <a:pt x="8321860" y="3448080"/>
                  <a:pt x="8307666" y="3457911"/>
                </a:cubicBezTo>
                <a:cubicBezTo>
                  <a:pt x="8305893" y="3458792"/>
                  <a:pt x="8295584" y="3462019"/>
                  <a:pt x="8276740" y="3467593"/>
                </a:cubicBezTo>
                <a:cubicBezTo>
                  <a:pt x="8260890" y="3472604"/>
                  <a:pt x="8252965" y="3483953"/>
                  <a:pt x="8252965" y="3501640"/>
                </a:cubicBezTo>
                <a:cubicBezTo>
                  <a:pt x="8252965" y="3511704"/>
                  <a:pt x="8256245" y="3520250"/>
                  <a:pt x="8262806" y="3527278"/>
                </a:cubicBezTo>
                <a:cubicBezTo>
                  <a:pt x="8269367" y="3534307"/>
                  <a:pt x="8277484" y="3537821"/>
                  <a:pt x="8287155" y="3537821"/>
                </a:cubicBezTo>
                <a:cubicBezTo>
                  <a:pt x="8293100" y="3537821"/>
                  <a:pt x="8298907" y="3536154"/>
                  <a:pt x="8304576" y="3532820"/>
                </a:cubicBezTo>
                <a:cubicBezTo>
                  <a:pt x="8310246" y="3529487"/>
                  <a:pt x="8313489" y="3527820"/>
                  <a:pt x="8314306" y="3527820"/>
                </a:cubicBezTo>
                <a:cubicBezTo>
                  <a:pt x="8320315" y="3525155"/>
                  <a:pt x="8346947" y="3523823"/>
                  <a:pt x="8394200" y="3523823"/>
                </a:cubicBezTo>
                <a:cubicBezTo>
                  <a:pt x="8441400" y="3523823"/>
                  <a:pt x="8468335" y="3525155"/>
                  <a:pt x="8475001" y="3527820"/>
                </a:cubicBezTo>
                <a:cubicBezTo>
                  <a:pt x="8475765" y="3527820"/>
                  <a:pt x="8478980" y="3529487"/>
                  <a:pt x="8484643" y="3532820"/>
                </a:cubicBezTo>
                <a:cubicBezTo>
                  <a:pt x="8490307" y="3536154"/>
                  <a:pt x="8496165" y="3537821"/>
                  <a:pt x="8502216" y="3537821"/>
                </a:cubicBezTo>
                <a:cubicBezTo>
                  <a:pt x="8512621" y="3537821"/>
                  <a:pt x="8520919" y="3534246"/>
                  <a:pt x="8527115" y="3527095"/>
                </a:cubicBezTo>
                <a:cubicBezTo>
                  <a:pt x="8533309" y="3519945"/>
                  <a:pt x="8536407" y="3511460"/>
                  <a:pt x="8536407" y="3501640"/>
                </a:cubicBezTo>
                <a:cubicBezTo>
                  <a:pt x="8536407" y="3481171"/>
                  <a:pt x="8526979" y="3469515"/>
                  <a:pt x="8508125" y="3466669"/>
                </a:cubicBezTo>
                <a:cubicBezTo>
                  <a:pt x="8491276" y="3461255"/>
                  <a:pt x="8482396" y="3458325"/>
                  <a:pt x="8481483" y="3457879"/>
                </a:cubicBezTo>
                <a:cubicBezTo>
                  <a:pt x="8467448" y="3448155"/>
                  <a:pt x="8460431" y="3438743"/>
                  <a:pt x="8460431" y="3429645"/>
                </a:cubicBezTo>
                <a:lnTo>
                  <a:pt x="8460431" y="2996750"/>
                </a:lnTo>
                <a:cubicBezTo>
                  <a:pt x="8460431" y="2988321"/>
                  <a:pt x="8467331" y="2979329"/>
                  <a:pt x="8481132" y="2969774"/>
                </a:cubicBezTo>
                <a:cubicBezTo>
                  <a:pt x="8482119" y="2969286"/>
                  <a:pt x="8491033" y="2966334"/>
                  <a:pt x="8507869" y="2960920"/>
                </a:cubicBezTo>
                <a:cubicBezTo>
                  <a:pt x="8526895" y="2958075"/>
                  <a:pt x="8536407" y="2946025"/>
                  <a:pt x="8536407" y="2924771"/>
                </a:cubicBezTo>
                <a:cubicBezTo>
                  <a:pt x="8536407" y="2915566"/>
                  <a:pt x="8533376" y="2907238"/>
                  <a:pt x="8527313" y="2899785"/>
                </a:cubicBezTo>
                <a:cubicBezTo>
                  <a:pt x="8521251" y="2892332"/>
                  <a:pt x="8512886" y="2888606"/>
                  <a:pt x="8502216" y="2888606"/>
                </a:cubicBezTo>
                <a:cubicBezTo>
                  <a:pt x="8494403" y="2888606"/>
                  <a:pt x="8487831" y="2890605"/>
                  <a:pt x="8482501" y="2894602"/>
                </a:cubicBezTo>
                <a:cubicBezTo>
                  <a:pt x="8477173" y="2898599"/>
                  <a:pt x="8475017" y="2900645"/>
                  <a:pt x="8476037" y="2900741"/>
                </a:cubicBezTo>
                <a:cubicBezTo>
                  <a:pt x="8467405" y="2902652"/>
                  <a:pt x="8440127" y="2903607"/>
                  <a:pt x="8394200" y="2903607"/>
                </a:cubicBezTo>
                <a:cubicBezTo>
                  <a:pt x="8348815" y="2903607"/>
                  <a:pt x="8322688" y="2902811"/>
                  <a:pt x="8315819" y="2901218"/>
                </a:cubicBezTo>
                <a:cubicBezTo>
                  <a:pt x="8315703" y="2901155"/>
                  <a:pt x="8314142" y="2900122"/>
                  <a:pt x="8311137" y="2898121"/>
                </a:cubicBezTo>
                <a:cubicBezTo>
                  <a:pt x="8308133" y="2896120"/>
                  <a:pt x="8304460" y="2894034"/>
                  <a:pt x="8300117" y="2891863"/>
                </a:cubicBezTo>
                <a:cubicBezTo>
                  <a:pt x="8295776" y="2889692"/>
                  <a:pt x="8291454" y="2888606"/>
                  <a:pt x="8287155" y="2888606"/>
                </a:cubicBezTo>
                <a:cubicBezTo>
                  <a:pt x="8277122" y="2888606"/>
                  <a:pt x="8268916" y="2892250"/>
                  <a:pt x="8262535" y="2899538"/>
                </a:cubicBezTo>
                <a:cubicBezTo>
                  <a:pt x="8256155" y="2906827"/>
                  <a:pt x="8252965" y="2915238"/>
                  <a:pt x="8252965" y="2924771"/>
                </a:cubicBezTo>
                <a:cubicBezTo>
                  <a:pt x="8252965" y="2943212"/>
                  <a:pt x="8261447" y="2955108"/>
                  <a:pt x="8278412" y="2960458"/>
                </a:cubicBezTo>
                <a:cubicBezTo>
                  <a:pt x="8282701" y="2961350"/>
                  <a:pt x="8287863" y="2962560"/>
                  <a:pt x="8293899" y="2964089"/>
                </a:cubicBezTo>
                <a:cubicBezTo>
                  <a:pt x="8299934" y="2965618"/>
                  <a:pt x="8304412" y="2967348"/>
                  <a:pt x="8307331" y="2969280"/>
                </a:cubicBezTo>
                <a:cubicBezTo>
                  <a:pt x="8321748" y="2979239"/>
                  <a:pt x="8328957" y="2988395"/>
                  <a:pt x="8328957" y="2996750"/>
                </a:cubicBezTo>
                <a:lnTo>
                  <a:pt x="8328957" y="3012372"/>
                </a:lnTo>
                <a:lnTo>
                  <a:pt x="8151525" y="3314478"/>
                </a:lnTo>
                <a:lnTo>
                  <a:pt x="8151620" y="2996830"/>
                </a:lnTo>
                <a:cubicBezTo>
                  <a:pt x="8151620" y="2988347"/>
                  <a:pt x="8158415" y="2979403"/>
                  <a:pt x="8172004" y="2969997"/>
                </a:cubicBezTo>
                <a:cubicBezTo>
                  <a:pt x="8172970" y="2969700"/>
                  <a:pt x="8183560" y="2966424"/>
                  <a:pt x="8203774" y="2960171"/>
                </a:cubicBezTo>
                <a:cubicBezTo>
                  <a:pt x="8219666" y="2955755"/>
                  <a:pt x="8227613" y="2943955"/>
                  <a:pt x="8227613" y="2924771"/>
                </a:cubicBezTo>
                <a:cubicBezTo>
                  <a:pt x="8227613" y="2915566"/>
                  <a:pt x="8224582" y="2907238"/>
                  <a:pt x="8218520" y="2899785"/>
                </a:cubicBezTo>
                <a:cubicBezTo>
                  <a:pt x="8212458" y="2892332"/>
                  <a:pt x="8204426" y="2888606"/>
                  <a:pt x="8194426" y="2888606"/>
                </a:cubicBezTo>
                <a:cubicBezTo>
                  <a:pt x="8189351" y="2888606"/>
                  <a:pt x="8184638" y="2889694"/>
                  <a:pt x="8180285" y="2891871"/>
                </a:cubicBezTo>
                <a:cubicBezTo>
                  <a:pt x="8175932" y="2894047"/>
                  <a:pt x="8172102" y="2896239"/>
                  <a:pt x="8168795" y="2898447"/>
                </a:cubicBezTo>
                <a:cubicBezTo>
                  <a:pt x="8165488" y="2900656"/>
                  <a:pt x="8163914" y="2901680"/>
                  <a:pt x="8164074" y="2901521"/>
                </a:cubicBezTo>
                <a:cubicBezTo>
                  <a:pt x="8157226" y="2902912"/>
                  <a:pt x="8131019" y="2903607"/>
                  <a:pt x="8085453" y="2903607"/>
                </a:cubicBezTo>
                <a:cubicBezTo>
                  <a:pt x="8039888" y="2903607"/>
                  <a:pt x="8014011" y="2902944"/>
                  <a:pt x="8007821" y="2901617"/>
                </a:cubicBezTo>
                <a:cubicBezTo>
                  <a:pt x="8008140" y="2901935"/>
                  <a:pt x="8006666" y="2901006"/>
                  <a:pt x="8003402" y="2898830"/>
                </a:cubicBezTo>
                <a:cubicBezTo>
                  <a:pt x="8000138" y="2896654"/>
                  <a:pt x="7996416" y="2894405"/>
                  <a:pt x="7992239" y="2892086"/>
                </a:cubicBezTo>
                <a:cubicBezTo>
                  <a:pt x="7988062" y="2889766"/>
                  <a:pt x="7983770" y="2888606"/>
                  <a:pt x="7979364" y="2888606"/>
                </a:cubicBezTo>
                <a:close/>
                <a:moveTo>
                  <a:pt x="7331664" y="2888606"/>
                </a:moveTo>
                <a:cubicBezTo>
                  <a:pt x="7320973" y="2888606"/>
                  <a:pt x="7312438" y="2892250"/>
                  <a:pt x="7306057" y="2899538"/>
                </a:cubicBezTo>
                <a:cubicBezTo>
                  <a:pt x="7299676" y="2906827"/>
                  <a:pt x="7296487" y="2915238"/>
                  <a:pt x="7296487" y="2924771"/>
                </a:cubicBezTo>
                <a:cubicBezTo>
                  <a:pt x="7296487" y="2943254"/>
                  <a:pt x="7305271" y="2955128"/>
                  <a:pt x="7322842" y="2960394"/>
                </a:cubicBezTo>
                <a:cubicBezTo>
                  <a:pt x="7327237" y="2962602"/>
                  <a:pt x="7332492" y="2964187"/>
                  <a:pt x="7338607" y="2965148"/>
                </a:cubicBezTo>
                <a:cubicBezTo>
                  <a:pt x="7344723" y="2966109"/>
                  <a:pt x="7349139" y="2967486"/>
                  <a:pt x="7351856" y="2969280"/>
                </a:cubicBezTo>
                <a:cubicBezTo>
                  <a:pt x="7366263" y="2979239"/>
                  <a:pt x="7373466" y="2988395"/>
                  <a:pt x="7373466" y="2996750"/>
                </a:cubicBezTo>
                <a:lnTo>
                  <a:pt x="7373466" y="3429645"/>
                </a:lnTo>
                <a:cubicBezTo>
                  <a:pt x="7373466" y="3438669"/>
                  <a:pt x="7366470" y="3448027"/>
                  <a:pt x="7352478" y="3457720"/>
                </a:cubicBezTo>
                <a:cubicBezTo>
                  <a:pt x="7351809" y="3457932"/>
                  <a:pt x="7343656" y="3460507"/>
                  <a:pt x="7328018" y="3465443"/>
                </a:cubicBezTo>
                <a:cubicBezTo>
                  <a:pt x="7306997" y="3471845"/>
                  <a:pt x="7296487" y="3483911"/>
                  <a:pt x="7296487" y="3501640"/>
                </a:cubicBezTo>
                <a:cubicBezTo>
                  <a:pt x="7296487" y="3511704"/>
                  <a:pt x="7299767" y="3520250"/>
                  <a:pt x="7306328" y="3527278"/>
                </a:cubicBezTo>
                <a:cubicBezTo>
                  <a:pt x="7312889" y="3534307"/>
                  <a:pt x="7321334" y="3537821"/>
                  <a:pt x="7331664" y="3537821"/>
                </a:cubicBezTo>
                <a:cubicBezTo>
                  <a:pt x="7336940" y="3537821"/>
                  <a:pt x="7342416" y="3536154"/>
                  <a:pt x="7348090" y="3532820"/>
                </a:cubicBezTo>
                <a:cubicBezTo>
                  <a:pt x="7353764" y="3529487"/>
                  <a:pt x="7356639" y="3527820"/>
                  <a:pt x="7356714" y="3527820"/>
                </a:cubicBezTo>
                <a:cubicBezTo>
                  <a:pt x="7363391" y="3525155"/>
                  <a:pt x="7390383" y="3523823"/>
                  <a:pt x="7437690" y="3523823"/>
                </a:cubicBezTo>
                <a:cubicBezTo>
                  <a:pt x="7484933" y="3523823"/>
                  <a:pt x="7512212" y="3525155"/>
                  <a:pt x="7519527" y="3527820"/>
                </a:cubicBezTo>
                <a:cubicBezTo>
                  <a:pt x="7519792" y="3527820"/>
                  <a:pt x="7522924" y="3529487"/>
                  <a:pt x="7528922" y="3532820"/>
                </a:cubicBezTo>
                <a:cubicBezTo>
                  <a:pt x="7534920" y="3536154"/>
                  <a:pt x="7540855" y="3537821"/>
                  <a:pt x="7546726" y="3537821"/>
                </a:cubicBezTo>
                <a:cubicBezTo>
                  <a:pt x="7556472" y="3537821"/>
                  <a:pt x="7564439" y="3534243"/>
                  <a:pt x="7570629" y="3527087"/>
                </a:cubicBezTo>
                <a:cubicBezTo>
                  <a:pt x="7576818" y="3519932"/>
                  <a:pt x="7579913" y="3511439"/>
                  <a:pt x="7579913" y="3501608"/>
                </a:cubicBezTo>
                <a:cubicBezTo>
                  <a:pt x="7579913" y="3482223"/>
                  <a:pt x="7571409" y="3470629"/>
                  <a:pt x="7554402" y="3466829"/>
                </a:cubicBezTo>
                <a:cubicBezTo>
                  <a:pt x="7536396" y="3461860"/>
                  <a:pt x="7526725" y="3458941"/>
                  <a:pt x="7525387" y="3458070"/>
                </a:cubicBezTo>
                <a:cubicBezTo>
                  <a:pt x="7511076" y="3448165"/>
                  <a:pt x="7503921" y="3438658"/>
                  <a:pt x="7503921" y="3429549"/>
                </a:cubicBezTo>
                <a:lnTo>
                  <a:pt x="7503921" y="3150534"/>
                </a:lnTo>
                <a:lnTo>
                  <a:pt x="7681257" y="3150534"/>
                </a:lnTo>
                <a:lnTo>
                  <a:pt x="7681257" y="3429549"/>
                </a:lnTo>
                <a:cubicBezTo>
                  <a:pt x="7681257" y="3438584"/>
                  <a:pt x="7674160" y="3448017"/>
                  <a:pt x="7659966" y="3457847"/>
                </a:cubicBezTo>
                <a:cubicBezTo>
                  <a:pt x="7658193" y="3458729"/>
                  <a:pt x="7647863" y="3461972"/>
                  <a:pt x="7628977" y="3467577"/>
                </a:cubicBezTo>
                <a:cubicBezTo>
                  <a:pt x="7613168" y="3472567"/>
                  <a:pt x="7605265" y="3483911"/>
                  <a:pt x="7605265" y="3501608"/>
                </a:cubicBezTo>
                <a:cubicBezTo>
                  <a:pt x="7605265" y="3511683"/>
                  <a:pt x="7608542" y="3520237"/>
                  <a:pt x="7615098" y="3527271"/>
                </a:cubicBezTo>
                <a:cubicBezTo>
                  <a:pt x="7621654" y="3534304"/>
                  <a:pt x="7629773" y="3537821"/>
                  <a:pt x="7639455" y="3537821"/>
                </a:cubicBezTo>
                <a:cubicBezTo>
                  <a:pt x="7645400" y="3537821"/>
                  <a:pt x="7651207" y="3536154"/>
                  <a:pt x="7656877" y="3532820"/>
                </a:cubicBezTo>
                <a:cubicBezTo>
                  <a:pt x="7662546" y="3529487"/>
                  <a:pt x="7665789" y="3527820"/>
                  <a:pt x="7666606" y="3527820"/>
                </a:cubicBezTo>
                <a:cubicBezTo>
                  <a:pt x="7672615" y="3525155"/>
                  <a:pt x="7699246" y="3523823"/>
                  <a:pt x="7746500" y="3523823"/>
                </a:cubicBezTo>
                <a:cubicBezTo>
                  <a:pt x="7793701" y="3523823"/>
                  <a:pt x="7820634" y="3525155"/>
                  <a:pt x="7827302" y="3527820"/>
                </a:cubicBezTo>
                <a:cubicBezTo>
                  <a:pt x="7828066" y="3527820"/>
                  <a:pt x="7831280" y="3529487"/>
                  <a:pt x="7836944" y="3532820"/>
                </a:cubicBezTo>
                <a:cubicBezTo>
                  <a:pt x="7842608" y="3536154"/>
                  <a:pt x="7848466" y="3537821"/>
                  <a:pt x="7854517" y="3537821"/>
                </a:cubicBezTo>
                <a:cubicBezTo>
                  <a:pt x="7864920" y="3537821"/>
                  <a:pt x="7873221" y="3534246"/>
                  <a:pt x="7879415" y="3527095"/>
                </a:cubicBezTo>
                <a:cubicBezTo>
                  <a:pt x="7885610" y="3519945"/>
                  <a:pt x="7888707" y="3511460"/>
                  <a:pt x="7888707" y="3501640"/>
                </a:cubicBezTo>
                <a:cubicBezTo>
                  <a:pt x="7888707" y="3481171"/>
                  <a:pt x="7879279" y="3469515"/>
                  <a:pt x="7860425" y="3466669"/>
                </a:cubicBezTo>
                <a:cubicBezTo>
                  <a:pt x="7843577" y="3461255"/>
                  <a:pt x="7834696" y="3458325"/>
                  <a:pt x="7833783" y="3457879"/>
                </a:cubicBezTo>
                <a:cubicBezTo>
                  <a:pt x="7819748" y="3448155"/>
                  <a:pt x="7812731" y="3438743"/>
                  <a:pt x="7812731" y="3429645"/>
                </a:cubicBezTo>
                <a:lnTo>
                  <a:pt x="7812731" y="2996750"/>
                </a:lnTo>
                <a:cubicBezTo>
                  <a:pt x="7812731" y="2988321"/>
                  <a:pt x="7819631" y="2979329"/>
                  <a:pt x="7833433" y="2969774"/>
                </a:cubicBezTo>
                <a:cubicBezTo>
                  <a:pt x="7834420" y="2969286"/>
                  <a:pt x="7843332" y="2966334"/>
                  <a:pt x="7860170" y="2960920"/>
                </a:cubicBezTo>
                <a:cubicBezTo>
                  <a:pt x="7879195" y="2958075"/>
                  <a:pt x="7888707" y="2946025"/>
                  <a:pt x="7888707" y="2924771"/>
                </a:cubicBezTo>
                <a:cubicBezTo>
                  <a:pt x="7888707" y="2915566"/>
                  <a:pt x="7885676" y="2907238"/>
                  <a:pt x="7879614" y="2899785"/>
                </a:cubicBezTo>
                <a:cubicBezTo>
                  <a:pt x="7873552" y="2892332"/>
                  <a:pt x="7865187" y="2888606"/>
                  <a:pt x="7854517" y="2888606"/>
                </a:cubicBezTo>
                <a:cubicBezTo>
                  <a:pt x="7846703" y="2888606"/>
                  <a:pt x="7840131" y="2890605"/>
                  <a:pt x="7834803" y="2894602"/>
                </a:cubicBezTo>
                <a:cubicBezTo>
                  <a:pt x="7829473" y="2898599"/>
                  <a:pt x="7827317" y="2900645"/>
                  <a:pt x="7828337" y="2900741"/>
                </a:cubicBezTo>
                <a:cubicBezTo>
                  <a:pt x="7819706" y="2902652"/>
                  <a:pt x="7792427" y="2903607"/>
                  <a:pt x="7746500" y="2903607"/>
                </a:cubicBezTo>
                <a:cubicBezTo>
                  <a:pt x="7701115" y="2903607"/>
                  <a:pt x="7674988" y="2902811"/>
                  <a:pt x="7668120" y="2901218"/>
                </a:cubicBezTo>
                <a:cubicBezTo>
                  <a:pt x="7668002" y="2901155"/>
                  <a:pt x="7666442" y="2900122"/>
                  <a:pt x="7663437" y="2898121"/>
                </a:cubicBezTo>
                <a:cubicBezTo>
                  <a:pt x="7660433" y="2896120"/>
                  <a:pt x="7656760" y="2894034"/>
                  <a:pt x="7652418" y="2891863"/>
                </a:cubicBezTo>
                <a:cubicBezTo>
                  <a:pt x="7648076" y="2889692"/>
                  <a:pt x="7643755" y="2888606"/>
                  <a:pt x="7639455" y="2888606"/>
                </a:cubicBezTo>
                <a:cubicBezTo>
                  <a:pt x="7629433" y="2888606"/>
                  <a:pt x="7621229" y="2892245"/>
                  <a:pt x="7614844" y="2899522"/>
                </a:cubicBezTo>
                <a:cubicBezTo>
                  <a:pt x="7608458" y="2906800"/>
                  <a:pt x="7605265" y="2915195"/>
                  <a:pt x="7605265" y="2924707"/>
                </a:cubicBezTo>
                <a:cubicBezTo>
                  <a:pt x="7605265" y="2943116"/>
                  <a:pt x="7613753" y="2954996"/>
                  <a:pt x="7630728" y="2960347"/>
                </a:cubicBezTo>
                <a:cubicBezTo>
                  <a:pt x="7633595" y="2960920"/>
                  <a:pt x="7638396" y="2962048"/>
                  <a:pt x="7645132" y="2963731"/>
                </a:cubicBezTo>
                <a:cubicBezTo>
                  <a:pt x="7651868" y="2965413"/>
                  <a:pt x="7656701" y="2967215"/>
                  <a:pt x="7659632" y="2969137"/>
                </a:cubicBezTo>
                <a:cubicBezTo>
                  <a:pt x="7674048" y="2979074"/>
                  <a:pt x="7681257" y="2988204"/>
                  <a:pt x="7681257" y="2996527"/>
                </a:cubicBezTo>
                <a:lnTo>
                  <a:pt x="7681257" y="3076134"/>
                </a:lnTo>
                <a:lnTo>
                  <a:pt x="7503921" y="3076134"/>
                </a:lnTo>
                <a:lnTo>
                  <a:pt x="7503921" y="2996527"/>
                </a:lnTo>
                <a:cubicBezTo>
                  <a:pt x="7503921" y="2988140"/>
                  <a:pt x="7510705" y="2979260"/>
                  <a:pt x="7524273" y="2969886"/>
                </a:cubicBezTo>
                <a:cubicBezTo>
                  <a:pt x="7525260" y="2969578"/>
                  <a:pt x="7535850" y="2966308"/>
                  <a:pt x="7556042" y="2960076"/>
                </a:cubicBezTo>
                <a:cubicBezTo>
                  <a:pt x="7571956" y="2955670"/>
                  <a:pt x="7579913" y="2943880"/>
                  <a:pt x="7579913" y="2924707"/>
                </a:cubicBezTo>
                <a:cubicBezTo>
                  <a:pt x="7579913" y="2915524"/>
                  <a:pt x="7576882" y="2907212"/>
                  <a:pt x="7570820" y="2899769"/>
                </a:cubicBezTo>
                <a:cubicBezTo>
                  <a:pt x="7564758" y="2892327"/>
                  <a:pt x="7556726" y="2888606"/>
                  <a:pt x="7546726" y="2888606"/>
                </a:cubicBezTo>
                <a:cubicBezTo>
                  <a:pt x="7541651" y="2888606"/>
                  <a:pt x="7536938" y="2889694"/>
                  <a:pt x="7532585" y="2891871"/>
                </a:cubicBezTo>
                <a:cubicBezTo>
                  <a:pt x="7528232" y="2894047"/>
                  <a:pt x="7524402" y="2896239"/>
                  <a:pt x="7521095" y="2898447"/>
                </a:cubicBezTo>
                <a:cubicBezTo>
                  <a:pt x="7517788" y="2900656"/>
                  <a:pt x="7516214" y="2901680"/>
                  <a:pt x="7516374" y="2901521"/>
                </a:cubicBezTo>
                <a:cubicBezTo>
                  <a:pt x="7509526" y="2902912"/>
                  <a:pt x="7483319" y="2903607"/>
                  <a:pt x="7437754" y="2903607"/>
                </a:cubicBezTo>
                <a:cubicBezTo>
                  <a:pt x="7392188" y="2903607"/>
                  <a:pt x="7366311" y="2902944"/>
                  <a:pt x="7360122" y="2901617"/>
                </a:cubicBezTo>
                <a:cubicBezTo>
                  <a:pt x="7360440" y="2901935"/>
                  <a:pt x="7358967" y="2901006"/>
                  <a:pt x="7355703" y="2898830"/>
                </a:cubicBezTo>
                <a:cubicBezTo>
                  <a:pt x="7352438" y="2896654"/>
                  <a:pt x="7348716" y="2894405"/>
                  <a:pt x="7344539" y="2892086"/>
                </a:cubicBezTo>
                <a:cubicBezTo>
                  <a:pt x="7340362" y="2889766"/>
                  <a:pt x="7336070" y="2888606"/>
                  <a:pt x="7331664" y="2888606"/>
                </a:cubicBezTo>
                <a:close/>
                <a:moveTo>
                  <a:pt x="6726125" y="2888606"/>
                </a:moveTo>
                <a:cubicBezTo>
                  <a:pt x="6716400" y="2888606"/>
                  <a:pt x="6707939" y="2892205"/>
                  <a:pt x="6700741" y="2899403"/>
                </a:cubicBezTo>
                <a:cubicBezTo>
                  <a:pt x="6693543" y="2906601"/>
                  <a:pt x="6689944" y="2915057"/>
                  <a:pt x="6689944" y="2924771"/>
                </a:cubicBezTo>
                <a:cubicBezTo>
                  <a:pt x="6689944" y="2943296"/>
                  <a:pt x="6699047" y="2955160"/>
                  <a:pt x="6717255" y="2960363"/>
                </a:cubicBezTo>
                <a:cubicBezTo>
                  <a:pt x="6720960" y="2962581"/>
                  <a:pt x="6725881" y="2964174"/>
                  <a:pt x="6732017" y="2965140"/>
                </a:cubicBezTo>
                <a:cubicBezTo>
                  <a:pt x="6738153" y="2966106"/>
                  <a:pt x="6742585" y="2967491"/>
                  <a:pt x="6745314" y="2969296"/>
                </a:cubicBezTo>
                <a:cubicBezTo>
                  <a:pt x="6759720" y="2979255"/>
                  <a:pt x="6766924" y="2988411"/>
                  <a:pt x="6766924" y="2996766"/>
                </a:cubicBezTo>
                <a:lnTo>
                  <a:pt x="6766924" y="3431699"/>
                </a:lnTo>
                <a:cubicBezTo>
                  <a:pt x="6766924" y="3440713"/>
                  <a:pt x="6759237" y="3450543"/>
                  <a:pt x="6743865" y="3461192"/>
                </a:cubicBezTo>
                <a:cubicBezTo>
                  <a:pt x="6743440" y="3461605"/>
                  <a:pt x="6734910" y="3464191"/>
                  <a:pt x="6718274" y="3468947"/>
                </a:cubicBezTo>
                <a:cubicBezTo>
                  <a:pt x="6699388" y="3474340"/>
                  <a:pt x="6689944" y="3485922"/>
                  <a:pt x="6689944" y="3503694"/>
                </a:cubicBezTo>
                <a:cubicBezTo>
                  <a:pt x="6689944" y="3513992"/>
                  <a:pt x="6693567" y="3522764"/>
                  <a:pt x="6700813" y="3530010"/>
                </a:cubicBezTo>
                <a:cubicBezTo>
                  <a:pt x="6708058" y="3537255"/>
                  <a:pt x="6716496" y="3540878"/>
                  <a:pt x="6726125" y="3540878"/>
                </a:cubicBezTo>
                <a:cubicBezTo>
                  <a:pt x="6731571" y="3540878"/>
                  <a:pt x="6737126" y="3539010"/>
                  <a:pt x="6742790" y="3535273"/>
                </a:cubicBezTo>
                <a:cubicBezTo>
                  <a:pt x="6748454" y="3531536"/>
                  <a:pt x="6751317" y="3529667"/>
                  <a:pt x="6751381" y="3529667"/>
                </a:cubicBezTo>
                <a:cubicBezTo>
                  <a:pt x="6758048" y="3526949"/>
                  <a:pt x="6784642" y="3525591"/>
                  <a:pt x="6831164" y="3525591"/>
                </a:cubicBezTo>
                <a:lnTo>
                  <a:pt x="7006319" y="3525591"/>
                </a:lnTo>
                <a:cubicBezTo>
                  <a:pt x="7067734" y="3525591"/>
                  <a:pt x="7121482" y="3504472"/>
                  <a:pt x="7167563" y="3462235"/>
                </a:cubicBezTo>
                <a:cubicBezTo>
                  <a:pt x="7213643" y="3419997"/>
                  <a:pt x="7235298" y="3367252"/>
                  <a:pt x="7232528" y="3304000"/>
                </a:cubicBezTo>
                <a:cubicBezTo>
                  <a:pt x="7229757" y="3224886"/>
                  <a:pt x="7193453" y="3164511"/>
                  <a:pt x="7123619" y="3122873"/>
                </a:cubicBezTo>
                <a:cubicBezTo>
                  <a:pt x="7112249" y="3115829"/>
                  <a:pt x="7101557" y="3111598"/>
                  <a:pt x="7091543" y="3110181"/>
                </a:cubicBezTo>
                <a:lnTo>
                  <a:pt x="7081335" y="3110170"/>
                </a:lnTo>
                <a:lnTo>
                  <a:pt x="7091404" y="3106980"/>
                </a:lnTo>
                <a:cubicBezTo>
                  <a:pt x="7104462" y="3100833"/>
                  <a:pt x="7116413" y="3092723"/>
                  <a:pt x="7127258" y="3082648"/>
                </a:cubicBezTo>
                <a:cubicBezTo>
                  <a:pt x="7138103" y="3072573"/>
                  <a:pt x="7143525" y="3062737"/>
                  <a:pt x="7143525" y="3053139"/>
                </a:cubicBezTo>
                <a:cubicBezTo>
                  <a:pt x="7143525" y="2952963"/>
                  <a:pt x="7072766" y="2902875"/>
                  <a:pt x="6931250" y="2902875"/>
                </a:cubicBezTo>
                <a:lnTo>
                  <a:pt x="6831164" y="2902875"/>
                </a:lnTo>
                <a:cubicBezTo>
                  <a:pt x="6785672" y="2902875"/>
                  <a:pt x="6759471" y="2902121"/>
                  <a:pt x="6752560" y="2900613"/>
                </a:cubicBezTo>
                <a:cubicBezTo>
                  <a:pt x="6752942" y="2900794"/>
                  <a:pt x="6751740" y="2900000"/>
                  <a:pt x="6748953" y="2898233"/>
                </a:cubicBezTo>
                <a:cubicBezTo>
                  <a:pt x="6746166" y="2896465"/>
                  <a:pt x="6742575" y="2894419"/>
                  <a:pt x="6738180" y="2892094"/>
                </a:cubicBezTo>
                <a:cubicBezTo>
                  <a:pt x="6733785" y="2889769"/>
                  <a:pt x="6729766" y="2888606"/>
                  <a:pt x="6726125" y="2888606"/>
                </a:cubicBezTo>
                <a:close/>
                <a:moveTo>
                  <a:pt x="2902540" y="2888606"/>
                </a:moveTo>
                <a:cubicBezTo>
                  <a:pt x="2891849" y="2888606"/>
                  <a:pt x="2883313" y="2892250"/>
                  <a:pt x="2876933" y="2899538"/>
                </a:cubicBezTo>
                <a:cubicBezTo>
                  <a:pt x="2870552" y="2906827"/>
                  <a:pt x="2867363" y="2915238"/>
                  <a:pt x="2867363" y="2924771"/>
                </a:cubicBezTo>
                <a:cubicBezTo>
                  <a:pt x="2867363" y="2943254"/>
                  <a:pt x="2876147" y="2955128"/>
                  <a:pt x="2893718" y="2960394"/>
                </a:cubicBezTo>
                <a:cubicBezTo>
                  <a:pt x="2898113" y="2962602"/>
                  <a:pt x="2903368" y="2964187"/>
                  <a:pt x="2909483" y="2965148"/>
                </a:cubicBezTo>
                <a:cubicBezTo>
                  <a:pt x="2915598" y="2966109"/>
                  <a:pt x="2920014" y="2967486"/>
                  <a:pt x="2922732" y="2969280"/>
                </a:cubicBezTo>
                <a:cubicBezTo>
                  <a:pt x="2937138" y="2979239"/>
                  <a:pt x="2944342" y="2988395"/>
                  <a:pt x="2944342" y="2996750"/>
                </a:cubicBezTo>
                <a:lnTo>
                  <a:pt x="2944342" y="3429645"/>
                </a:lnTo>
                <a:cubicBezTo>
                  <a:pt x="2944342" y="3438669"/>
                  <a:pt x="2937346" y="3448027"/>
                  <a:pt x="2923353" y="3457720"/>
                </a:cubicBezTo>
                <a:cubicBezTo>
                  <a:pt x="2922684" y="3457932"/>
                  <a:pt x="2914531" y="3460507"/>
                  <a:pt x="2898893" y="3465443"/>
                </a:cubicBezTo>
                <a:cubicBezTo>
                  <a:pt x="2877873" y="3471845"/>
                  <a:pt x="2867363" y="3483911"/>
                  <a:pt x="2867363" y="3501640"/>
                </a:cubicBezTo>
                <a:cubicBezTo>
                  <a:pt x="2867363" y="3511704"/>
                  <a:pt x="2870642" y="3520250"/>
                  <a:pt x="2877204" y="3527278"/>
                </a:cubicBezTo>
                <a:cubicBezTo>
                  <a:pt x="2883765" y="3534307"/>
                  <a:pt x="2892210" y="3537821"/>
                  <a:pt x="2902540" y="3537821"/>
                </a:cubicBezTo>
                <a:cubicBezTo>
                  <a:pt x="2907816" y="3537821"/>
                  <a:pt x="2913291" y="3536154"/>
                  <a:pt x="2918966" y="3532820"/>
                </a:cubicBezTo>
                <a:cubicBezTo>
                  <a:pt x="2924640" y="3529487"/>
                  <a:pt x="2927515" y="3527820"/>
                  <a:pt x="2927589" y="3527820"/>
                </a:cubicBezTo>
                <a:cubicBezTo>
                  <a:pt x="2934267" y="3525155"/>
                  <a:pt x="2961259" y="3523823"/>
                  <a:pt x="3008566" y="3523823"/>
                </a:cubicBezTo>
                <a:cubicBezTo>
                  <a:pt x="3055809" y="3523823"/>
                  <a:pt x="3083087" y="3525155"/>
                  <a:pt x="3090402" y="3527820"/>
                </a:cubicBezTo>
                <a:cubicBezTo>
                  <a:pt x="3090668" y="3527820"/>
                  <a:pt x="3093799" y="3529487"/>
                  <a:pt x="3099798" y="3532820"/>
                </a:cubicBezTo>
                <a:cubicBezTo>
                  <a:pt x="3105796" y="3536154"/>
                  <a:pt x="3111730" y="3537821"/>
                  <a:pt x="3117602" y="3537821"/>
                </a:cubicBezTo>
                <a:cubicBezTo>
                  <a:pt x="3127337" y="3537821"/>
                  <a:pt x="3135302" y="3534246"/>
                  <a:pt x="3141497" y="3527095"/>
                </a:cubicBezTo>
                <a:cubicBezTo>
                  <a:pt x="3147691" y="3519945"/>
                  <a:pt x="3150789" y="3511460"/>
                  <a:pt x="3150789" y="3501640"/>
                </a:cubicBezTo>
                <a:cubicBezTo>
                  <a:pt x="3150789" y="3482244"/>
                  <a:pt x="3142279" y="3470656"/>
                  <a:pt x="3125261" y="3466877"/>
                </a:cubicBezTo>
                <a:cubicBezTo>
                  <a:pt x="3107267" y="3461919"/>
                  <a:pt x="3097600" y="3459005"/>
                  <a:pt x="3096263" y="3458134"/>
                </a:cubicBezTo>
                <a:cubicBezTo>
                  <a:pt x="3081952" y="3448229"/>
                  <a:pt x="3074796" y="3438732"/>
                  <a:pt x="3074796" y="3429645"/>
                </a:cubicBezTo>
                <a:lnTo>
                  <a:pt x="3074796" y="3429470"/>
                </a:lnTo>
                <a:lnTo>
                  <a:pt x="3252260" y="3125915"/>
                </a:lnTo>
                <a:lnTo>
                  <a:pt x="3252133" y="3429645"/>
                </a:lnTo>
                <a:cubicBezTo>
                  <a:pt x="3252133" y="3438658"/>
                  <a:pt x="3245036" y="3448080"/>
                  <a:pt x="3230842" y="3457911"/>
                </a:cubicBezTo>
                <a:cubicBezTo>
                  <a:pt x="3229069" y="3458792"/>
                  <a:pt x="3218760" y="3462019"/>
                  <a:pt x="3199916" y="3467593"/>
                </a:cubicBezTo>
                <a:cubicBezTo>
                  <a:pt x="3184066" y="3472604"/>
                  <a:pt x="3176140" y="3483953"/>
                  <a:pt x="3176140" y="3501640"/>
                </a:cubicBezTo>
                <a:cubicBezTo>
                  <a:pt x="3176140" y="3511704"/>
                  <a:pt x="3179421" y="3520250"/>
                  <a:pt x="3185982" y="3527278"/>
                </a:cubicBezTo>
                <a:cubicBezTo>
                  <a:pt x="3192542" y="3534307"/>
                  <a:pt x="3200659" y="3537821"/>
                  <a:pt x="3210331" y="3537821"/>
                </a:cubicBezTo>
                <a:cubicBezTo>
                  <a:pt x="3216276" y="3537821"/>
                  <a:pt x="3222083" y="3536154"/>
                  <a:pt x="3227752" y="3532820"/>
                </a:cubicBezTo>
                <a:cubicBezTo>
                  <a:pt x="3233422" y="3529487"/>
                  <a:pt x="3236664" y="3527820"/>
                  <a:pt x="3237482" y="3527820"/>
                </a:cubicBezTo>
                <a:cubicBezTo>
                  <a:pt x="3243491" y="3525155"/>
                  <a:pt x="3270122" y="3523823"/>
                  <a:pt x="3317376" y="3523823"/>
                </a:cubicBezTo>
                <a:cubicBezTo>
                  <a:pt x="3364577" y="3523823"/>
                  <a:pt x="3391510" y="3525155"/>
                  <a:pt x="3398178" y="3527820"/>
                </a:cubicBezTo>
                <a:cubicBezTo>
                  <a:pt x="3398941" y="3527820"/>
                  <a:pt x="3402156" y="3529487"/>
                  <a:pt x="3407820" y="3532820"/>
                </a:cubicBezTo>
                <a:cubicBezTo>
                  <a:pt x="3413483" y="3536154"/>
                  <a:pt x="3419341" y="3537821"/>
                  <a:pt x="3425393" y="3537821"/>
                </a:cubicBezTo>
                <a:cubicBezTo>
                  <a:pt x="3435797" y="3537821"/>
                  <a:pt x="3444096" y="3534246"/>
                  <a:pt x="3450291" y="3527095"/>
                </a:cubicBezTo>
                <a:cubicBezTo>
                  <a:pt x="3456485" y="3519945"/>
                  <a:pt x="3459583" y="3511460"/>
                  <a:pt x="3459583" y="3501640"/>
                </a:cubicBezTo>
                <a:cubicBezTo>
                  <a:pt x="3459583" y="3481171"/>
                  <a:pt x="3450155" y="3469515"/>
                  <a:pt x="3431300" y="3466669"/>
                </a:cubicBezTo>
                <a:cubicBezTo>
                  <a:pt x="3414452" y="3461255"/>
                  <a:pt x="3405572" y="3458325"/>
                  <a:pt x="3404659" y="3457879"/>
                </a:cubicBezTo>
                <a:cubicBezTo>
                  <a:pt x="3390624" y="3448155"/>
                  <a:pt x="3383606" y="3438743"/>
                  <a:pt x="3383606" y="3429645"/>
                </a:cubicBezTo>
                <a:lnTo>
                  <a:pt x="3383606" y="2996750"/>
                </a:lnTo>
                <a:cubicBezTo>
                  <a:pt x="3383606" y="2988321"/>
                  <a:pt x="3390507" y="2979329"/>
                  <a:pt x="3404308" y="2969774"/>
                </a:cubicBezTo>
                <a:cubicBezTo>
                  <a:pt x="3405295" y="2969286"/>
                  <a:pt x="3414207" y="2966334"/>
                  <a:pt x="3431046" y="2960920"/>
                </a:cubicBezTo>
                <a:cubicBezTo>
                  <a:pt x="3450070" y="2958075"/>
                  <a:pt x="3459583" y="2946025"/>
                  <a:pt x="3459583" y="2924771"/>
                </a:cubicBezTo>
                <a:cubicBezTo>
                  <a:pt x="3459583" y="2915566"/>
                  <a:pt x="3456552" y="2907238"/>
                  <a:pt x="3450489" y="2899785"/>
                </a:cubicBezTo>
                <a:cubicBezTo>
                  <a:pt x="3444427" y="2892332"/>
                  <a:pt x="3436062" y="2888606"/>
                  <a:pt x="3425393" y="2888606"/>
                </a:cubicBezTo>
                <a:cubicBezTo>
                  <a:pt x="3417579" y="2888606"/>
                  <a:pt x="3411007" y="2890605"/>
                  <a:pt x="3405678" y="2894602"/>
                </a:cubicBezTo>
                <a:cubicBezTo>
                  <a:pt x="3400348" y="2898599"/>
                  <a:pt x="3398193" y="2900645"/>
                  <a:pt x="3399212" y="2900741"/>
                </a:cubicBezTo>
                <a:cubicBezTo>
                  <a:pt x="3390581" y="2902652"/>
                  <a:pt x="3363303" y="2903607"/>
                  <a:pt x="3317376" y="2903607"/>
                </a:cubicBezTo>
                <a:cubicBezTo>
                  <a:pt x="3271990" y="2903607"/>
                  <a:pt x="3245864" y="2902811"/>
                  <a:pt x="3238995" y="2901218"/>
                </a:cubicBezTo>
                <a:cubicBezTo>
                  <a:pt x="3238878" y="2901155"/>
                  <a:pt x="3237317" y="2900122"/>
                  <a:pt x="3234313" y="2898121"/>
                </a:cubicBezTo>
                <a:cubicBezTo>
                  <a:pt x="3231308" y="2896120"/>
                  <a:pt x="3227635" y="2894034"/>
                  <a:pt x="3223293" y="2891863"/>
                </a:cubicBezTo>
                <a:cubicBezTo>
                  <a:pt x="3218951" y="2889692"/>
                  <a:pt x="3214630" y="2888606"/>
                  <a:pt x="3210331" y="2888606"/>
                </a:cubicBezTo>
                <a:cubicBezTo>
                  <a:pt x="3200298" y="2888606"/>
                  <a:pt x="3192091" y="2892250"/>
                  <a:pt x="3185711" y="2899538"/>
                </a:cubicBezTo>
                <a:cubicBezTo>
                  <a:pt x="3179331" y="2906827"/>
                  <a:pt x="3176140" y="2915238"/>
                  <a:pt x="3176140" y="2924771"/>
                </a:cubicBezTo>
                <a:cubicBezTo>
                  <a:pt x="3176140" y="2943212"/>
                  <a:pt x="3184623" y="2955108"/>
                  <a:pt x="3201588" y="2960458"/>
                </a:cubicBezTo>
                <a:cubicBezTo>
                  <a:pt x="3205877" y="2961350"/>
                  <a:pt x="3211040" y="2962560"/>
                  <a:pt x="3217075" y="2964089"/>
                </a:cubicBezTo>
                <a:cubicBezTo>
                  <a:pt x="3223110" y="2965618"/>
                  <a:pt x="3227587" y="2967348"/>
                  <a:pt x="3230507" y="2969280"/>
                </a:cubicBezTo>
                <a:cubicBezTo>
                  <a:pt x="3244924" y="2979239"/>
                  <a:pt x="3252133" y="2988395"/>
                  <a:pt x="3252133" y="2996750"/>
                </a:cubicBezTo>
                <a:lnTo>
                  <a:pt x="3252133" y="3012372"/>
                </a:lnTo>
                <a:lnTo>
                  <a:pt x="3074700" y="3314478"/>
                </a:lnTo>
                <a:lnTo>
                  <a:pt x="3074796" y="2996830"/>
                </a:lnTo>
                <a:cubicBezTo>
                  <a:pt x="3074796" y="2988347"/>
                  <a:pt x="3081590" y="2979403"/>
                  <a:pt x="3095180" y="2969997"/>
                </a:cubicBezTo>
                <a:cubicBezTo>
                  <a:pt x="3096146" y="2969700"/>
                  <a:pt x="3106736" y="2966424"/>
                  <a:pt x="3126949" y="2960171"/>
                </a:cubicBezTo>
                <a:cubicBezTo>
                  <a:pt x="3142842" y="2955755"/>
                  <a:pt x="3150789" y="2943955"/>
                  <a:pt x="3150789" y="2924771"/>
                </a:cubicBezTo>
                <a:cubicBezTo>
                  <a:pt x="3150789" y="2915566"/>
                  <a:pt x="3147757" y="2907238"/>
                  <a:pt x="3141696" y="2899785"/>
                </a:cubicBezTo>
                <a:cubicBezTo>
                  <a:pt x="3135634" y="2892332"/>
                  <a:pt x="3127602" y="2888606"/>
                  <a:pt x="3117602" y="2888606"/>
                </a:cubicBezTo>
                <a:cubicBezTo>
                  <a:pt x="3112527" y="2888606"/>
                  <a:pt x="3107813" y="2889694"/>
                  <a:pt x="3103461" y="2891871"/>
                </a:cubicBezTo>
                <a:cubicBezTo>
                  <a:pt x="3099107" y="2894047"/>
                  <a:pt x="3095278" y="2896239"/>
                  <a:pt x="3091971" y="2898447"/>
                </a:cubicBezTo>
                <a:cubicBezTo>
                  <a:pt x="3088664" y="2900656"/>
                  <a:pt x="3087090" y="2901680"/>
                  <a:pt x="3087249" y="2901521"/>
                </a:cubicBezTo>
                <a:cubicBezTo>
                  <a:pt x="3080402" y="2902912"/>
                  <a:pt x="3054195" y="2903607"/>
                  <a:pt x="3008630" y="2903607"/>
                </a:cubicBezTo>
                <a:cubicBezTo>
                  <a:pt x="2963064" y="2903607"/>
                  <a:pt x="2937186" y="2902944"/>
                  <a:pt x="2930997" y="2901617"/>
                </a:cubicBezTo>
                <a:cubicBezTo>
                  <a:pt x="2931315" y="2901935"/>
                  <a:pt x="2929842" y="2901006"/>
                  <a:pt x="2926578" y="2898830"/>
                </a:cubicBezTo>
                <a:cubicBezTo>
                  <a:pt x="2923313" y="2896654"/>
                  <a:pt x="2919592" y="2894405"/>
                  <a:pt x="2915415" y="2892086"/>
                </a:cubicBezTo>
                <a:cubicBezTo>
                  <a:pt x="2911237" y="2889766"/>
                  <a:pt x="2906945" y="2888606"/>
                  <a:pt x="2902540" y="2888606"/>
                </a:cubicBezTo>
                <a:close/>
                <a:moveTo>
                  <a:pt x="2533047" y="2888606"/>
                </a:moveTo>
                <a:cubicBezTo>
                  <a:pt x="2475825" y="2888606"/>
                  <a:pt x="2425302" y="2921639"/>
                  <a:pt x="2381477" y="2987705"/>
                </a:cubicBezTo>
                <a:cubicBezTo>
                  <a:pt x="2358705" y="3022187"/>
                  <a:pt x="2342414" y="3058949"/>
                  <a:pt x="2332604" y="3097991"/>
                </a:cubicBezTo>
                <a:cubicBezTo>
                  <a:pt x="2322795" y="3137033"/>
                  <a:pt x="2319074" y="3176260"/>
                  <a:pt x="2321441" y="3215674"/>
                </a:cubicBezTo>
                <a:cubicBezTo>
                  <a:pt x="2323809" y="3255087"/>
                  <a:pt x="2332044" y="3293367"/>
                  <a:pt x="2346148" y="3330514"/>
                </a:cubicBezTo>
                <a:cubicBezTo>
                  <a:pt x="2360252" y="3367661"/>
                  <a:pt x="2379571" y="3400853"/>
                  <a:pt x="2404106" y="3430091"/>
                </a:cubicBezTo>
                <a:cubicBezTo>
                  <a:pt x="2458812" y="3495785"/>
                  <a:pt x="2533122" y="3528298"/>
                  <a:pt x="2627034" y="3527629"/>
                </a:cubicBezTo>
                <a:cubicBezTo>
                  <a:pt x="2635284" y="3527629"/>
                  <a:pt x="2645956" y="3527799"/>
                  <a:pt x="2659051" y="3528138"/>
                </a:cubicBezTo>
                <a:cubicBezTo>
                  <a:pt x="2672146" y="3528478"/>
                  <a:pt x="2682468" y="3528648"/>
                  <a:pt x="2690016" y="3528648"/>
                </a:cubicBezTo>
                <a:cubicBezTo>
                  <a:pt x="2698106" y="3528648"/>
                  <a:pt x="2707669" y="3527955"/>
                  <a:pt x="2718705" y="3526570"/>
                </a:cubicBezTo>
                <a:cubicBezTo>
                  <a:pt x="2729740" y="3525184"/>
                  <a:pt x="2743571" y="3522039"/>
                  <a:pt x="2760196" y="3517135"/>
                </a:cubicBezTo>
                <a:cubicBezTo>
                  <a:pt x="2760196" y="3476261"/>
                  <a:pt x="2766093" y="3440357"/>
                  <a:pt x="2777888" y="3409420"/>
                </a:cubicBezTo>
                <a:cubicBezTo>
                  <a:pt x="2784163" y="3391192"/>
                  <a:pt x="2788919" y="3379381"/>
                  <a:pt x="2792157" y="3373988"/>
                </a:cubicBezTo>
                <a:cubicBezTo>
                  <a:pt x="2796839" y="3367555"/>
                  <a:pt x="2802922" y="3360903"/>
                  <a:pt x="2810406" y="3354035"/>
                </a:cubicBezTo>
                <a:cubicBezTo>
                  <a:pt x="2823592" y="3345138"/>
                  <a:pt x="2828072" y="3331480"/>
                  <a:pt x="2823847" y="3313061"/>
                </a:cubicBezTo>
                <a:cubicBezTo>
                  <a:pt x="2820078" y="3295565"/>
                  <a:pt x="2808463" y="3287486"/>
                  <a:pt x="2789004" y="3288824"/>
                </a:cubicBezTo>
                <a:cubicBezTo>
                  <a:pt x="2772187" y="3288824"/>
                  <a:pt x="2763341" y="3292531"/>
                  <a:pt x="2762465" y="3299947"/>
                </a:cubicBezTo>
                <a:cubicBezTo>
                  <a:pt x="2761589" y="3307362"/>
                  <a:pt x="2759883" y="3312339"/>
                  <a:pt x="2757346" y="3314876"/>
                </a:cubicBezTo>
                <a:cubicBezTo>
                  <a:pt x="2751942" y="3326363"/>
                  <a:pt x="2747384" y="3335485"/>
                  <a:pt x="2743674" y="3342243"/>
                </a:cubicBezTo>
                <a:cubicBezTo>
                  <a:pt x="2739964" y="3349000"/>
                  <a:pt x="2737360" y="3353371"/>
                  <a:pt x="2735863" y="3355356"/>
                </a:cubicBezTo>
                <a:cubicBezTo>
                  <a:pt x="2733231" y="3357989"/>
                  <a:pt x="2729658" y="3360811"/>
                  <a:pt x="2725146" y="3363821"/>
                </a:cubicBezTo>
                <a:cubicBezTo>
                  <a:pt x="2720634" y="3366830"/>
                  <a:pt x="2715193" y="3369927"/>
                  <a:pt x="2708823" y="3373112"/>
                </a:cubicBezTo>
                <a:cubicBezTo>
                  <a:pt x="2698621" y="3378909"/>
                  <a:pt x="2687635" y="3381141"/>
                  <a:pt x="2675867" y="3379809"/>
                </a:cubicBezTo>
                <a:cubicBezTo>
                  <a:pt x="2664099" y="3378476"/>
                  <a:pt x="2648087" y="3377810"/>
                  <a:pt x="2627831" y="3377810"/>
                </a:cubicBezTo>
                <a:cubicBezTo>
                  <a:pt x="2587319" y="3377269"/>
                  <a:pt x="2543850" y="3357676"/>
                  <a:pt x="2497424" y="3319032"/>
                </a:cubicBezTo>
                <a:cubicBezTo>
                  <a:pt x="2475661" y="3300411"/>
                  <a:pt x="2458988" y="3276474"/>
                  <a:pt x="2447405" y="3247220"/>
                </a:cubicBezTo>
                <a:cubicBezTo>
                  <a:pt x="2435822" y="3217967"/>
                  <a:pt x="2429224" y="3187424"/>
                  <a:pt x="2427611" y="3155590"/>
                </a:cubicBezTo>
                <a:cubicBezTo>
                  <a:pt x="2425997" y="3123757"/>
                  <a:pt x="2429073" y="3092489"/>
                  <a:pt x="2436839" y="3061786"/>
                </a:cubicBezTo>
                <a:cubicBezTo>
                  <a:pt x="2444605" y="3031084"/>
                  <a:pt x="2456662" y="3005084"/>
                  <a:pt x="2473012" y="2983788"/>
                </a:cubicBezTo>
                <a:cubicBezTo>
                  <a:pt x="2491049" y="2960421"/>
                  <a:pt x="2513062" y="2948737"/>
                  <a:pt x="2539051" y="2948737"/>
                </a:cubicBezTo>
                <a:cubicBezTo>
                  <a:pt x="2556154" y="2948737"/>
                  <a:pt x="2573499" y="2954545"/>
                  <a:pt x="2591085" y="2966159"/>
                </a:cubicBezTo>
                <a:cubicBezTo>
                  <a:pt x="2608671" y="2977773"/>
                  <a:pt x="2627252" y="2991872"/>
                  <a:pt x="2646829" y="3008455"/>
                </a:cubicBezTo>
                <a:cubicBezTo>
                  <a:pt x="2661108" y="3022235"/>
                  <a:pt x="2673025" y="3032915"/>
                  <a:pt x="2682580" y="3040495"/>
                </a:cubicBezTo>
                <a:cubicBezTo>
                  <a:pt x="2692135" y="3048075"/>
                  <a:pt x="2701471" y="3054673"/>
                  <a:pt x="2710591" y="3060289"/>
                </a:cubicBezTo>
                <a:cubicBezTo>
                  <a:pt x="2710591" y="3060289"/>
                  <a:pt x="2735502" y="3074096"/>
                  <a:pt x="2785325" y="3101709"/>
                </a:cubicBezTo>
                <a:lnTo>
                  <a:pt x="2804180" y="3070720"/>
                </a:lnTo>
                <a:cubicBezTo>
                  <a:pt x="2789518" y="3052428"/>
                  <a:pt x="2779391" y="3033647"/>
                  <a:pt x="2773796" y="3014379"/>
                </a:cubicBezTo>
                <a:cubicBezTo>
                  <a:pt x="2762065" y="2981043"/>
                  <a:pt x="2761199" y="2945128"/>
                  <a:pt x="2771200" y="2906633"/>
                </a:cubicBezTo>
                <a:lnTo>
                  <a:pt x="2756311" y="2889578"/>
                </a:lnTo>
                <a:cubicBezTo>
                  <a:pt x="2735035" y="2895756"/>
                  <a:pt x="2715804" y="2900162"/>
                  <a:pt x="2698616" y="2902795"/>
                </a:cubicBezTo>
                <a:cubicBezTo>
                  <a:pt x="2677170" y="2904589"/>
                  <a:pt x="2648840" y="2902890"/>
                  <a:pt x="2613626" y="2897699"/>
                </a:cubicBezTo>
                <a:cubicBezTo>
                  <a:pt x="2577732" y="2891637"/>
                  <a:pt x="2550872" y="2888606"/>
                  <a:pt x="2533047" y="2888606"/>
                </a:cubicBezTo>
                <a:close/>
                <a:moveTo>
                  <a:pt x="647097" y="2888606"/>
                </a:moveTo>
                <a:cubicBezTo>
                  <a:pt x="589875" y="2888606"/>
                  <a:pt x="539351" y="2921639"/>
                  <a:pt x="495527" y="2987705"/>
                </a:cubicBezTo>
                <a:cubicBezTo>
                  <a:pt x="472755" y="3022187"/>
                  <a:pt x="456464" y="3058949"/>
                  <a:pt x="446654" y="3097991"/>
                </a:cubicBezTo>
                <a:cubicBezTo>
                  <a:pt x="436845" y="3137033"/>
                  <a:pt x="433124" y="3176260"/>
                  <a:pt x="435491" y="3215674"/>
                </a:cubicBezTo>
                <a:cubicBezTo>
                  <a:pt x="437859" y="3255087"/>
                  <a:pt x="446094" y="3293367"/>
                  <a:pt x="460198" y="3330514"/>
                </a:cubicBezTo>
                <a:cubicBezTo>
                  <a:pt x="474302" y="3367661"/>
                  <a:pt x="493621" y="3400853"/>
                  <a:pt x="518156" y="3430091"/>
                </a:cubicBezTo>
                <a:cubicBezTo>
                  <a:pt x="572862" y="3495785"/>
                  <a:pt x="647172" y="3528298"/>
                  <a:pt x="741084" y="3527629"/>
                </a:cubicBezTo>
                <a:cubicBezTo>
                  <a:pt x="749333" y="3527629"/>
                  <a:pt x="760005" y="3527799"/>
                  <a:pt x="773101" y="3528138"/>
                </a:cubicBezTo>
                <a:cubicBezTo>
                  <a:pt x="786196" y="3528478"/>
                  <a:pt x="796518" y="3528648"/>
                  <a:pt x="804066" y="3528648"/>
                </a:cubicBezTo>
                <a:cubicBezTo>
                  <a:pt x="812156" y="3528648"/>
                  <a:pt x="821719" y="3527955"/>
                  <a:pt x="832754" y="3526570"/>
                </a:cubicBezTo>
                <a:cubicBezTo>
                  <a:pt x="843790" y="3525184"/>
                  <a:pt x="857621" y="3522039"/>
                  <a:pt x="874246" y="3517135"/>
                </a:cubicBezTo>
                <a:cubicBezTo>
                  <a:pt x="874246" y="3476261"/>
                  <a:pt x="880143" y="3440357"/>
                  <a:pt x="891938" y="3409420"/>
                </a:cubicBezTo>
                <a:cubicBezTo>
                  <a:pt x="898213" y="3391192"/>
                  <a:pt x="902969" y="3379381"/>
                  <a:pt x="906207" y="3373988"/>
                </a:cubicBezTo>
                <a:cubicBezTo>
                  <a:pt x="910888" y="3367555"/>
                  <a:pt x="916972" y="3360903"/>
                  <a:pt x="924456" y="3354035"/>
                </a:cubicBezTo>
                <a:cubicBezTo>
                  <a:pt x="937642" y="3345138"/>
                  <a:pt x="942122" y="3331480"/>
                  <a:pt x="937896" y="3313061"/>
                </a:cubicBezTo>
                <a:cubicBezTo>
                  <a:pt x="934128" y="3295565"/>
                  <a:pt x="922513" y="3287486"/>
                  <a:pt x="903053" y="3288824"/>
                </a:cubicBezTo>
                <a:cubicBezTo>
                  <a:pt x="886237" y="3288824"/>
                  <a:pt x="877391" y="3292531"/>
                  <a:pt x="876515" y="3299947"/>
                </a:cubicBezTo>
                <a:cubicBezTo>
                  <a:pt x="875639" y="3307362"/>
                  <a:pt x="873933" y="3312339"/>
                  <a:pt x="871395" y="3314876"/>
                </a:cubicBezTo>
                <a:cubicBezTo>
                  <a:pt x="865992" y="3326363"/>
                  <a:pt x="861435" y="3335485"/>
                  <a:pt x="857724" y="3342243"/>
                </a:cubicBezTo>
                <a:cubicBezTo>
                  <a:pt x="854014" y="3349000"/>
                  <a:pt x="851410" y="3353371"/>
                  <a:pt x="849913" y="3355356"/>
                </a:cubicBezTo>
                <a:cubicBezTo>
                  <a:pt x="847280" y="3357989"/>
                  <a:pt x="843708" y="3360811"/>
                  <a:pt x="839196" y="3363821"/>
                </a:cubicBezTo>
                <a:cubicBezTo>
                  <a:pt x="834684" y="3366830"/>
                  <a:pt x="829243" y="3369927"/>
                  <a:pt x="822873" y="3373112"/>
                </a:cubicBezTo>
                <a:cubicBezTo>
                  <a:pt x="812671" y="3378909"/>
                  <a:pt x="801686" y="3381141"/>
                  <a:pt x="789917" y="3379809"/>
                </a:cubicBezTo>
                <a:cubicBezTo>
                  <a:pt x="778149" y="3378476"/>
                  <a:pt x="762137" y="3377810"/>
                  <a:pt x="741881" y="3377810"/>
                </a:cubicBezTo>
                <a:cubicBezTo>
                  <a:pt x="701368" y="3377269"/>
                  <a:pt x="657900" y="3357676"/>
                  <a:pt x="611474" y="3319032"/>
                </a:cubicBezTo>
                <a:cubicBezTo>
                  <a:pt x="589710" y="3300411"/>
                  <a:pt x="573037" y="3276474"/>
                  <a:pt x="561455" y="3247220"/>
                </a:cubicBezTo>
                <a:cubicBezTo>
                  <a:pt x="549872" y="3217967"/>
                  <a:pt x="543274" y="3187424"/>
                  <a:pt x="541661" y="3155590"/>
                </a:cubicBezTo>
                <a:cubicBezTo>
                  <a:pt x="540047" y="3123757"/>
                  <a:pt x="543123" y="3092489"/>
                  <a:pt x="550889" y="3061786"/>
                </a:cubicBezTo>
                <a:cubicBezTo>
                  <a:pt x="558655" y="3031084"/>
                  <a:pt x="570712" y="3005084"/>
                  <a:pt x="587061" y="2983788"/>
                </a:cubicBezTo>
                <a:cubicBezTo>
                  <a:pt x="605099" y="2960421"/>
                  <a:pt x="627112" y="2948737"/>
                  <a:pt x="653101" y="2948737"/>
                </a:cubicBezTo>
                <a:cubicBezTo>
                  <a:pt x="670204" y="2948737"/>
                  <a:pt x="687548" y="2954545"/>
                  <a:pt x="705135" y="2966159"/>
                </a:cubicBezTo>
                <a:cubicBezTo>
                  <a:pt x="722721" y="2977773"/>
                  <a:pt x="741302" y="2991872"/>
                  <a:pt x="760879" y="3008455"/>
                </a:cubicBezTo>
                <a:cubicBezTo>
                  <a:pt x="775158" y="3022235"/>
                  <a:pt x="787075" y="3032915"/>
                  <a:pt x="796629" y="3040495"/>
                </a:cubicBezTo>
                <a:cubicBezTo>
                  <a:pt x="806184" y="3048075"/>
                  <a:pt x="815521" y="3054673"/>
                  <a:pt x="824641" y="3060289"/>
                </a:cubicBezTo>
                <a:cubicBezTo>
                  <a:pt x="824641" y="3060289"/>
                  <a:pt x="849552" y="3074096"/>
                  <a:pt x="899375" y="3101709"/>
                </a:cubicBezTo>
                <a:lnTo>
                  <a:pt x="918230" y="3070720"/>
                </a:lnTo>
                <a:cubicBezTo>
                  <a:pt x="903568" y="3052428"/>
                  <a:pt x="893441" y="3033647"/>
                  <a:pt x="887846" y="3014379"/>
                </a:cubicBezTo>
                <a:cubicBezTo>
                  <a:pt x="876114" y="2981043"/>
                  <a:pt x="875249" y="2945128"/>
                  <a:pt x="885250" y="2906633"/>
                </a:cubicBezTo>
                <a:lnTo>
                  <a:pt x="870360" y="2889578"/>
                </a:lnTo>
                <a:cubicBezTo>
                  <a:pt x="849085" y="2895756"/>
                  <a:pt x="829854" y="2900162"/>
                  <a:pt x="812665" y="2902795"/>
                </a:cubicBezTo>
                <a:cubicBezTo>
                  <a:pt x="791220" y="2904589"/>
                  <a:pt x="762891" y="2902890"/>
                  <a:pt x="727676" y="2897699"/>
                </a:cubicBezTo>
                <a:cubicBezTo>
                  <a:pt x="691782" y="2891637"/>
                  <a:pt x="664922" y="2888606"/>
                  <a:pt x="647097" y="2888606"/>
                </a:cubicBezTo>
                <a:close/>
                <a:moveTo>
                  <a:pt x="3991256" y="2869242"/>
                </a:moveTo>
                <a:cubicBezTo>
                  <a:pt x="3973017" y="2877884"/>
                  <a:pt x="3953488" y="2885734"/>
                  <a:pt x="3932669" y="2892794"/>
                </a:cubicBezTo>
                <a:cubicBezTo>
                  <a:pt x="3914515" y="2899514"/>
                  <a:pt x="3894466" y="2902875"/>
                  <a:pt x="3872522" y="2902875"/>
                </a:cubicBezTo>
                <a:lnTo>
                  <a:pt x="3659339" y="2902875"/>
                </a:lnTo>
                <a:cubicBezTo>
                  <a:pt x="3613954" y="2902875"/>
                  <a:pt x="3587843" y="2902079"/>
                  <a:pt x="3581006" y="2900486"/>
                </a:cubicBezTo>
                <a:cubicBezTo>
                  <a:pt x="3580847" y="2900412"/>
                  <a:pt x="3579382" y="2899451"/>
                  <a:pt x="3576611" y="2897603"/>
                </a:cubicBezTo>
                <a:cubicBezTo>
                  <a:pt x="3573840" y="2895756"/>
                  <a:pt x="3570366" y="2893673"/>
                  <a:pt x="3566188" y="2891353"/>
                </a:cubicBezTo>
                <a:cubicBezTo>
                  <a:pt x="3562011" y="2889034"/>
                  <a:pt x="3558048" y="2887874"/>
                  <a:pt x="3554300" y="2887874"/>
                </a:cubicBezTo>
                <a:cubicBezTo>
                  <a:pt x="3544576" y="2887874"/>
                  <a:pt x="3536114" y="2891473"/>
                  <a:pt x="3528917" y="2898670"/>
                </a:cubicBezTo>
                <a:cubicBezTo>
                  <a:pt x="3521719" y="2905869"/>
                  <a:pt x="3518120" y="2914330"/>
                  <a:pt x="3518120" y="2924054"/>
                </a:cubicBezTo>
                <a:cubicBezTo>
                  <a:pt x="3518120" y="2942601"/>
                  <a:pt x="3527223" y="2954476"/>
                  <a:pt x="3545430" y="2959678"/>
                </a:cubicBezTo>
                <a:cubicBezTo>
                  <a:pt x="3549168" y="2961918"/>
                  <a:pt x="3554109" y="2963523"/>
                  <a:pt x="3560256" y="2964495"/>
                </a:cubicBezTo>
                <a:cubicBezTo>
                  <a:pt x="3566403" y="2965466"/>
                  <a:pt x="3570814" y="2966838"/>
                  <a:pt x="3573490" y="2968611"/>
                </a:cubicBezTo>
                <a:cubicBezTo>
                  <a:pt x="3587896" y="2978591"/>
                  <a:pt x="3595099" y="2987763"/>
                  <a:pt x="3595099" y="2996129"/>
                </a:cubicBezTo>
                <a:lnTo>
                  <a:pt x="3595099" y="3431588"/>
                </a:lnTo>
                <a:cubicBezTo>
                  <a:pt x="3595099" y="3440611"/>
                  <a:pt x="3587403" y="3450463"/>
                  <a:pt x="3572009" y="3461144"/>
                </a:cubicBezTo>
                <a:cubicBezTo>
                  <a:pt x="3570979" y="3462173"/>
                  <a:pt x="3561923" y="3464907"/>
                  <a:pt x="3544841" y="3469345"/>
                </a:cubicBezTo>
                <a:cubicBezTo>
                  <a:pt x="3527027" y="3474451"/>
                  <a:pt x="3518120" y="3485890"/>
                  <a:pt x="3518120" y="3503662"/>
                </a:cubicBezTo>
                <a:cubicBezTo>
                  <a:pt x="3518120" y="3513971"/>
                  <a:pt x="3521742" y="3522751"/>
                  <a:pt x="3528988" y="3530002"/>
                </a:cubicBezTo>
                <a:cubicBezTo>
                  <a:pt x="3536234" y="3537253"/>
                  <a:pt x="3544671" y="3540878"/>
                  <a:pt x="3554300" y="3540878"/>
                </a:cubicBezTo>
                <a:cubicBezTo>
                  <a:pt x="3559747" y="3540878"/>
                  <a:pt x="3565301" y="3539010"/>
                  <a:pt x="3570966" y="3535273"/>
                </a:cubicBezTo>
                <a:cubicBezTo>
                  <a:pt x="3576629" y="3531536"/>
                  <a:pt x="3579530" y="3529667"/>
                  <a:pt x="3579668" y="3529667"/>
                </a:cubicBezTo>
                <a:cubicBezTo>
                  <a:pt x="3585688" y="3526949"/>
                  <a:pt x="3612245" y="3525591"/>
                  <a:pt x="3659339" y="3525591"/>
                </a:cubicBezTo>
                <a:lnTo>
                  <a:pt x="3834494" y="3525591"/>
                </a:lnTo>
                <a:cubicBezTo>
                  <a:pt x="3895899" y="3525591"/>
                  <a:pt x="3947808" y="3505584"/>
                  <a:pt x="3990220" y="3465571"/>
                </a:cubicBezTo>
                <a:cubicBezTo>
                  <a:pt x="4039980" y="3420292"/>
                  <a:pt x="4063474" y="3366440"/>
                  <a:pt x="4060703" y="3304016"/>
                </a:cubicBezTo>
                <a:cubicBezTo>
                  <a:pt x="4059312" y="3270096"/>
                  <a:pt x="4051337" y="3239099"/>
                  <a:pt x="4036776" y="3211024"/>
                </a:cubicBezTo>
                <a:cubicBezTo>
                  <a:pt x="4022216" y="3182949"/>
                  <a:pt x="4003302" y="3158847"/>
                  <a:pt x="3980037" y="3138718"/>
                </a:cubicBezTo>
                <a:cubicBezTo>
                  <a:pt x="3956771" y="3118589"/>
                  <a:pt x="3929935" y="3102651"/>
                  <a:pt x="3899530" y="3090904"/>
                </a:cubicBezTo>
                <a:cubicBezTo>
                  <a:pt x="3869125" y="3079157"/>
                  <a:pt x="3836060" y="3072536"/>
                  <a:pt x="3800336" y="3071038"/>
                </a:cubicBezTo>
                <a:lnTo>
                  <a:pt x="3726573" y="3071038"/>
                </a:lnTo>
                <a:lnTo>
                  <a:pt x="3726573" y="2972178"/>
                </a:lnTo>
                <a:lnTo>
                  <a:pt x="3805495" y="2972178"/>
                </a:lnTo>
                <a:cubicBezTo>
                  <a:pt x="3829244" y="2972178"/>
                  <a:pt x="3854182" y="2977492"/>
                  <a:pt x="3880309" y="2988119"/>
                </a:cubicBezTo>
                <a:cubicBezTo>
                  <a:pt x="3906436" y="2998746"/>
                  <a:pt x="3926013" y="3008938"/>
                  <a:pt x="3939039" y="3018694"/>
                </a:cubicBezTo>
                <a:cubicBezTo>
                  <a:pt x="3942893" y="3021900"/>
                  <a:pt x="3949825" y="3026837"/>
                  <a:pt x="3959837" y="3033504"/>
                </a:cubicBezTo>
                <a:cubicBezTo>
                  <a:pt x="3969848" y="3040171"/>
                  <a:pt x="3977876" y="3046077"/>
                  <a:pt x="3983923" y="3051220"/>
                </a:cubicBezTo>
                <a:cubicBezTo>
                  <a:pt x="3989969" y="3056364"/>
                  <a:pt x="3999112" y="3063676"/>
                  <a:pt x="4011353" y="3073156"/>
                </a:cubicBezTo>
                <a:lnTo>
                  <a:pt x="4034858" y="3043505"/>
                </a:lnTo>
                <a:cubicBezTo>
                  <a:pt x="4018168" y="3024215"/>
                  <a:pt x="4006819" y="3003221"/>
                  <a:pt x="4000811" y="2980523"/>
                </a:cubicBezTo>
                <a:cubicBezTo>
                  <a:pt x="3992180" y="2951254"/>
                  <a:pt x="3993198" y="2918969"/>
                  <a:pt x="4003868" y="2883669"/>
                </a:cubicBezTo>
                <a:close/>
                <a:moveTo>
                  <a:pt x="11793184" y="2868223"/>
                </a:moveTo>
                <a:cubicBezTo>
                  <a:pt x="11773692" y="2877491"/>
                  <a:pt x="11754699" y="2885172"/>
                  <a:pt x="11736206" y="2891266"/>
                </a:cubicBezTo>
                <a:cubicBezTo>
                  <a:pt x="11716576" y="2898325"/>
                  <a:pt x="11696064" y="2901855"/>
                  <a:pt x="11674673" y="2901855"/>
                </a:cubicBezTo>
                <a:lnTo>
                  <a:pt x="11444674" y="2901855"/>
                </a:lnTo>
                <a:cubicBezTo>
                  <a:pt x="11400476" y="2901855"/>
                  <a:pt x="11373707" y="2900857"/>
                  <a:pt x="11364366" y="2898862"/>
                </a:cubicBezTo>
                <a:cubicBezTo>
                  <a:pt x="11365426" y="2898862"/>
                  <a:pt x="11363117" y="2896860"/>
                  <a:pt x="11357438" y="2892858"/>
                </a:cubicBezTo>
                <a:cubicBezTo>
                  <a:pt x="11351759" y="2888856"/>
                  <a:pt x="11345824" y="2886855"/>
                  <a:pt x="11339635" y="2886855"/>
                </a:cubicBezTo>
                <a:cubicBezTo>
                  <a:pt x="11329858" y="2886855"/>
                  <a:pt x="11321546" y="2890504"/>
                  <a:pt x="11314705" y="2897803"/>
                </a:cubicBezTo>
                <a:cubicBezTo>
                  <a:pt x="11307862" y="2905101"/>
                  <a:pt x="11304442" y="2913847"/>
                  <a:pt x="11304442" y="2924039"/>
                </a:cubicBezTo>
                <a:cubicBezTo>
                  <a:pt x="11304442" y="2942575"/>
                  <a:pt x="11314022" y="2954576"/>
                  <a:pt x="11333185" y="2960044"/>
                </a:cubicBezTo>
                <a:cubicBezTo>
                  <a:pt x="11347920" y="2963112"/>
                  <a:pt x="11356716" y="2965788"/>
                  <a:pt x="11359572" y="2968070"/>
                </a:cubicBezTo>
                <a:cubicBezTo>
                  <a:pt x="11373479" y="2977710"/>
                  <a:pt x="11380434" y="2987047"/>
                  <a:pt x="11380434" y="2996082"/>
                </a:cubicBezTo>
                <a:lnTo>
                  <a:pt x="11380434" y="3426348"/>
                </a:lnTo>
                <a:cubicBezTo>
                  <a:pt x="11380434" y="3437368"/>
                  <a:pt x="11373665" y="3447565"/>
                  <a:pt x="11360130" y="3456940"/>
                </a:cubicBezTo>
                <a:cubicBezTo>
                  <a:pt x="11356361" y="3459466"/>
                  <a:pt x="11350643" y="3461250"/>
                  <a:pt x="11342979" y="3462290"/>
                </a:cubicBezTo>
                <a:cubicBezTo>
                  <a:pt x="11335313" y="3463331"/>
                  <a:pt x="11330961" y="3464382"/>
                  <a:pt x="11329920" y="3465443"/>
                </a:cubicBezTo>
                <a:cubicBezTo>
                  <a:pt x="11312934" y="3470295"/>
                  <a:pt x="11304442" y="3482276"/>
                  <a:pt x="11304442" y="3501385"/>
                </a:cubicBezTo>
                <a:cubicBezTo>
                  <a:pt x="11304442" y="3510812"/>
                  <a:pt x="11307891" y="3519202"/>
                  <a:pt x="11314792" y="3526554"/>
                </a:cubicBezTo>
                <a:cubicBezTo>
                  <a:pt x="11321693" y="3533906"/>
                  <a:pt x="11329974" y="3537582"/>
                  <a:pt x="11339635" y="3537582"/>
                </a:cubicBezTo>
                <a:cubicBezTo>
                  <a:pt x="11345791" y="3537582"/>
                  <a:pt x="11351706" y="3535583"/>
                  <a:pt x="11357374" y="3531586"/>
                </a:cubicBezTo>
                <a:cubicBezTo>
                  <a:pt x="11363044" y="3527589"/>
                  <a:pt x="11365369" y="3525591"/>
                  <a:pt x="11364350" y="3525591"/>
                </a:cubicBezTo>
                <a:cubicBezTo>
                  <a:pt x="11374159" y="3524232"/>
                  <a:pt x="11400933" y="3523552"/>
                  <a:pt x="11444674" y="3523552"/>
                </a:cubicBezTo>
                <a:lnTo>
                  <a:pt x="11674673" y="3523552"/>
                </a:lnTo>
                <a:cubicBezTo>
                  <a:pt x="11695661" y="3523552"/>
                  <a:pt x="11718120" y="3526519"/>
                  <a:pt x="11742050" y="3532454"/>
                </a:cubicBezTo>
                <a:cubicBezTo>
                  <a:pt x="11752953" y="3535352"/>
                  <a:pt x="11769520" y="3543596"/>
                  <a:pt x="11791750" y="3557185"/>
                </a:cubicBezTo>
                <a:lnTo>
                  <a:pt x="11805413" y="3543076"/>
                </a:lnTo>
                <a:cubicBezTo>
                  <a:pt x="11808163" y="3512915"/>
                  <a:pt x="11813912" y="3485779"/>
                  <a:pt x="11822660" y="3461669"/>
                </a:cubicBezTo>
                <a:cubicBezTo>
                  <a:pt x="11835951" y="3427484"/>
                  <a:pt x="11850677" y="3397658"/>
                  <a:pt x="11866835" y="3372189"/>
                </a:cubicBezTo>
                <a:lnTo>
                  <a:pt x="11846578" y="3341231"/>
                </a:lnTo>
                <a:cubicBezTo>
                  <a:pt x="11827585" y="3356551"/>
                  <a:pt x="11802595" y="3375506"/>
                  <a:pt x="11771606" y="3398098"/>
                </a:cubicBezTo>
                <a:cubicBezTo>
                  <a:pt x="11757465" y="3408385"/>
                  <a:pt x="11733936" y="3420146"/>
                  <a:pt x="11701020" y="3433379"/>
                </a:cubicBezTo>
                <a:cubicBezTo>
                  <a:pt x="11668104" y="3446612"/>
                  <a:pt x="11636661" y="3453229"/>
                  <a:pt x="11606691" y="3453229"/>
                </a:cubicBezTo>
                <a:lnTo>
                  <a:pt x="11511907" y="3453229"/>
                </a:lnTo>
                <a:lnTo>
                  <a:pt x="11511907" y="3133208"/>
                </a:lnTo>
                <a:lnTo>
                  <a:pt x="11577692" y="3133208"/>
                </a:lnTo>
                <a:cubicBezTo>
                  <a:pt x="11601758" y="3133208"/>
                  <a:pt x="11626399" y="3136287"/>
                  <a:pt x="11651613" y="3142444"/>
                </a:cubicBezTo>
                <a:cubicBezTo>
                  <a:pt x="11676827" y="3148602"/>
                  <a:pt x="11693146" y="3154404"/>
                  <a:pt x="11700566" y="3159850"/>
                </a:cubicBezTo>
                <a:cubicBezTo>
                  <a:pt x="11705226" y="3163757"/>
                  <a:pt x="11712852" y="3169134"/>
                  <a:pt x="11723442" y="3175982"/>
                </a:cubicBezTo>
                <a:cubicBezTo>
                  <a:pt x="11734032" y="3182829"/>
                  <a:pt x="11742282" y="3188904"/>
                  <a:pt x="11748197" y="3194207"/>
                </a:cubicBezTo>
                <a:cubicBezTo>
                  <a:pt x="11754110" y="3199510"/>
                  <a:pt x="11763230" y="3207242"/>
                  <a:pt x="11775555" y="3217402"/>
                </a:cubicBezTo>
                <a:lnTo>
                  <a:pt x="11797850" y="3187431"/>
                </a:lnTo>
                <a:cubicBezTo>
                  <a:pt x="11786447" y="3168619"/>
                  <a:pt x="11775428" y="3147572"/>
                  <a:pt x="11764790" y="3124290"/>
                </a:cubicBezTo>
                <a:cubicBezTo>
                  <a:pt x="11754640" y="3098291"/>
                  <a:pt x="11747384" y="3067232"/>
                  <a:pt x="11743021" y="3031115"/>
                </a:cubicBezTo>
                <a:cubicBezTo>
                  <a:pt x="11725631" y="3037772"/>
                  <a:pt x="11705349" y="3045267"/>
                  <a:pt x="11682173" y="3053601"/>
                </a:cubicBezTo>
                <a:cubicBezTo>
                  <a:pt x="11656609" y="3062508"/>
                  <a:pt x="11633783" y="3066962"/>
                  <a:pt x="11613697" y="3066962"/>
                </a:cubicBezTo>
                <a:lnTo>
                  <a:pt x="11511907" y="3066962"/>
                </a:lnTo>
                <a:lnTo>
                  <a:pt x="11511907" y="2971159"/>
                </a:lnTo>
                <a:lnTo>
                  <a:pt x="11606691" y="2971159"/>
                </a:lnTo>
                <a:cubicBezTo>
                  <a:pt x="11630546" y="2971159"/>
                  <a:pt x="11655452" y="2976306"/>
                  <a:pt x="11681409" y="2986598"/>
                </a:cubicBezTo>
                <a:cubicBezTo>
                  <a:pt x="11707366" y="2996891"/>
                  <a:pt x="11728375" y="3007462"/>
                  <a:pt x="11744438" y="3018312"/>
                </a:cubicBezTo>
                <a:cubicBezTo>
                  <a:pt x="11777508" y="3044312"/>
                  <a:pt x="11801093" y="3062705"/>
                  <a:pt x="11815192" y="3073491"/>
                </a:cubicBezTo>
                <a:lnTo>
                  <a:pt x="11835845" y="3042820"/>
                </a:lnTo>
                <a:cubicBezTo>
                  <a:pt x="11821268" y="3023265"/>
                  <a:pt x="11810319" y="3001416"/>
                  <a:pt x="11802994" y="2977274"/>
                </a:cubicBezTo>
                <a:cubicBezTo>
                  <a:pt x="11793566" y="2948164"/>
                  <a:pt x="11794515" y="2916687"/>
                  <a:pt x="11805844" y="2882841"/>
                </a:cubicBezTo>
                <a:close/>
                <a:moveTo>
                  <a:pt x="0" y="0"/>
                </a:moveTo>
                <a:lnTo>
                  <a:pt x="12272211" y="0"/>
                </a:lnTo>
                <a:lnTo>
                  <a:pt x="12272211" y="6968691"/>
                </a:lnTo>
                <a:lnTo>
                  <a:pt x="0" y="696869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D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84F70E-B2DF-46DD-BA19-0FFD5FC97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833">
            <a:off x="1373486" y="2591947"/>
            <a:ext cx="318789" cy="3515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9C676CA-3AAF-411E-9BB9-019025216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8739">
            <a:off x="4884264" y="3363609"/>
            <a:ext cx="318789" cy="3515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7B0743-BE92-4E48-B4F2-F86ADB60E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7110">
            <a:off x="2100424" y="3429318"/>
            <a:ext cx="318789" cy="35158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19FC326-7A42-4296-A111-A42DDFF6CD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833">
            <a:off x="5947835" y="2614573"/>
            <a:ext cx="318789" cy="35158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30FDED7-F485-454A-86E3-2AB7B85D5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2242">
            <a:off x="8571053" y="2598736"/>
            <a:ext cx="318789" cy="35158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35C3BD4-8CC3-4E6C-9D76-194CD6B26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1235">
            <a:off x="4113621" y="3168564"/>
            <a:ext cx="318789" cy="35158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799479D-0CF4-426E-BBE6-4A035DFC2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4876">
            <a:off x="11182629" y="3414335"/>
            <a:ext cx="318789" cy="3515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8D4FCE-A4F1-4E78-8C1C-43B836F49A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20" y="4424618"/>
            <a:ext cx="2557001" cy="25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26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184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a_BosaNovaSh</vt:lpstr>
      <vt:lpstr>Arial</vt:lpstr>
      <vt:lpstr>Calibri</vt:lpstr>
      <vt:lpstr>Calibri Light</vt:lpstr>
      <vt:lpstr>Safron Modern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Арина</dc:creator>
  <cp:lastModifiedBy>Арина</cp:lastModifiedBy>
  <cp:revision>11</cp:revision>
  <dcterms:created xsi:type="dcterms:W3CDTF">2024-10-06T12:27:33Z</dcterms:created>
  <dcterms:modified xsi:type="dcterms:W3CDTF">2024-10-06T16:47:33Z</dcterms:modified>
</cp:coreProperties>
</file>