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97" r:id="rId3"/>
    <p:sldId id="29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arsam\OneDrive%20-%20MCR,%20LLC\USECASE\UseCase1-RickGarciaDEM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39593730361169"/>
          <c:y val="4.5454641888516605E-2"/>
          <c:w val="0.77561896972385491"/>
          <c:h val="0.76920779200160094"/>
        </c:manualLayout>
      </c:layout>
      <c:scatterChart>
        <c:scatterStyle val="lineMarker"/>
        <c:varyColors val="0"/>
        <c:ser>
          <c:idx val="2"/>
          <c:order val="0"/>
          <c:spPr>
            <a:ln w="12700">
              <a:solidFill>
                <a:srgbClr val="00FFFF"/>
              </a:solidFill>
              <a:prstDash val="solid"/>
            </a:ln>
          </c:spPr>
          <c:marker>
            <c:symbol val="none"/>
          </c:marker>
          <c:xVal>
            <c:numRef>
              <c:f>Sheet1!$E$19:$E$29</c:f>
              <c:numCache>
                <c:formatCode>_(* #,##0.00_);_(* \(#,##0.00\);_(* "-"??_);_(@_)</c:formatCode>
                <c:ptCount val="11"/>
                <c:pt idx="0">
                  <c:v>46.728879768318677</c:v>
                </c:pt>
                <c:pt idx="1">
                  <c:v>72.814523521814834</c:v>
                </c:pt>
                <c:pt idx="2">
                  <c:v>79.332967622252937</c:v>
                </c:pt>
                <c:pt idx="3">
                  <c:v>84.830056128244621</c:v>
                </c:pt>
                <c:pt idx="4">
                  <c:v>89.205572456658089</c:v>
                </c:pt>
                <c:pt idx="5">
                  <c:v>93.503825958113012</c:v>
                </c:pt>
                <c:pt idx="6">
                  <c:v>97.560106936610325</c:v>
                </c:pt>
                <c:pt idx="7">
                  <c:v>101.92744125433512</c:v>
                </c:pt>
                <c:pt idx="8">
                  <c:v>107.0909701206992</c:v>
                </c:pt>
                <c:pt idx="9">
                  <c:v>114.5328011179818</c:v>
                </c:pt>
                <c:pt idx="10">
                  <c:v>152.02178758521347</c:v>
                </c:pt>
              </c:numCache>
            </c:numRef>
          </c:xVal>
          <c:yVal>
            <c:numRef>
              <c:f>Sheet1!$J$19:$J$29</c:f>
              <c:numCache>
                <c:formatCode>_(* #,##0.0_);_(* \(#,##0.0\);_(* "-"??_);_(@_)</c:formatCode>
                <c:ptCount val="11"/>
                <c:pt idx="0">
                  <c:v>2473.6963763234753</c:v>
                </c:pt>
                <c:pt idx="1">
                  <c:v>2473.6963763234753</c:v>
                </c:pt>
                <c:pt idx="2">
                  <c:v>2473.6963763234753</c:v>
                </c:pt>
                <c:pt idx="3">
                  <c:v>2473.6963763234753</c:v>
                </c:pt>
                <c:pt idx="4">
                  <c:v>2473.6963763234753</c:v>
                </c:pt>
                <c:pt idx="5">
                  <c:v>2473.6963763234753</c:v>
                </c:pt>
                <c:pt idx="6">
                  <c:v>2473.6963763234753</c:v>
                </c:pt>
                <c:pt idx="7">
                  <c:v>2473.6963763234753</c:v>
                </c:pt>
                <c:pt idx="8">
                  <c:v>2473.6963763234753</c:v>
                </c:pt>
                <c:pt idx="9">
                  <c:v>2473.6963763234753</c:v>
                </c:pt>
                <c:pt idx="10">
                  <c:v>2473.6963763234753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C60-41DA-9A10-603C6344C0E3}"/>
            </c:ext>
          </c:extLst>
        </c:ser>
        <c:ser>
          <c:idx val="1"/>
          <c:order val="1"/>
          <c:spPr>
            <a:ln w="12700">
              <a:solidFill>
                <a:srgbClr val="00FFFF"/>
              </a:solidFill>
              <a:prstDash val="solid"/>
            </a:ln>
          </c:spPr>
          <c:marker>
            <c:symbol val="none"/>
          </c:marker>
          <c:xVal>
            <c:numRef>
              <c:f>Sheet1!$H$19:$H$29</c:f>
              <c:numCache>
                <c:formatCode>_(* #,##0.0_);_(* \(#,##0.0\);_(* "-"??_);_(@_)</c:formatCode>
                <c:ptCount val="11"/>
                <c:pt idx="0">
                  <c:v>84.830056128244621</c:v>
                </c:pt>
                <c:pt idx="1">
                  <c:v>84.830056128244621</c:v>
                </c:pt>
                <c:pt idx="2">
                  <c:v>84.830056128244621</c:v>
                </c:pt>
                <c:pt idx="3">
                  <c:v>84.830056128244621</c:v>
                </c:pt>
                <c:pt idx="4">
                  <c:v>84.830056128244621</c:v>
                </c:pt>
                <c:pt idx="5">
                  <c:v>84.830056128244621</c:v>
                </c:pt>
                <c:pt idx="6">
                  <c:v>84.830056128244621</c:v>
                </c:pt>
                <c:pt idx="7">
                  <c:v>84.830056128244621</c:v>
                </c:pt>
                <c:pt idx="8">
                  <c:v>84.830056128244621</c:v>
                </c:pt>
                <c:pt idx="9">
                  <c:v>84.830056128244621</c:v>
                </c:pt>
                <c:pt idx="10">
                  <c:v>84.830056128244621</c:v>
                </c:pt>
              </c:numCache>
            </c:numRef>
          </c:xVal>
          <c:yVal>
            <c:numRef>
              <c:f>Sheet1!$D$19:$D$29</c:f>
              <c:numCache>
                <c:formatCode>_(* #,##0.00_);_(* \(#,##0.00\);_(* "-"??_);_(@_)</c:formatCode>
                <c:ptCount val="11"/>
                <c:pt idx="0">
                  <c:v>1503.9788202479706</c:v>
                </c:pt>
                <c:pt idx="1">
                  <c:v>2152.3761800765856</c:v>
                </c:pt>
                <c:pt idx="2">
                  <c:v>2330.2577130746122</c:v>
                </c:pt>
                <c:pt idx="3">
                  <c:v>2473.6963763234753</c:v>
                </c:pt>
                <c:pt idx="4">
                  <c:v>2588.9947620709195</c:v>
                </c:pt>
                <c:pt idx="5">
                  <c:v>2698.2958333668967</c:v>
                </c:pt>
                <c:pt idx="6">
                  <c:v>2812.3734634989282</c:v>
                </c:pt>
                <c:pt idx="7">
                  <c:v>2937.2425073257518</c:v>
                </c:pt>
                <c:pt idx="8">
                  <c:v>3092.7706744434586</c:v>
                </c:pt>
                <c:pt idx="9">
                  <c:v>3299.0448111312753</c:v>
                </c:pt>
                <c:pt idx="10">
                  <c:v>4450.1627452738448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C60-41DA-9A10-603C6344C0E3}"/>
            </c:ext>
          </c:extLst>
        </c:ser>
        <c:ser>
          <c:idx val="3"/>
          <c:order val="2"/>
          <c:tx>
            <c:v>All Data</c:v>
          </c:tx>
          <c:spPr>
            <a:ln w="19050">
              <a:noFill/>
            </a:ln>
          </c:spPr>
          <c:marker>
            <c:symbol val="diamond"/>
            <c:size val="2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trendlineType val="linear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Sheet1!$D$37:$D$5036</c:f>
              <c:numCache>
                <c:formatCode>\ #,##0.0\ ;\ \(#,##0.0\)</c:formatCode>
                <c:ptCount val="5000"/>
                <c:pt idx="0">
                  <c:v>139.33564748526746</c:v>
                </c:pt>
                <c:pt idx="1">
                  <c:v>141.9312291344132</c:v>
                </c:pt>
                <c:pt idx="2">
                  <c:v>140.81089492185515</c:v>
                </c:pt>
                <c:pt idx="3">
                  <c:v>140.32760240822824</c:v>
                </c:pt>
                <c:pt idx="4">
                  <c:v>133.43862759022068</c:v>
                </c:pt>
                <c:pt idx="5">
                  <c:v>131.97533102585308</c:v>
                </c:pt>
                <c:pt idx="6">
                  <c:v>136.6037879855775</c:v>
                </c:pt>
                <c:pt idx="7">
                  <c:v>133.46482277950903</c:v>
                </c:pt>
                <c:pt idx="8">
                  <c:v>130.40357491281219</c:v>
                </c:pt>
                <c:pt idx="9">
                  <c:v>134.05399070964725</c:v>
                </c:pt>
                <c:pt idx="10">
                  <c:v>130.36104360695887</c:v>
                </c:pt>
                <c:pt idx="11">
                  <c:v>130.18081666665051</c:v>
                </c:pt>
                <c:pt idx="12">
                  <c:v>132.11369928076087</c:v>
                </c:pt>
                <c:pt idx="13">
                  <c:v>131.07418972775397</c:v>
                </c:pt>
                <c:pt idx="14">
                  <c:v>130.11712942547828</c:v>
                </c:pt>
                <c:pt idx="15">
                  <c:v>127.79917840559936</c:v>
                </c:pt>
                <c:pt idx="16">
                  <c:v>127.38580410251417</c:v>
                </c:pt>
                <c:pt idx="17">
                  <c:v>137.68000912307201</c:v>
                </c:pt>
                <c:pt idx="18">
                  <c:v>142.2566455327877</c:v>
                </c:pt>
                <c:pt idx="19">
                  <c:v>126.73810694467188</c:v>
                </c:pt>
                <c:pt idx="20">
                  <c:v>146.00033203265377</c:v>
                </c:pt>
                <c:pt idx="21">
                  <c:v>135.07749068585426</c:v>
                </c:pt>
                <c:pt idx="22">
                  <c:v>128.51132876535249</c:v>
                </c:pt>
                <c:pt idx="23">
                  <c:v>140.39709716516302</c:v>
                </c:pt>
                <c:pt idx="24">
                  <c:v>126.73620080193184</c:v>
                </c:pt>
                <c:pt idx="25">
                  <c:v>129.67850350216605</c:v>
                </c:pt>
                <c:pt idx="26">
                  <c:v>125.69187698416457</c:v>
                </c:pt>
                <c:pt idx="27">
                  <c:v>124.49481551145664</c:v>
                </c:pt>
                <c:pt idx="28">
                  <c:v>135.46255881643975</c:v>
                </c:pt>
                <c:pt idx="29">
                  <c:v>152.02178758521347</c:v>
                </c:pt>
                <c:pt idx="30">
                  <c:v>125.2207778728731</c:v>
                </c:pt>
                <c:pt idx="31">
                  <c:v>134.75403843824398</c:v>
                </c:pt>
                <c:pt idx="32">
                  <c:v>136.79276164011142</c:v>
                </c:pt>
                <c:pt idx="33">
                  <c:v>129.05879894170999</c:v>
                </c:pt>
                <c:pt idx="34">
                  <c:v>123.05685021163723</c:v>
                </c:pt>
                <c:pt idx="35">
                  <c:v>127.18507918787358</c:v>
                </c:pt>
                <c:pt idx="36">
                  <c:v>127.19356645281916</c:v>
                </c:pt>
                <c:pt idx="37">
                  <c:v>129.36779604590325</c:v>
                </c:pt>
                <c:pt idx="38">
                  <c:v>122.59168523425204</c:v>
                </c:pt>
                <c:pt idx="39">
                  <c:v>124.9403592177401</c:v>
                </c:pt>
                <c:pt idx="40">
                  <c:v>129.09032403630394</c:v>
                </c:pt>
                <c:pt idx="41">
                  <c:v>142.78493223603849</c:v>
                </c:pt>
                <c:pt idx="42">
                  <c:v>131.35355363157768</c:v>
                </c:pt>
                <c:pt idx="43">
                  <c:v>122.5834992712345</c:v>
                </c:pt>
                <c:pt idx="44">
                  <c:v>122.9272363881243</c:v>
                </c:pt>
                <c:pt idx="45">
                  <c:v>122.4811244646627</c:v>
                </c:pt>
                <c:pt idx="46">
                  <c:v>125.79769898119508</c:v>
                </c:pt>
                <c:pt idx="47">
                  <c:v>124.45496156315383</c:v>
                </c:pt>
                <c:pt idx="48">
                  <c:v>124.8718460198268</c:v>
                </c:pt>
                <c:pt idx="49">
                  <c:v>132.75315649096962</c:v>
                </c:pt>
                <c:pt idx="50">
                  <c:v>121.06639580565646</c:v>
                </c:pt>
                <c:pt idx="51">
                  <c:v>121.79545267512907</c:v>
                </c:pt>
                <c:pt idx="52">
                  <c:v>126.88736096048298</c:v>
                </c:pt>
                <c:pt idx="53">
                  <c:v>125.35259431350768</c:v>
                </c:pt>
                <c:pt idx="54">
                  <c:v>120.87616401333055</c:v>
                </c:pt>
                <c:pt idx="55">
                  <c:v>130.08730208522041</c:v>
                </c:pt>
                <c:pt idx="56">
                  <c:v>120.58264751427757</c:v>
                </c:pt>
                <c:pt idx="57">
                  <c:v>129.73572323524877</c:v>
                </c:pt>
                <c:pt idx="58">
                  <c:v>129.78900049386993</c:v>
                </c:pt>
                <c:pt idx="59">
                  <c:v>128.82132064712854</c:v>
                </c:pt>
                <c:pt idx="60">
                  <c:v>122.304722058118</c:v>
                </c:pt>
                <c:pt idx="61">
                  <c:v>130.30672908717841</c:v>
                </c:pt>
                <c:pt idx="62">
                  <c:v>123.84684423662391</c:v>
                </c:pt>
                <c:pt idx="63">
                  <c:v>128.79460556734256</c:v>
                </c:pt>
                <c:pt idx="64">
                  <c:v>124.45104819327905</c:v>
                </c:pt>
                <c:pt idx="65">
                  <c:v>119.5834829595494</c:v>
                </c:pt>
                <c:pt idx="66">
                  <c:v>121.73919959522036</c:v>
                </c:pt>
                <c:pt idx="67">
                  <c:v>131.03464287338642</c:v>
                </c:pt>
                <c:pt idx="68">
                  <c:v>123.69764620090717</c:v>
                </c:pt>
                <c:pt idx="69">
                  <c:v>133.78917757037513</c:v>
                </c:pt>
                <c:pt idx="70">
                  <c:v>133.2496734737924</c:v>
                </c:pt>
                <c:pt idx="71">
                  <c:v>128.66407065183424</c:v>
                </c:pt>
                <c:pt idx="72">
                  <c:v>121.89098885215607</c:v>
                </c:pt>
                <c:pt idx="73">
                  <c:v>124.48730036254004</c:v>
                </c:pt>
                <c:pt idx="74">
                  <c:v>127.58136528029031</c:v>
                </c:pt>
                <c:pt idx="75">
                  <c:v>121.99132129483549</c:v>
                </c:pt>
                <c:pt idx="76">
                  <c:v>119.72558805559025</c:v>
                </c:pt>
                <c:pt idx="77">
                  <c:v>120.39305047176872</c:v>
                </c:pt>
                <c:pt idx="78">
                  <c:v>121.30824229777269</c:v>
                </c:pt>
                <c:pt idx="79">
                  <c:v>122.5409365107618</c:v>
                </c:pt>
                <c:pt idx="80">
                  <c:v>118.82790122454382</c:v>
                </c:pt>
                <c:pt idx="81">
                  <c:v>132.09042214994435</c:v>
                </c:pt>
                <c:pt idx="82">
                  <c:v>120.7669435581178</c:v>
                </c:pt>
                <c:pt idx="83">
                  <c:v>124.08597977246704</c:v>
                </c:pt>
                <c:pt idx="84">
                  <c:v>120.95988889167934</c:v>
                </c:pt>
                <c:pt idx="85">
                  <c:v>125.74046355701296</c:v>
                </c:pt>
                <c:pt idx="86">
                  <c:v>119.57434630022505</c:v>
                </c:pt>
                <c:pt idx="87">
                  <c:v>139.73995900924629</c:v>
                </c:pt>
                <c:pt idx="88">
                  <c:v>120.08691694218598</c:v>
                </c:pt>
                <c:pt idx="89">
                  <c:v>123.45035462029536</c:v>
                </c:pt>
                <c:pt idx="90">
                  <c:v>118.50553138682631</c:v>
                </c:pt>
                <c:pt idx="91">
                  <c:v>120.77310412914829</c:v>
                </c:pt>
                <c:pt idx="92">
                  <c:v>127.03712058843074</c:v>
                </c:pt>
                <c:pt idx="93">
                  <c:v>121.36379086204352</c:v>
                </c:pt>
                <c:pt idx="94">
                  <c:v>125.84719928568688</c:v>
                </c:pt>
                <c:pt idx="95">
                  <c:v>123.7279738447334</c:v>
                </c:pt>
                <c:pt idx="96">
                  <c:v>117.89790077205342</c:v>
                </c:pt>
                <c:pt idx="97">
                  <c:v>120.53448909349277</c:v>
                </c:pt>
                <c:pt idx="98">
                  <c:v>129.02192182188378</c:v>
                </c:pt>
                <c:pt idx="99">
                  <c:v>126.57628342892126</c:v>
                </c:pt>
                <c:pt idx="100">
                  <c:v>119.54565464829365</c:v>
                </c:pt>
                <c:pt idx="101">
                  <c:v>118.10246542560843</c:v>
                </c:pt>
                <c:pt idx="102">
                  <c:v>128.9080821163173</c:v>
                </c:pt>
                <c:pt idx="103">
                  <c:v>123.53579545036523</c:v>
                </c:pt>
                <c:pt idx="104">
                  <c:v>129.45806355530576</c:v>
                </c:pt>
                <c:pt idx="105">
                  <c:v>130.28025882515541</c:v>
                </c:pt>
                <c:pt idx="106">
                  <c:v>126.23675748500118</c:v>
                </c:pt>
                <c:pt idx="107">
                  <c:v>118.29399486878926</c:v>
                </c:pt>
                <c:pt idx="108">
                  <c:v>119.32021675263512</c:v>
                </c:pt>
                <c:pt idx="109">
                  <c:v>127.64293015710972</c:v>
                </c:pt>
                <c:pt idx="110">
                  <c:v>118.86171658991121</c:v>
                </c:pt>
                <c:pt idx="111">
                  <c:v>126.00252075273748</c:v>
                </c:pt>
                <c:pt idx="112">
                  <c:v>119.98418775230485</c:v>
                </c:pt>
                <c:pt idx="113">
                  <c:v>119.04212952928964</c:v>
                </c:pt>
                <c:pt idx="114">
                  <c:v>125.91349734857801</c:v>
                </c:pt>
                <c:pt idx="115">
                  <c:v>118.38988120209576</c:v>
                </c:pt>
                <c:pt idx="116">
                  <c:v>118.91234152916162</c:v>
                </c:pt>
                <c:pt idx="117">
                  <c:v>131.54492191961074</c:v>
                </c:pt>
                <c:pt idx="118">
                  <c:v>125.78636729447922</c:v>
                </c:pt>
                <c:pt idx="119">
                  <c:v>127.89591798825749</c:v>
                </c:pt>
                <c:pt idx="120">
                  <c:v>120.76844924996732</c:v>
                </c:pt>
                <c:pt idx="121">
                  <c:v>116.10253559088467</c:v>
                </c:pt>
                <c:pt idx="122">
                  <c:v>117.67702785036904</c:v>
                </c:pt>
                <c:pt idx="123">
                  <c:v>126.72306732736573</c:v>
                </c:pt>
                <c:pt idx="124">
                  <c:v>117.8560395594844</c:v>
                </c:pt>
                <c:pt idx="125">
                  <c:v>136.51409676815459</c:v>
                </c:pt>
                <c:pt idx="126">
                  <c:v>131.27232899622001</c:v>
                </c:pt>
                <c:pt idx="127">
                  <c:v>127.99518306591037</c:v>
                </c:pt>
                <c:pt idx="128">
                  <c:v>125.2957480799859</c:v>
                </c:pt>
                <c:pt idx="129">
                  <c:v>126.28707172533544</c:v>
                </c:pt>
                <c:pt idx="130">
                  <c:v>117.78018132691081</c:v>
                </c:pt>
                <c:pt idx="131">
                  <c:v>118.59526984163514</c:v>
                </c:pt>
                <c:pt idx="132">
                  <c:v>116.15049656771015</c:v>
                </c:pt>
                <c:pt idx="133">
                  <c:v>118.92717097622072</c:v>
                </c:pt>
                <c:pt idx="134">
                  <c:v>118.66861238760622</c:v>
                </c:pt>
                <c:pt idx="135">
                  <c:v>120.45059078372991</c:v>
                </c:pt>
                <c:pt idx="136">
                  <c:v>116.37377223882345</c:v>
                </c:pt>
                <c:pt idx="137">
                  <c:v>133.24775058935393</c:v>
                </c:pt>
                <c:pt idx="138">
                  <c:v>117.02999280082436</c:v>
                </c:pt>
                <c:pt idx="139">
                  <c:v>116.28815054943477</c:v>
                </c:pt>
                <c:pt idx="140">
                  <c:v>119.4447768503973</c:v>
                </c:pt>
                <c:pt idx="141">
                  <c:v>122.19345084707959</c:v>
                </c:pt>
                <c:pt idx="142">
                  <c:v>121.8849723190086</c:v>
                </c:pt>
                <c:pt idx="143">
                  <c:v>116.56857605392804</c:v>
                </c:pt>
                <c:pt idx="144">
                  <c:v>116.82273535703972</c:v>
                </c:pt>
                <c:pt idx="145">
                  <c:v>115.05639011063781</c:v>
                </c:pt>
                <c:pt idx="146">
                  <c:v>118.53411915034793</c:v>
                </c:pt>
                <c:pt idx="147">
                  <c:v>118.70158782910944</c:v>
                </c:pt>
                <c:pt idx="148">
                  <c:v>115.67763504605774</c:v>
                </c:pt>
                <c:pt idx="149">
                  <c:v>115.83447050228757</c:v>
                </c:pt>
                <c:pt idx="150">
                  <c:v>121.51448927694541</c:v>
                </c:pt>
                <c:pt idx="151">
                  <c:v>117.80757466380392</c:v>
                </c:pt>
                <c:pt idx="152">
                  <c:v>115.42486703963195</c:v>
                </c:pt>
                <c:pt idx="153">
                  <c:v>126.30744854302755</c:v>
                </c:pt>
                <c:pt idx="154">
                  <c:v>124.22976213766695</c:v>
                </c:pt>
                <c:pt idx="155">
                  <c:v>119.28903368635349</c:v>
                </c:pt>
                <c:pt idx="156">
                  <c:v>118.88651217106998</c:v>
                </c:pt>
                <c:pt idx="157">
                  <c:v>125.42947958495198</c:v>
                </c:pt>
                <c:pt idx="158">
                  <c:v>118.54236217568442</c:v>
                </c:pt>
                <c:pt idx="159">
                  <c:v>118.35679668029799</c:v>
                </c:pt>
                <c:pt idx="160">
                  <c:v>116.52089250132248</c:v>
                </c:pt>
                <c:pt idx="161">
                  <c:v>137.97110486165425</c:v>
                </c:pt>
                <c:pt idx="162">
                  <c:v>119.3838814283189</c:v>
                </c:pt>
                <c:pt idx="163">
                  <c:v>130.16927650112882</c:v>
                </c:pt>
                <c:pt idx="164">
                  <c:v>127.72866470957757</c:v>
                </c:pt>
                <c:pt idx="165">
                  <c:v>122.72431868453054</c:v>
                </c:pt>
                <c:pt idx="166">
                  <c:v>119.41399498872538</c:v>
                </c:pt>
                <c:pt idx="167">
                  <c:v>122.52665865850167</c:v>
                </c:pt>
                <c:pt idx="168">
                  <c:v>115.21904595507222</c:v>
                </c:pt>
                <c:pt idx="169">
                  <c:v>115.23258778762366</c:v>
                </c:pt>
                <c:pt idx="170">
                  <c:v>117.01920567082051</c:v>
                </c:pt>
                <c:pt idx="171">
                  <c:v>114.73756706948848</c:v>
                </c:pt>
                <c:pt idx="172">
                  <c:v>116.82835233434093</c:v>
                </c:pt>
                <c:pt idx="173">
                  <c:v>120.31984616402423</c:v>
                </c:pt>
                <c:pt idx="174">
                  <c:v>126.89106800613564</c:v>
                </c:pt>
                <c:pt idx="175">
                  <c:v>124.45062923901361</c:v>
                </c:pt>
                <c:pt idx="176">
                  <c:v>118.72079146545364</c:v>
                </c:pt>
                <c:pt idx="177">
                  <c:v>113.73251249830672</c:v>
                </c:pt>
                <c:pt idx="178">
                  <c:v>124.38126696093707</c:v>
                </c:pt>
                <c:pt idx="179">
                  <c:v>117.40806557455777</c:v>
                </c:pt>
                <c:pt idx="180">
                  <c:v>116.11037800446304</c:v>
                </c:pt>
                <c:pt idx="181">
                  <c:v>122.43003531119923</c:v>
                </c:pt>
                <c:pt idx="182">
                  <c:v>115.12394697560013</c:v>
                </c:pt>
                <c:pt idx="183">
                  <c:v>115.72836893722888</c:v>
                </c:pt>
                <c:pt idx="184">
                  <c:v>116.00606086087657</c:v>
                </c:pt>
                <c:pt idx="185">
                  <c:v>118.24056529878085</c:v>
                </c:pt>
                <c:pt idx="186">
                  <c:v>125.41811467725468</c:v>
                </c:pt>
                <c:pt idx="187">
                  <c:v>123.79314684871994</c:v>
                </c:pt>
                <c:pt idx="188">
                  <c:v>114.98582010915253</c:v>
                </c:pt>
                <c:pt idx="189">
                  <c:v>117.57912803792134</c:v>
                </c:pt>
                <c:pt idx="190">
                  <c:v>120.37138670537783</c:v>
                </c:pt>
                <c:pt idx="191">
                  <c:v>127.537672432729</c:v>
                </c:pt>
                <c:pt idx="192">
                  <c:v>126.67927534417349</c:v>
                </c:pt>
                <c:pt idx="193">
                  <c:v>114.14387741515144</c:v>
                </c:pt>
                <c:pt idx="194">
                  <c:v>114.51474225019044</c:v>
                </c:pt>
                <c:pt idx="195">
                  <c:v>115.28807612878219</c:v>
                </c:pt>
                <c:pt idx="196">
                  <c:v>125.90025059348527</c:v>
                </c:pt>
                <c:pt idx="197">
                  <c:v>116.6144030373565</c:v>
                </c:pt>
                <c:pt idx="198">
                  <c:v>124.50882206397782</c:v>
                </c:pt>
                <c:pt idx="199">
                  <c:v>113.50619177786142</c:v>
                </c:pt>
                <c:pt idx="200">
                  <c:v>126.1734345090684</c:v>
                </c:pt>
                <c:pt idx="201">
                  <c:v>115.17876889519762</c:v>
                </c:pt>
                <c:pt idx="202">
                  <c:v>120.50730922639497</c:v>
                </c:pt>
                <c:pt idx="203">
                  <c:v>123.31971809096626</c:v>
                </c:pt>
                <c:pt idx="204">
                  <c:v>115.15023016566181</c:v>
                </c:pt>
                <c:pt idx="205">
                  <c:v>112.55916758948885</c:v>
                </c:pt>
                <c:pt idx="206">
                  <c:v>124.31237321318791</c:v>
                </c:pt>
                <c:pt idx="207">
                  <c:v>117.6411398759129</c:v>
                </c:pt>
                <c:pt idx="208">
                  <c:v>113.16450505998264</c:v>
                </c:pt>
                <c:pt idx="209">
                  <c:v>119.46185332879728</c:v>
                </c:pt>
                <c:pt idx="210">
                  <c:v>124.21270686245282</c:v>
                </c:pt>
                <c:pt idx="211">
                  <c:v>122.07917464297462</c:v>
                </c:pt>
                <c:pt idx="212">
                  <c:v>117.68656348381995</c:v>
                </c:pt>
                <c:pt idx="213">
                  <c:v>115.26307298375573</c:v>
                </c:pt>
                <c:pt idx="214">
                  <c:v>113.93737992932839</c:v>
                </c:pt>
                <c:pt idx="215">
                  <c:v>115.78719832076767</c:v>
                </c:pt>
                <c:pt idx="216">
                  <c:v>113.56461942758989</c:v>
                </c:pt>
                <c:pt idx="217">
                  <c:v>116.58051032221205</c:v>
                </c:pt>
                <c:pt idx="218">
                  <c:v>114.79136678467488</c:v>
                </c:pt>
                <c:pt idx="219">
                  <c:v>112.82376256612109</c:v>
                </c:pt>
                <c:pt idx="220">
                  <c:v>125.11633930722509</c:v>
                </c:pt>
                <c:pt idx="221">
                  <c:v>112.02603167421624</c:v>
                </c:pt>
                <c:pt idx="222">
                  <c:v>125.35950429274034</c:v>
                </c:pt>
                <c:pt idx="223">
                  <c:v>122.49206329982808</c:v>
                </c:pt>
                <c:pt idx="224">
                  <c:v>114.44732692348101</c:v>
                </c:pt>
                <c:pt idx="225">
                  <c:v>136.93972602998312</c:v>
                </c:pt>
                <c:pt idx="226">
                  <c:v>116.26964255519167</c:v>
                </c:pt>
                <c:pt idx="227">
                  <c:v>119.08420484064978</c:v>
                </c:pt>
                <c:pt idx="228">
                  <c:v>112.33172745198907</c:v>
                </c:pt>
                <c:pt idx="229">
                  <c:v>112.53568514582277</c:v>
                </c:pt>
                <c:pt idx="230">
                  <c:v>114.5328011179818</c:v>
                </c:pt>
                <c:pt idx="231">
                  <c:v>113.8285495864062</c:v>
                </c:pt>
                <c:pt idx="232">
                  <c:v>112.91874895888157</c:v>
                </c:pt>
                <c:pt idx="233">
                  <c:v>116.49782567148004</c:v>
                </c:pt>
                <c:pt idx="234">
                  <c:v>116.1592507711442</c:v>
                </c:pt>
                <c:pt idx="235">
                  <c:v>114.85764780966565</c:v>
                </c:pt>
                <c:pt idx="236">
                  <c:v>121.05116114381713</c:v>
                </c:pt>
                <c:pt idx="237">
                  <c:v>124.44685843319812</c:v>
                </c:pt>
                <c:pt idx="238">
                  <c:v>114.65148439961395</c:v>
                </c:pt>
                <c:pt idx="239">
                  <c:v>114.61812644282421</c:v>
                </c:pt>
                <c:pt idx="240">
                  <c:v>116.54969372716613</c:v>
                </c:pt>
                <c:pt idx="241">
                  <c:v>111.3871117449694</c:v>
                </c:pt>
                <c:pt idx="242">
                  <c:v>114.13659705360897</c:v>
                </c:pt>
                <c:pt idx="243">
                  <c:v>115.51057336134794</c:v>
                </c:pt>
                <c:pt idx="244">
                  <c:v>118.07024589396589</c:v>
                </c:pt>
                <c:pt idx="245">
                  <c:v>114.37861840346841</c:v>
                </c:pt>
                <c:pt idx="246">
                  <c:v>111.42490776551905</c:v>
                </c:pt>
                <c:pt idx="247">
                  <c:v>114.7324987952062</c:v>
                </c:pt>
                <c:pt idx="248">
                  <c:v>117.06566146691999</c:v>
                </c:pt>
                <c:pt idx="249">
                  <c:v>120.98942825075065</c:v>
                </c:pt>
                <c:pt idx="250">
                  <c:v>132.27756331910956</c:v>
                </c:pt>
                <c:pt idx="251">
                  <c:v>112.13608381802645</c:v>
                </c:pt>
                <c:pt idx="252">
                  <c:v>123.4721236385525</c:v>
                </c:pt>
                <c:pt idx="253">
                  <c:v>121.22755963019205</c:v>
                </c:pt>
                <c:pt idx="254">
                  <c:v>113.84296310666683</c:v>
                </c:pt>
                <c:pt idx="255">
                  <c:v>115.6939438062773</c:v>
                </c:pt>
                <c:pt idx="256">
                  <c:v>112.51262561728517</c:v>
                </c:pt>
                <c:pt idx="257">
                  <c:v>112.91923937854477</c:v>
                </c:pt>
                <c:pt idx="258">
                  <c:v>111.63667090810635</c:v>
                </c:pt>
                <c:pt idx="259">
                  <c:v>110.81955685586146</c:v>
                </c:pt>
                <c:pt idx="260">
                  <c:v>128.04308422923722</c:v>
                </c:pt>
                <c:pt idx="261">
                  <c:v>120.30885342443989</c:v>
                </c:pt>
                <c:pt idx="262">
                  <c:v>121.3637598370789</c:v>
                </c:pt>
                <c:pt idx="263">
                  <c:v>116.90279047343678</c:v>
                </c:pt>
                <c:pt idx="264">
                  <c:v>110.90539017184715</c:v>
                </c:pt>
                <c:pt idx="265">
                  <c:v>120.95498436676039</c:v>
                </c:pt>
                <c:pt idx="266">
                  <c:v>140.76019796488822</c:v>
                </c:pt>
                <c:pt idx="267">
                  <c:v>113.34753867463201</c:v>
                </c:pt>
                <c:pt idx="268">
                  <c:v>117.12277162492178</c:v>
                </c:pt>
                <c:pt idx="269">
                  <c:v>113.4588961288657</c:v>
                </c:pt>
                <c:pt idx="270">
                  <c:v>120.61578679443107</c:v>
                </c:pt>
                <c:pt idx="271">
                  <c:v>114.70777927956796</c:v>
                </c:pt>
                <c:pt idx="272">
                  <c:v>112.39107384127077</c:v>
                </c:pt>
                <c:pt idx="273">
                  <c:v>123.89219606132461</c:v>
                </c:pt>
                <c:pt idx="274">
                  <c:v>123.0627162504434</c:v>
                </c:pt>
                <c:pt idx="275">
                  <c:v>110.95300040359764</c:v>
                </c:pt>
                <c:pt idx="276">
                  <c:v>110.40163620714016</c:v>
                </c:pt>
                <c:pt idx="277">
                  <c:v>114.97246279149222</c:v>
                </c:pt>
                <c:pt idx="278">
                  <c:v>115.416733285493</c:v>
                </c:pt>
                <c:pt idx="279">
                  <c:v>110.3926394591151</c:v>
                </c:pt>
                <c:pt idx="280">
                  <c:v>124.21198263673352</c:v>
                </c:pt>
                <c:pt idx="281">
                  <c:v>124.27182752658298</c:v>
                </c:pt>
                <c:pt idx="282">
                  <c:v>141.07410783125533</c:v>
                </c:pt>
                <c:pt idx="283">
                  <c:v>112.16568578897451</c:v>
                </c:pt>
                <c:pt idx="284">
                  <c:v>118.57751973408577</c:v>
                </c:pt>
                <c:pt idx="285">
                  <c:v>110.22705434036664</c:v>
                </c:pt>
                <c:pt idx="286">
                  <c:v>112.7140411405685</c:v>
                </c:pt>
                <c:pt idx="287">
                  <c:v>117.59708346341338</c:v>
                </c:pt>
                <c:pt idx="288">
                  <c:v>112.84629168548598</c:v>
                </c:pt>
                <c:pt idx="289">
                  <c:v>113.5222667751863</c:v>
                </c:pt>
                <c:pt idx="290">
                  <c:v>110.83308035070823</c:v>
                </c:pt>
                <c:pt idx="291">
                  <c:v>116.23569392301266</c:v>
                </c:pt>
                <c:pt idx="292">
                  <c:v>109.98281008603713</c:v>
                </c:pt>
                <c:pt idx="293">
                  <c:v>111.3180864048372</c:v>
                </c:pt>
                <c:pt idx="294">
                  <c:v>116.03001919908505</c:v>
                </c:pt>
                <c:pt idx="295">
                  <c:v>120.4378107326479</c:v>
                </c:pt>
                <c:pt idx="296">
                  <c:v>113.41091959965769</c:v>
                </c:pt>
                <c:pt idx="297">
                  <c:v>110.93219173132434</c:v>
                </c:pt>
                <c:pt idx="298">
                  <c:v>112.24720137106834</c:v>
                </c:pt>
                <c:pt idx="299">
                  <c:v>121.3238075128527</c:v>
                </c:pt>
                <c:pt idx="300">
                  <c:v>114.90781846740957</c:v>
                </c:pt>
                <c:pt idx="301">
                  <c:v>110.22719874102894</c:v>
                </c:pt>
                <c:pt idx="302">
                  <c:v>110.52255841614621</c:v>
                </c:pt>
                <c:pt idx="303">
                  <c:v>112.89028878028728</c:v>
                </c:pt>
                <c:pt idx="304">
                  <c:v>110.76624989083651</c:v>
                </c:pt>
                <c:pt idx="305">
                  <c:v>125.0011057410326</c:v>
                </c:pt>
                <c:pt idx="306">
                  <c:v>126.36778708918233</c:v>
                </c:pt>
                <c:pt idx="307">
                  <c:v>112.13000569445224</c:v>
                </c:pt>
                <c:pt idx="308">
                  <c:v>120.46610363653706</c:v>
                </c:pt>
                <c:pt idx="309">
                  <c:v>118.24004373847062</c:v>
                </c:pt>
                <c:pt idx="310">
                  <c:v>121.73899911593664</c:v>
                </c:pt>
                <c:pt idx="311">
                  <c:v>118.93827957025867</c:v>
                </c:pt>
                <c:pt idx="312">
                  <c:v>111.77018838283774</c:v>
                </c:pt>
                <c:pt idx="313">
                  <c:v>112.59722899924964</c:v>
                </c:pt>
                <c:pt idx="314">
                  <c:v>112.34634633046801</c:v>
                </c:pt>
                <c:pt idx="315">
                  <c:v>117.19561712421573</c:v>
                </c:pt>
                <c:pt idx="316">
                  <c:v>111.61689553618238</c:v>
                </c:pt>
                <c:pt idx="317">
                  <c:v>110.98422636530765</c:v>
                </c:pt>
                <c:pt idx="318">
                  <c:v>114.45775891150117</c:v>
                </c:pt>
                <c:pt idx="319">
                  <c:v>114.65677447349228</c:v>
                </c:pt>
                <c:pt idx="320">
                  <c:v>116.75073711066774</c:v>
                </c:pt>
                <c:pt idx="321">
                  <c:v>110.16394589363274</c:v>
                </c:pt>
                <c:pt idx="322">
                  <c:v>111.41847196143256</c:v>
                </c:pt>
                <c:pt idx="323">
                  <c:v>113.77332486458113</c:v>
                </c:pt>
                <c:pt idx="324">
                  <c:v>113.30343767388861</c:v>
                </c:pt>
                <c:pt idx="325">
                  <c:v>111.21999457264076</c:v>
                </c:pt>
                <c:pt idx="326">
                  <c:v>123.19245039886204</c:v>
                </c:pt>
                <c:pt idx="327">
                  <c:v>121.59918455559607</c:v>
                </c:pt>
                <c:pt idx="328">
                  <c:v>116.61822596883609</c:v>
                </c:pt>
                <c:pt idx="329">
                  <c:v>115.12888328139924</c:v>
                </c:pt>
                <c:pt idx="330">
                  <c:v>114.26250576459491</c:v>
                </c:pt>
                <c:pt idx="331">
                  <c:v>111.31090771797705</c:v>
                </c:pt>
                <c:pt idx="332">
                  <c:v>122.58148451460774</c:v>
                </c:pt>
                <c:pt idx="333">
                  <c:v>119.01007830136952</c:v>
                </c:pt>
                <c:pt idx="334">
                  <c:v>111.3930866225908</c:v>
                </c:pt>
                <c:pt idx="335">
                  <c:v>114.16482034551808</c:v>
                </c:pt>
                <c:pt idx="336">
                  <c:v>114.24518087074649</c:v>
                </c:pt>
                <c:pt idx="337">
                  <c:v>110.84385838471037</c:v>
                </c:pt>
                <c:pt idx="338">
                  <c:v>115.42821360283624</c:v>
                </c:pt>
                <c:pt idx="339">
                  <c:v>114.46485760743784</c:v>
                </c:pt>
                <c:pt idx="340">
                  <c:v>109.40135354762734</c:v>
                </c:pt>
                <c:pt idx="341">
                  <c:v>110.0393767187327</c:v>
                </c:pt>
                <c:pt idx="342">
                  <c:v>112.13161309072757</c:v>
                </c:pt>
                <c:pt idx="343">
                  <c:v>109.16345801870067</c:v>
                </c:pt>
                <c:pt idx="344">
                  <c:v>123.50580249619345</c:v>
                </c:pt>
                <c:pt idx="345">
                  <c:v>116.35702123372191</c:v>
                </c:pt>
                <c:pt idx="346">
                  <c:v>116.14981412897637</c:v>
                </c:pt>
                <c:pt idx="347">
                  <c:v>109.89157325308794</c:v>
                </c:pt>
                <c:pt idx="348">
                  <c:v>113.44797805441999</c:v>
                </c:pt>
                <c:pt idx="349">
                  <c:v>115.24707117910091</c:v>
                </c:pt>
                <c:pt idx="350">
                  <c:v>111.89642275655709</c:v>
                </c:pt>
                <c:pt idx="351">
                  <c:v>112.52215072258855</c:v>
                </c:pt>
                <c:pt idx="352">
                  <c:v>113.14891288063758</c:v>
                </c:pt>
                <c:pt idx="353">
                  <c:v>120.44782497987961</c:v>
                </c:pt>
                <c:pt idx="354">
                  <c:v>116.59344852235822</c:v>
                </c:pt>
                <c:pt idx="355">
                  <c:v>118.60743641421114</c:v>
                </c:pt>
                <c:pt idx="356">
                  <c:v>112.98114894361004</c:v>
                </c:pt>
                <c:pt idx="357">
                  <c:v>109.46088948459877</c:v>
                </c:pt>
                <c:pt idx="358">
                  <c:v>110.95772869717683</c:v>
                </c:pt>
                <c:pt idx="359">
                  <c:v>116.88562962398707</c:v>
                </c:pt>
                <c:pt idx="360">
                  <c:v>116.63243514738353</c:v>
                </c:pt>
                <c:pt idx="361">
                  <c:v>113.63931364349273</c:v>
                </c:pt>
                <c:pt idx="362">
                  <c:v>116.02847343064879</c:v>
                </c:pt>
                <c:pt idx="363">
                  <c:v>108.94382581602326</c:v>
                </c:pt>
                <c:pt idx="364">
                  <c:v>109.01837948334328</c:v>
                </c:pt>
                <c:pt idx="365">
                  <c:v>109.10152410649387</c:v>
                </c:pt>
                <c:pt idx="366">
                  <c:v>116.76850702025467</c:v>
                </c:pt>
                <c:pt idx="367">
                  <c:v>114.54506809282182</c:v>
                </c:pt>
                <c:pt idx="368">
                  <c:v>112.25999655381817</c:v>
                </c:pt>
                <c:pt idx="369">
                  <c:v>112.83809198615944</c:v>
                </c:pt>
                <c:pt idx="370">
                  <c:v>111.07981160696973</c:v>
                </c:pt>
                <c:pt idx="371">
                  <c:v>114.45857231661623</c:v>
                </c:pt>
                <c:pt idx="372">
                  <c:v>122.39099834989842</c:v>
                </c:pt>
                <c:pt idx="373">
                  <c:v>128.37911447969975</c:v>
                </c:pt>
                <c:pt idx="374">
                  <c:v>124.31119416085109</c:v>
                </c:pt>
                <c:pt idx="375">
                  <c:v>110.32714524984195</c:v>
                </c:pt>
                <c:pt idx="376">
                  <c:v>111.21866117203005</c:v>
                </c:pt>
                <c:pt idx="377">
                  <c:v>108.88128121040481</c:v>
                </c:pt>
                <c:pt idx="378">
                  <c:v>114.1701754255792</c:v>
                </c:pt>
                <c:pt idx="379">
                  <c:v>119.63725197682653</c:v>
                </c:pt>
                <c:pt idx="380">
                  <c:v>118.71597348674831</c:v>
                </c:pt>
                <c:pt idx="381">
                  <c:v>112.55526944846456</c:v>
                </c:pt>
                <c:pt idx="382">
                  <c:v>109.98417871242133</c:v>
                </c:pt>
                <c:pt idx="383">
                  <c:v>110.14022207307654</c:v>
                </c:pt>
                <c:pt idx="384">
                  <c:v>110.53088900654001</c:v>
                </c:pt>
                <c:pt idx="385">
                  <c:v>111.36466288517991</c:v>
                </c:pt>
                <c:pt idx="386">
                  <c:v>108.28150487838344</c:v>
                </c:pt>
                <c:pt idx="387">
                  <c:v>115.41223797874403</c:v>
                </c:pt>
                <c:pt idx="388">
                  <c:v>116.66094209750645</c:v>
                </c:pt>
                <c:pt idx="389">
                  <c:v>118.65188150141446</c:v>
                </c:pt>
                <c:pt idx="390">
                  <c:v>113.94159589355259</c:v>
                </c:pt>
                <c:pt idx="391">
                  <c:v>127.20402885037397</c:v>
                </c:pt>
                <c:pt idx="392">
                  <c:v>121.08066441048773</c:v>
                </c:pt>
                <c:pt idx="393">
                  <c:v>119.78368293317163</c:v>
                </c:pt>
                <c:pt idx="394">
                  <c:v>111.81227604396</c:v>
                </c:pt>
                <c:pt idx="395">
                  <c:v>110.71152582545277</c:v>
                </c:pt>
                <c:pt idx="396">
                  <c:v>112.68326393529908</c:v>
                </c:pt>
                <c:pt idx="397">
                  <c:v>112.62906823177975</c:v>
                </c:pt>
                <c:pt idx="398">
                  <c:v>117.17755227980804</c:v>
                </c:pt>
                <c:pt idx="399">
                  <c:v>121.77200196385388</c:v>
                </c:pt>
                <c:pt idx="400">
                  <c:v>109.673207195469</c:v>
                </c:pt>
                <c:pt idx="401">
                  <c:v>109.86904808234097</c:v>
                </c:pt>
                <c:pt idx="402">
                  <c:v>114.90132840692631</c:v>
                </c:pt>
                <c:pt idx="403">
                  <c:v>118.78652878908476</c:v>
                </c:pt>
                <c:pt idx="404">
                  <c:v>110.03472702539607</c:v>
                </c:pt>
                <c:pt idx="405">
                  <c:v>111.72950258731672</c:v>
                </c:pt>
                <c:pt idx="406">
                  <c:v>117.78458764295269</c:v>
                </c:pt>
                <c:pt idx="407">
                  <c:v>114.31261466477483</c:v>
                </c:pt>
                <c:pt idx="408">
                  <c:v>107.63751960365801</c:v>
                </c:pt>
                <c:pt idx="409">
                  <c:v>123.20495876835925</c:v>
                </c:pt>
                <c:pt idx="410">
                  <c:v>114.19419129838802</c:v>
                </c:pt>
                <c:pt idx="411">
                  <c:v>107.67657768609671</c:v>
                </c:pt>
                <c:pt idx="412">
                  <c:v>114.93136419381136</c:v>
                </c:pt>
                <c:pt idx="413">
                  <c:v>117.31363454878424</c:v>
                </c:pt>
                <c:pt idx="414">
                  <c:v>117.1625964296604</c:v>
                </c:pt>
                <c:pt idx="415">
                  <c:v>110.28815600785161</c:v>
                </c:pt>
                <c:pt idx="416">
                  <c:v>109.50987059524898</c:v>
                </c:pt>
                <c:pt idx="417">
                  <c:v>108.10159388243449</c:v>
                </c:pt>
                <c:pt idx="418">
                  <c:v>109.63818811216044</c:v>
                </c:pt>
                <c:pt idx="419">
                  <c:v>118.73425383582708</c:v>
                </c:pt>
                <c:pt idx="420">
                  <c:v>108.26645790058492</c:v>
                </c:pt>
                <c:pt idx="421">
                  <c:v>125.66599676284238</c:v>
                </c:pt>
                <c:pt idx="422">
                  <c:v>107.68404839079406</c:v>
                </c:pt>
                <c:pt idx="423">
                  <c:v>110.69305827836573</c:v>
                </c:pt>
                <c:pt idx="424">
                  <c:v>108.6269513141513</c:v>
                </c:pt>
                <c:pt idx="425">
                  <c:v>119.3501623666339</c:v>
                </c:pt>
                <c:pt idx="426">
                  <c:v>107.65692454961714</c:v>
                </c:pt>
                <c:pt idx="427">
                  <c:v>114.49588249362402</c:v>
                </c:pt>
                <c:pt idx="428">
                  <c:v>114.93228197616818</c:v>
                </c:pt>
                <c:pt idx="429">
                  <c:v>124.2069986696803</c:v>
                </c:pt>
                <c:pt idx="430">
                  <c:v>110.17714512694648</c:v>
                </c:pt>
                <c:pt idx="431">
                  <c:v>108.35848888851754</c:v>
                </c:pt>
                <c:pt idx="432">
                  <c:v>112.37063651420156</c:v>
                </c:pt>
                <c:pt idx="433">
                  <c:v>108.06831488820741</c:v>
                </c:pt>
                <c:pt idx="434">
                  <c:v>108.14273846993133</c:v>
                </c:pt>
                <c:pt idx="435">
                  <c:v>112.69970832249122</c:v>
                </c:pt>
                <c:pt idx="436">
                  <c:v>108.56237834714184</c:v>
                </c:pt>
                <c:pt idx="437">
                  <c:v>109.67882322840124</c:v>
                </c:pt>
                <c:pt idx="438">
                  <c:v>108.87569674783629</c:v>
                </c:pt>
                <c:pt idx="439">
                  <c:v>108.53458607649991</c:v>
                </c:pt>
                <c:pt idx="440">
                  <c:v>111.15921846604729</c:v>
                </c:pt>
                <c:pt idx="441">
                  <c:v>125.40501644211133</c:v>
                </c:pt>
                <c:pt idx="442">
                  <c:v>127.09109267686327</c:v>
                </c:pt>
                <c:pt idx="443">
                  <c:v>111.07423609277058</c:v>
                </c:pt>
                <c:pt idx="444">
                  <c:v>110.60557955698525</c:v>
                </c:pt>
                <c:pt idx="445">
                  <c:v>113.49808477388157</c:v>
                </c:pt>
                <c:pt idx="446">
                  <c:v>106.8978322507554</c:v>
                </c:pt>
                <c:pt idx="447">
                  <c:v>106.83534484367112</c:v>
                </c:pt>
                <c:pt idx="448">
                  <c:v>110.2710213415493</c:v>
                </c:pt>
                <c:pt idx="449">
                  <c:v>108.34023488588723</c:v>
                </c:pt>
                <c:pt idx="450">
                  <c:v>113.18085144097043</c:v>
                </c:pt>
                <c:pt idx="451">
                  <c:v>109.2198387749562</c:v>
                </c:pt>
                <c:pt idx="452">
                  <c:v>113.11854081229379</c:v>
                </c:pt>
                <c:pt idx="453">
                  <c:v>125.81339283944041</c:v>
                </c:pt>
                <c:pt idx="454">
                  <c:v>108.22074451348678</c:v>
                </c:pt>
                <c:pt idx="455">
                  <c:v>106.89600194536304</c:v>
                </c:pt>
                <c:pt idx="456">
                  <c:v>107.26801561125653</c:v>
                </c:pt>
                <c:pt idx="457">
                  <c:v>108.89675102313025</c:v>
                </c:pt>
                <c:pt idx="458">
                  <c:v>106.76665075566572</c:v>
                </c:pt>
                <c:pt idx="459">
                  <c:v>112.2348567964643</c:v>
                </c:pt>
                <c:pt idx="460">
                  <c:v>126.18882945492898</c:v>
                </c:pt>
                <c:pt idx="461">
                  <c:v>107.0642199277994</c:v>
                </c:pt>
                <c:pt idx="462">
                  <c:v>107.20801267705454</c:v>
                </c:pt>
                <c:pt idx="463">
                  <c:v>111.0177791656016</c:v>
                </c:pt>
                <c:pt idx="464">
                  <c:v>110.4878466063092</c:v>
                </c:pt>
                <c:pt idx="465">
                  <c:v>110.01010884189557</c:v>
                </c:pt>
                <c:pt idx="466">
                  <c:v>113.96809877067048</c:v>
                </c:pt>
                <c:pt idx="467">
                  <c:v>118.34411365967779</c:v>
                </c:pt>
                <c:pt idx="468">
                  <c:v>117.89720545314852</c:v>
                </c:pt>
                <c:pt idx="469">
                  <c:v>109.09582924280217</c:v>
                </c:pt>
                <c:pt idx="470">
                  <c:v>109.91315901901876</c:v>
                </c:pt>
                <c:pt idx="471">
                  <c:v>107.51293788983121</c:v>
                </c:pt>
                <c:pt idx="472">
                  <c:v>111.11880089513033</c:v>
                </c:pt>
                <c:pt idx="473">
                  <c:v>106.63697315692889</c:v>
                </c:pt>
                <c:pt idx="474">
                  <c:v>118.58100621043313</c:v>
                </c:pt>
                <c:pt idx="475">
                  <c:v>108.22402801748424</c:v>
                </c:pt>
                <c:pt idx="476">
                  <c:v>107.6057409850543</c:v>
                </c:pt>
                <c:pt idx="477">
                  <c:v>108.78143668873211</c:v>
                </c:pt>
                <c:pt idx="478">
                  <c:v>121.53984097730573</c:v>
                </c:pt>
                <c:pt idx="479">
                  <c:v>109.16262501884549</c:v>
                </c:pt>
                <c:pt idx="480">
                  <c:v>115.48420006719569</c:v>
                </c:pt>
                <c:pt idx="481">
                  <c:v>106.74865626085126</c:v>
                </c:pt>
                <c:pt idx="482">
                  <c:v>107.52287153163384</c:v>
                </c:pt>
                <c:pt idx="483">
                  <c:v>113.14733331368015</c:v>
                </c:pt>
                <c:pt idx="484">
                  <c:v>108.28939104305763</c:v>
                </c:pt>
                <c:pt idx="485">
                  <c:v>111.95786115298769</c:v>
                </c:pt>
                <c:pt idx="486">
                  <c:v>106.0937100484187</c:v>
                </c:pt>
                <c:pt idx="487">
                  <c:v>112.71090825583003</c:v>
                </c:pt>
                <c:pt idx="488">
                  <c:v>108.4139349950641</c:v>
                </c:pt>
                <c:pt idx="489">
                  <c:v>113.91227337778537</c:v>
                </c:pt>
                <c:pt idx="490">
                  <c:v>110.19073608629975</c:v>
                </c:pt>
                <c:pt idx="491">
                  <c:v>134.59441386111027</c:v>
                </c:pt>
                <c:pt idx="492">
                  <c:v>114.47015768704047</c:v>
                </c:pt>
                <c:pt idx="493">
                  <c:v>112.81767331018496</c:v>
                </c:pt>
                <c:pt idx="494">
                  <c:v>114.40970437710453</c:v>
                </c:pt>
                <c:pt idx="495">
                  <c:v>108.4114122734985</c:v>
                </c:pt>
                <c:pt idx="496">
                  <c:v>113.21821100889343</c:v>
                </c:pt>
                <c:pt idx="497">
                  <c:v>116.69097124816045</c:v>
                </c:pt>
                <c:pt idx="498">
                  <c:v>116.56043808061</c:v>
                </c:pt>
                <c:pt idx="499">
                  <c:v>108.93011320808647</c:v>
                </c:pt>
                <c:pt idx="500">
                  <c:v>110.75606886956753</c:v>
                </c:pt>
                <c:pt idx="501">
                  <c:v>115.67576704659663</c:v>
                </c:pt>
                <c:pt idx="502">
                  <c:v>118.88607228453462</c:v>
                </c:pt>
                <c:pt idx="503">
                  <c:v>114.33497277650555</c:v>
                </c:pt>
                <c:pt idx="504">
                  <c:v>111.3693864399123</c:v>
                </c:pt>
                <c:pt idx="505">
                  <c:v>107.33848171028475</c:v>
                </c:pt>
                <c:pt idx="506">
                  <c:v>109.65968413251161</c:v>
                </c:pt>
                <c:pt idx="507">
                  <c:v>115.41402279685425</c:v>
                </c:pt>
                <c:pt idx="508">
                  <c:v>106.44350350597558</c:v>
                </c:pt>
                <c:pt idx="509">
                  <c:v>114.35330638623111</c:v>
                </c:pt>
                <c:pt idx="510">
                  <c:v>106.68340044311182</c:v>
                </c:pt>
                <c:pt idx="511">
                  <c:v>109.03328629528235</c:v>
                </c:pt>
                <c:pt idx="512">
                  <c:v>108.8398622712577</c:v>
                </c:pt>
                <c:pt idx="513">
                  <c:v>107.83319884830071</c:v>
                </c:pt>
                <c:pt idx="514">
                  <c:v>108.98205625294642</c:v>
                </c:pt>
                <c:pt idx="515">
                  <c:v>115.16253860483737</c:v>
                </c:pt>
                <c:pt idx="516">
                  <c:v>105.73713831921076</c:v>
                </c:pt>
                <c:pt idx="517">
                  <c:v>118.215598770325</c:v>
                </c:pt>
                <c:pt idx="518">
                  <c:v>108.53315434751083</c:v>
                </c:pt>
                <c:pt idx="519">
                  <c:v>105.76025885980752</c:v>
                </c:pt>
                <c:pt idx="520">
                  <c:v>105.85482645988415</c:v>
                </c:pt>
                <c:pt idx="521">
                  <c:v>115.9515384146119</c:v>
                </c:pt>
                <c:pt idx="522">
                  <c:v>109.60082192069567</c:v>
                </c:pt>
                <c:pt idx="523">
                  <c:v>106.13725830592216</c:v>
                </c:pt>
                <c:pt idx="524">
                  <c:v>106.58986534935507</c:v>
                </c:pt>
                <c:pt idx="525">
                  <c:v>107.80803701069944</c:v>
                </c:pt>
                <c:pt idx="526">
                  <c:v>105.17770546148971</c:v>
                </c:pt>
                <c:pt idx="527">
                  <c:v>107.24274135804094</c:v>
                </c:pt>
                <c:pt idx="528">
                  <c:v>128.71602120060828</c:v>
                </c:pt>
                <c:pt idx="529">
                  <c:v>107.86043339520783</c:v>
                </c:pt>
                <c:pt idx="530">
                  <c:v>118.36832836760927</c:v>
                </c:pt>
                <c:pt idx="531">
                  <c:v>113.53476110285195</c:v>
                </c:pt>
                <c:pt idx="532">
                  <c:v>118.33076106167199</c:v>
                </c:pt>
                <c:pt idx="533">
                  <c:v>107.14153021168742</c:v>
                </c:pt>
                <c:pt idx="534">
                  <c:v>117.0184468702689</c:v>
                </c:pt>
                <c:pt idx="535">
                  <c:v>108.09428178767068</c:v>
                </c:pt>
                <c:pt idx="536">
                  <c:v>117.03783982391737</c:v>
                </c:pt>
                <c:pt idx="537">
                  <c:v>104.9230388862624</c:v>
                </c:pt>
                <c:pt idx="538">
                  <c:v>107.67626848355297</c:v>
                </c:pt>
                <c:pt idx="539">
                  <c:v>108.46709678456659</c:v>
                </c:pt>
                <c:pt idx="540">
                  <c:v>104.86276798029105</c:v>
                </c:pt>
                <c:pt idx="541">
                  <c:v>106.17470822377571</c:v>
                </c:pt>
                <c:pt idx="542">
                  <c:v>107.72131952562549</c:v>
                </c:pt>
                <c:pt idx="543">
                  <c:v>115.1182847981957</c:v>
                </c:pt>
                <c:pt idx="544">
                  <c:v>119.28943275832916</c:v>
                </c:pt>
                <c:pt idx="545">
                  <c:v>111.69261596513027</c:v>
                </c:pt>
                <c:pt idx="546">
                  <c:v>111.04732906545878</c:v>
                </c:pt>
                <c:pt idx="547">
                  <c:v>106.83424069832851</c:v>
                </c:pt>
                <c:pt idx="548">
                  <c:v>107.54105294781935</c:v>
                </c:pt>
                <c:pt idx="549">
                  <c:v>117.63170309187065</c:v>
                </c:pt>
                <c:pt idx="550">
                  <c:v>129.45849992372948</c:v>
                </c:pt>
                <c:pt idx="551">
                  <c:v>104.86948418469733</c:v>
                </c:pt>
                <c:pt idx="552">
                  <c:v>114.45950568595148</c:v>
                </c:pt>
                <c:pt idx="553">
                  <c:v>117.80611958981704</c:v>
                </c:pt>
                <c:pt idx="554">
                  <c:v>105.8140043480665</c:v>
                </c:pt>
                <c:pt idx="555">
                  <c:v>118.28541754549647</c:v>
                </c:pt>
                <c:pt idx="556">
                  <c:v>115.35138412618778</c:v>
                </c:pt>
                <c:pt idx="557">
                  <c:v>107.00537907452231</c:v>
                </c:pt>
                <c:pt idx="558">
                  <c:v>110.72590518486518</c:v>
                </c:pt>
                <c:pt idx="559">
                  <c:v>106.60146953094845</c:v>
                </c:pt>
                <c:pt idx="560">
                  <c:v>106.78201252930904</c:v>
                </c:pt>
                <c:pt idx="561">
                  <c:v>106.3984809154702</c:v>
                </c:pt>
                <c:pt idx="562">
                  <c:v>104.55592437814042</c:v>
                </c:pt>
                <c:pt idx="563">
                  <c:v>109.10250943846684</c:v>
                </c:pt>
                <c:pt idx="564">
                  <c:v>107.52353446481862</c:v>
                </c:pt>
                <c:pt idx="565">
                  <c:v>115.42940089952758</c:v>
                </c:pt>
                <c:pt idx="566">
                  <c:v>107.40766868747228</c:v>
                </c:pt>
                <c:pt idx="567">
                  <c:v>106.20973129568931</c:v>
                </c:pt>
                <c:pt idx="568">
                  <c:v>117.33411495500958</c:v>
                </c:pt>
                <c:pt idx="569">
                  <c:v>104.20633603987912</c:v>
                </c:pt>
                <c:pt idx="570">
                  <c:v>110.63987002962052</c:v>
                </c:pt>
                <c:pt idx="571">
                  <c:v>104.27336601335679</c:v>
                </c:pt>
                <c:pt idx="572">
                  <c:v>117.64457204383778</c:v>
                </c:pt>
                <c:pt idx="573">
                  <c:v>104.05807085787266</c:v>
                </c:pt>
                <c:pt idx="574">
                  <c:v>128.86311895235224</c:v>
                </c:pt>
                <c:pt idx="575">
                  <c:v>109.44502448274595</c:v>
                </c:pt>
                <c:pt idx="576">
                  <c:v>128.41257023518628</c:v>
                </c:pt>
                <c:pt idx="577">
                  <c:v>108.39413502930473</c:v>
                </c:pt>
                <c:pt idx="578">
                  <c:v>105.23419228608475</c:v>
                </c:pt>
                <c:pt idx="579">
                  <c:v>129.03032199678907</c:v>
                </c:pt>
                <c:pt idx="580">
                  <c:v>105.03379172339244</c:v>
                </c:pt>
                <c:pt idx="581">
                  <c:v>115.94369683351876</c:v>
                </c:pt>
                <c:pt idx="582">
                  <c:v>104.45545138583233</c:v>
                </c:pt>
                <c:pt idx="583">
                  <c:v>112.93521692844904</c:v>
                </c:pt>
                <c:pt idx="584">
                  <c:v>107.41982512480079</c:v>
                </c:pt>
                <c:pt idx="585">
                  <c:v>104.92392963979889</c:v>
                </c:pt>
                <c:pt idx="586">
                  <c:v>111.90351445196738</c:v>
                </c:pt>
                <c:pt idx="587">
                  <c:v>105.70029288017524</c:v>
                </c:pt>
                <c:pt idx="588">
                  <c:v>108.44734441081886</c:v>
                </c:pt>
                <c:pt idx="589">
                  <c:v>125.73261206612149</c:v>
                </c:pt>
                <c:pt idx="590">
                  <c:v>113.48427208602736</c:v>
                </c:pt>
                <c:pt idx="591">
                  <c:v>118.44604465644902</c:v>
                </c:pt>
                <c:pt idx="592">
                  <c:v>105.89267086687171</c:v>
                </c:pt>
                <c:pt idx="593">
                  <c:v>108.03660032506606</c:v>
                </c:pt>
                <c:pt idx="594">
                  <c:v>127.13079603863268</c:v>
                </c:pt>
                <c:pt idx="595">
                  <c:v>106.71367647930826</c:v>
                </c:pt>
                <c:pt idx="596">
                  <c:v>108.75471249858116</c:v>
                </c:pt>
                <c:pt idx="597">
                  <c:v>104.78047734646971</c:v>
                </c:pt>
                <c:pt idx="598">
                  <c:v>105.65168363410689</c:v>
                </c:pt>
                <c:pt idx="599">
                  <c:v>111.61508651830526</c:v>
                </c:pt>
                <c:pt idx="600">
                  <c:v>103.9535794018785</c:v>
                </c:pt>
                <c:pt idx="601">
                  <c:v>107.55285938118189</c:v>
                </c:pt>
                <c:pt idx="602">
                  <c:v>104.42157724188704</c:v>
                </c:pt>
                <c:pt idx="603">
                  <c:v>115.40077065479883</c:v>
                </c:pt>
                <c:pt idx="604">
                  <c:v>110.64212276069715</c:v>
                </c:pt>
                <c:pt idx="605">
                  <c:v>104.02892357575467</c:v>
                </c:pt>
                <c:pt idx="606">
                  <c:v>107.12302227025958</c:v>
                </c:pt>
                <c:pt idx="607">
                  <c:v>106.9982755318417</c:v>
                </c:pt>
                <c:pt idx="608">
                  <c:v>103.83016847194845</c:v>
                </c:pt>
                <c:pt idx="609">
                  <c:v>112.6749539080392</c:v>
                </c:pt>
                <c:pt idx="610">
                  <c:v>103.60412369346919</c:v>
                </c:pt>
                <c:pt idx="611">
                  <c:v>113.84826011786375</c:v>
                </c:pt>
                <c:pt idx="612">
                  <c:v>119.58828218186368</c:v>
                </c:pt>
                <c:pt idx="613">
                  <c:v>106.68004529704187</c:v>
                </c:pt>
                <c:pt idx="614">
                  <c:v>104.09660334769708</c:v>
                </c:pt>
                <c:pt idx="615">
                  <c:v>106.48897547797884</c:v>
                </c:pt>
                <c:pt idx="616">
                  <c:v>119.62336294628007</c:v>
                </c:pt>
                <c:pt idx="617">
                  <c:v>106.88839163557503</c:v>
                </c:pt>
                <c:pt idx="618">
                  <c:v>106.64036963552115</c:v>
                </c:pt>
                <c:pt idx="619">
                  <c:v>105.71541329627681</c:v>
                </c:pt>
                <c:pt idx="620">
                  <c:v>113.19036979049811</c:v>
                </c:pt>
                <c:pt idx="621">
                  <c:v>131.70557630361651</c:v>
                </c:pt>
                <c:pt idx="622">
                  <c:v>103.451742005163</c:v>
                </c:pt>
                <c:pt idx="623">
                  <c:v>106.86952123882318</c:v>
                </c:pt>
                <c:pt idx="624">
                  <c:v>107.6809268092686</c:v>
                </c:pt>
                <c:pt idx="625">
                  <c:v>105.55522484589967</c:v>
                </c:pt>
                <c:pt idx="626">
                  <c:v>106.32894446452012</c:v>
                </c:pt>
                <c:pt idx="627">
                  <c:v>105.55347181558112</c:v>
                </c:pt>
                <c:pt idx="628">
                  <c:v>109.69406743384458</c:v>
                </c:pt>
                <c:pt idx="629">
                  <c:v>104.83976711218199</c:v>
                </c:pt>
                <c:pt idx="630">
                  <c:v>113.58081571030043</c:v>
                </c:pt>
                <c:pt idx="631">
                  <c:v>108.75033227680969</c:v>
                </c:pt>
                <c:pt idx="632">
                  <c:v>107.03577870223958</c:v>
                </c:pt>
                <c:pt idx="633">
                  <c:v>112.55851311600233</c:v>
                </c:pt>
                <c:pt idx="634">
                  <c:v>112.43205784571055</c:v>
                </c:pt>
                <c:pt idx="635">
                  <c:v>112.70891208990355</c:v>
                </c:pt>
                <c:pt idx="636">
                  <c:v>105.2052429858509</c:v>
                </c:pt>
                <c:pt idx="637">
                  <c:v>106.81663452917533</c:v>
                </c:pt>
                <c:pt idx="638">
                  <c:v>117.28985435041686</c:v>
                </c:pt>
                <c:pt idx="639">
                  <c:v>104.34973166042555</c:v>
                </c:pt>
                <c:pt idx="640">
                  <c:v>113.77894582441368</c:v>
                </c:pt>
                <c:pt idx="641">
                  <c:v>117.28950111801116</c:v>
                </c:pt>
                <c:pt idx="642">
                  <c:v>103.88010377638058</c:v>
                </c:pt>
                <c:pt idx="643">
                  <c:v>107.55218870020246</c:v>
                </c:pt>
                <c:pt idx="644">
                  <c:v>111.22606209244266</c:v>
                </c:pt>
                <c:pt idx="645">
                  <c:v>105.97271481499284</c:v>
                </c:pt>
                <c:pt idx="646">
                  <c:v>115.29654586748521</c:v>
                </c:pt>
                <c:pt idx="647">
                  <c:v>105.04697966311238</c:v>
                </c:pt>
                <c:pt idx="648">
                  <c:v>104.75894538649368</c:v>
                </c:pt>
                <c:pt idx="649">
                  <c:v>107.99584450687638</c:v>
                </c:pt>
                <c:pt idx="650">
                  <c:v>119.32440626414926</c:v>
                </c:pt>
                <c:pt idx="651">
                  <c:v>116.53614384576619</c:v>
                </c:pt>
                <c:pt idx="652">
                  <c:v>113.8349361723713</c:v>
                </c:pt>
                <c:pt idx="653">
                  <c:v>105.77057385487956</c:v>
                </c:pt>
                <c:pt idx="654">
                  <c:v>109.94976555371539</c:v>
                </c:pt>
                <c:pt idx="655">
                  <c:v>107.67369928102902</c:v>
                </c:pt>
                <c:pt idx="656">
                  <c:v>114.80358093545138</c:v>
                </c:pt>
                <c:pt idx="657">
                  <c:v>123.21814683089042</c:v>
                </c:pt>
                <c:pt idx="658">
                  <c:v>118.52175959698316</c:v>
                </c:pt>
                <c:pt idx="659">
                  <c:v>102.9778185047542</c:v>
                </c:pt>
                <c:pt idx="660">
                  <c:v>115.51024331417588</c:v>
                </c:pt>
                <c:pt idx="661">
                  <c:v>105.64823963868936</c:v>
                </c:pt>
                <c:pt idx="662">
                  <c:v>111.00721922425842</c:v>
                </c:pt>
                <c:pt idx="663">
                  <c:v>103.35484680956162</c:v>
                </c:pt>
                <c:pt idx="664">
                  <c:v>117.21838892263206</c:v>
                </c:pt>
                <c:pt idx="665">
                  <c:v>104.97628949237921</c:v>
                </c:pt>
                <c:pt idx="666">
                  <c:v>104.84538162160149</c:v>
                </c:pt>
                <c:pt idx="667">
                  <c:v>112.71245634234754</c:v>
                </c:pt>
                <c:pt idx="668">
                  <c:v>118.6418108497371</c:v>
                </c:pt>
                <c:pt idx="669">
                  <c:v>134.26028959556277</c:v>
                </c:pt>
                <c:pt idx="670">
                  <c:v>104.39311054615386</c:v>
                </c:pt>
                <c:pt idx="671">
                  <c:v>106.80916860412965</c:v>
                </c:pt>
                <c:pt idx="672">
                  <c:v>109.77843429209058</c:v>
                </c:pt>
                <c:pt idx="673">
                  <c:v>106.92665711320001</c:v>
                </c:pt>
                <c:pt idx="674">
                  <c:v>108.01595927337381</c:v>
                </c:pt>
                <c:pt idx="675">
                  <c:v>107.87089049031225</c:v>
                </c:pt>
                <c:pt idx="676">
                  <c:v>120.34178112841305</c:v>
                </c:pt>
                <c:pt idx="677">
                  <c:v>107.64873861272014</c:v>
                </c:pt>
                <c:pt idx="678">
                  <c:v>115.87434122083924</c:v>
                </c:pt>
                <c:pt idx="679">
                  <c:v>117.00041636840098</c:v>
                </c:pt>
                <c:pt idx="680">
                  <c:v>111.10069564929508</c:v>
                </c:pt>
                <c:pt idx="681">
                  <c:v>112.42895393281744</c:v>
                </c:pt>
                <c:pt idx="682">
                  <c:v>109.30685506113714</c:v>
                </c:pt>
                <c:pt idx="683">
                  <c:v>116.52924432776614</c:v>
                </c:pt>
                <c:pt idx="684">
                  <c:v>109.05504980226462</c:v>
                </c:pt>
                <c:pt idx="685">
                  <c:v>105.3740367172274</c:v>
                </c:pt>
                <c:pt idx="686">
                  <c:v>107.8621469605561</c:v>
                </c:pt>
                <c:pt idx="687">
                  <c:v>106.16476253329947</c:v>
                </c:pt>
                <c:pt idx="688">
                  <c:v>118.41319565145797</c:v>
                </c:pt>
                <c:pt idx="689">
                  <c:v>111.12442868924629</c:v>
                </c:pt>
                <c:pt idx="690">
                  <c:v>102.89144804002717</c:v>
                </c:pt>
                <c:pt idx="691">
                  <c:v>103.5130736560762</c:v>
                </c:pt>
                <c:pt idx="692">
                  <c:v>123.19462977738996</c:v>
                </c:pt>
                <c:pt idx="693">
                  <c:v>102.45060336388346</c:v>
                </c:pt>
                <c:pt idx="694">
                  <c:v>103.63734024707696</c:v>
                </c:pt>
                <c:pt idx="695">
                  <c:v>105.42354627534483</c:v>
                </c:pt>
                <c:pt idx="696">
                  <c:v>117.52590130876537</c:v>
                </c:pt>
                <c:pt idx="697">
                  <c:v>119.23159699373566</c:v>
                </c:pt>
                <c:pt idx="698">
                  <c:v>106.26314846414918</c:v>
                </c:pt>
                <c:pt idx="699">
                  <c:v>102.88188110024777</c:v>
                </c:pt>
                <c:pt idx="700">
                  <c:v>108.7319292918833</c:v>
                </c:pt>
                <c:pt idx="701">
                  <c:v>122.20983250484299</c:v>
                </c:pt>
                <c:pt idx="702">
                  <c:v>103.23732132398288</c:v>
                </c:pt>
                <c:pt idx="703">
                  <c:v>113.53591658396587</c:v>
                </c:pt>
                <c:pt idx="704">
                  <c:v>109.68028524047116</c:v>
                </c:pt>
                <c:pt idx="705">
                  <c:v>108.98451421177349</c:v>
                </c:pt>
                <c:pt idx="706">
                  <c:v>109.34272428951297</c:v>
                </c:pt>
                <c:pt idx="707">
                  <c:v>121.02602087676543</c:v>
                </c:pt>
                <c:pt idx="708">
                  <c:v>115.37385465220468</c:v>
                </c:pt>
                <c:pt idx="709">
                  <c:v>102.10930685870119</c:v>
                </c:pt>
                <c:pt idx="710">
                  <c:v>114.06005736849212</c:v>
                </c:pt>
                <c:pt idx="711">
                  <c:v>102.19127732621185</c:v>
                </c:pt>
                <c:pt idx="712">
                  <c:v>122.76049343631479</c:v>
                </c:pt>
                <c:pt idx="713">
                  <c:v>103.90753976661962</c:v>
                </c:pt>
                <c:pt idx="714">
                  <c:v>103.35772640398059</c:v>
                </c:pt>
                <c:pt idx="715">
                  <c:v>103.67947360032976</c:v>
                </c:pt>
                <c:pt idx="716">
                  <c:v>104.34684174154546</c:v>
                </c:pt>
                <c:pt idx="717">
                  <c:v>102.78074770124445</c:v>
                </c:pt>
                <c:pt idx="718">
                  <c:v>137.16500549191883</c:v>
                </c:pt>
                <c:pt idx="719">
                  <c:v>104.2802993174455</c:v>
                </c:pt>
                <c:pt idx="720">
                  <c:v>120.53006142703792</c:v>
                </c:pt>
                <c:pt idx="721">
                  <c:v>118.89912928759122</c:v>
                </c:pt>
                <c:pt idx="722">
                  <c:v>116.54578319422517</c:v>
                </c:pt>
                <c:pt idx="723">
                  <c:v>109.633786113234</c:v>
                </c:pt>
                <c:pt idx="724">
                  <c:v>105.63895524868855</c:v>
                </c:pt>
                <c:pt idx="725">
                  <c:v>110.94005241231262</c:v>
                </c:pt>
                <c:pt idx="726">
                  <c:v>103.17231365616765</c:v>
                </c:pt>
                <c:pt idx="727">
                  <c:v>103.55686747317286</c:v>
                </c:pt>
                <c:pt idx="728">
                  <c:v>116.8978628977264</c:v>
                </c:pt>
                <c:pt idx="729">
                  <c:v>103.23858822119428</c:v>
                </c:pt>
                <c:pt idx="730">
                  <c:v>102.60757168390964</c:v>
                </c:pt>
                <c:pt idx="731">
                  <c:v>101.90363681831256</c:v>
                </c:pt>
                <c:pt idx="732">
                  <c:v>104.31495228757124</c:v>
                </c:pt>
                <c:pt idx="733">
                  <c:v>107.50421796782535</c:v>
                </c:pt>
                <c:pt idx="734">
                  <c:v>112.57826198608799</c:v>
                </c:pt>
                <c:pt idx="735">
                  <c:v>103.57024995702389</c:v>
                </c:pt>
                <c:pt idx="736">
                  <c:v>110.61537230132626</c:v>
                </c:pt>
                <c:pt idx="737">
                  <c:v>106.11444589252382</c:v>
                </c:pt>
                <c:pt idx="738">
                  <c:v>114.62395754541525</c:v>
                </c:pt>
                <c:pt idx="739">
                  <c:v>113.26452339106397</c:v>
                </c:pt>
                <c:pt idx="740">
                  <c:v>103.12062550645425</c:v>
                </c:pt>
                <c:pt idx="741">
                  <c:v>101.69022087953689</c:v>
                </c:pt>
                <c:pt idx="742">
                  <c:v>115.70756573253311</c:v>
                </c:pt>
                <c:pt idx="743">
                  <c:v>109.94316239899251</c:v>
                </c:pt>
                <c:pt idx="744">
                  <c:v>102.54454435493335</c:v>
                </c:pt>
                <c:pt idx="745">
                  <c:v>109.7569997366513</c:v>
                </c:pt>
                <c:pt idx="746">
                  <c:v>114.36476938867965</c:v>
                </c:pt>
                <c:pt idx="747">
                  <c:v>104.35949479436594</c:v>
                </c:pt>
                <c:pt idx="748">
                  <c:v>101.75083660223096</c:v>
                </c:pt>
                <c:pt idx="749">
                  <c:v>105.72289816543218</c:v>
                </c:pt>
                <c:pt idx="750">
                  <c:v>104.66880284143288</c:v>
                </c:pt>
                <c:pt idx="751">
                  <c:v>101.63317492340134</c:v>
                </c:pt>
                <c:pt idx="752">
                  <c:v>102.77367031953878</c:v>
                </c:pt>
                <c:pt idx="753">
                  <c:v>106.0625377247154</c:v>
                </c:pt>
                <c:pt idx="754">
                  <c:v>110.87286679946351</c:v>
                </c:pt>
                <c:pt idx="755">
                  <c:v>104.85803961875902</c:v>
                </c:pt>
                <c:pt idx="756">
                  <c:v>108.02064007454867</c:v>
                </c:pt>
                <c:pt idx="757">
                  <c:v>109.36065756422094</c:v>
                </c:pt>
                <c:pt idx="758">
                  <c:v>107.29248379129778</c:v>
                </c:pt>
                <c:pt idx="759">
                  <c:v>118.73446479921198</c:v>
                </c:pt>
                <c:pt idx="760">
                  <c:v>119.09529844608666</c:v>
                </c:pt>
                <c:pt idx="761">
                  <c:v>101.80018226063147</c:v>
                </c:pt>
                <c:pt idx="762">
                  <c:v>110.67748654869054</c:v>
                </c:pt>
                <c:pt idx="763">
                  <c:v>127.53377363109244</c:v>
                </c:pt>
                <c:pt idx="764">
                  <c:v>109.60354561937325</c:v>
                </c:pt>
                <c:pt idx="765">
                  <c:v>114.53098720396932</c:v>
                </c:pt>
                <c:pt idx="766">
                  <c:v>103.37861422288138</c:v>
                </c:pt>
                <c:pt idx="767">
                  <c:v>104.88612116159473</c:v>
                </c:pt>
                <c:pt idx="768">
                  <c:v>104.11675073637736</c:v>
                </c:pt>
                <c:pt idx="769">
                  <c:v>104.73606364584209</c:v>
                </c:pt>
                <c:pt idx="770">
                  <c:v>106.80634373952266</c:v>
                </c:pt>
                <c:pt idx="771">
                  <c:v>122.58115707572456</c:v>
                </c:pt>
                <c:pt idx="772">
                  <c:v>111.36881651294043</c:v>
                </c:pt>
                <c:pt idx="773">
                  <c:v>103.25439484511311</c:v>
                </c:pt>
                <c:pt idx="774">
                  <c:v>121.73923819073192</c:v>
                </c:pt>
                <c:pt idx="775">
                  <c:v>101.49090307092489</c:v>
                </c:pt>
                <c:pt idx="776">
                  <c:v>101.48697321565733</c:v>
                </c:pt>
                <c:pt idx="777">
                  <c:v>104.73233626987158</c:v>
                </c:pt>
                <c:pt idx="778">
                  <c:v>111.64627587462314</c:v>
                </c:pt>
                <c:pt idx="779">
                  <c:v>101.52337647822959</c:v>
                </c:pt>
                <c:pt idx="780">
                  <c:v>106.84438379313576</c:v>
                </c:pt>
                <c:pt idx="781">
                  <c:v>105.31374459623697</c:v>
                </c:pt>
                <c:pt idx="782">
                  <c:v>126.72923085205133</c:v>
                </c:pt>
                <c:pt idx="783">
                  <c:v>103.25646439175914</c:v>
                </c:pt>
                <c:pt idx="784">
                  <c:v>107.58491962164874</c:v>
                </c:pt>
                <c:pt idx="785">
                  <c:v>102.14181651710867</c:v>
                </c:pt>
                <c:pt idx="786">
                  <c:v>104.21284323895051</c:v>
                </c:pt>
                <c:pt idx="787">
                  <c:v>101.20663586221478</c:v>
                </c:pt>
                <c:pt idx="788">
                  <c:v>106.87275914813834</c:v>
                </c:pt>
                <c:pt idx="789">
                  <c:v>109.9424116605789</c:v>
                </c:pt>
                <c:pt idx="790">
                  <c:v>123.97506257595836</c:v>
                </c:pt>
                <c:pt idx="791">
                  <c:v>102.14379393238238</c:v>
                </c:pt>
                <c:pt idx="792">
                  <c:v>110.70552380563136</c:v>
                </c:pt>
                <c:pt idx="793">
                  <c:v>106.24841763504931</c:v>
                </c:pt>
                <c:pt idx="794">
                  <c:v>101.55480162742585</c:v>
                </c:pt>
                <c:pt idx="795">
                  <c:v>101.30177281015682</c:v>
                </c:pt>
                <c:pt idx="796">
                  <c:v>115.07934155885476</c:v>
                </c:pt>
                <c:pt idx="797">
                  <c:v>122.42046640799438</c:v>
                </c:pt>
                <c:pt idx="798">
                  <c:v>112.59599983981367</c:v>
                </c:pt>
                <c:pt idx="799">
                  <c:v>103.56798953842993</c:v>
                </c:pt>
                <c:pt idx="800">
                  <c:v>105.48914114479095</c:v>
                </c:pt>
                <c:pt idx="801">
                  <c:v>114.04191757483983</c:v>
                </c:pt>
                <c:pt idx="802">
                  <c:v>112.75014406966798</c:v>
                </c:pt>
                <c:pt idx="803">
                  <c:v>101.25696802008261</c:v>
                </c:pt>
                <c:pt idx="804">
                  <c:v>102.62336888449846</c:v>
                </c:pt>
                <c:pt idx="805">
                  <c:v>103.54098000150155</c:v>
                </c:pt>
                <c:pt idx="806">
                  <c:v>102.53899844840204</c:v>
                </c:pt>
                <c:pt idx="807">
                  <c:v>113.48480467271615</c:v>
                </c:pt>
                <c:pt idx="808">
                  <c:v>101.1142202213878</c:v>
                </c:pt>
                <c:pt idx="809">
                  <c:v>119.97691581082518</c:v>
                </c:pt>
                <c:pt idx="810">
                  <c:v>102.56386265506896</c:v>
                </c:pt>
                <c:pt idx="811">
                  <c:v>100.91595962844399</c:v>
                </c:pt>
                <c:pt idx="812">
                  <c:v>101.88638182483338</c:v>
                </c:pt>
                <c:pt idx="813">
                  <c:v>100.97992922013813</c:v>
                </c:pt>
                <c:pt idx="814">
                  <c:v>121.81453638626176</c:v>
                </c:pt>
                <c:pt idx="815">
                  <c:v>106.9999866279084</c:v>
                </c:pt>
                <c:pt idx="816">
                  <c:v>101.4534974383655</c:v>
                </c:pt>
                <c:pt idx="817">
                  <c:v>104.09600655979656</c:v>
                </c:pt>
                <c:pt idx="818">
                  <c:v>100.99131882637003</c:v>
                </c:pt>
                <c:pt idx="819">
                  <c:v>102.68764229050912</c:v>
                </c:pt>
                <c:pt idx="820">
                  <c:v>105.94835028895707</c:v>
                </c:pt>
                <c:pt idx="821">
                  <c:v>100.70400967915974</c:v>
                </c:pt>
                <c:pt idx="822">
                  <c:v>103.12893577441965</c:v>
                </c:pt>
                <c:pt idx="823">
                  <c:v>127.95670464623875</c:v>
                </c:pt>
                <c:pt idx="824">
                  <c:v>124.87367771678026</c:v>
                </c:pt>
                <c:pt idx="825">
                  <c:v>120.32844604494684</c:v>
                </c:pt>
                <c:pt idx="826">
                  <c:v>101.5118896258207</c:v>
                </c:pt>
                <c:pt idx="827">
                  <c:v>110.25004949385001</c:v>
                </c:pt>
                <c:pt idx="828">
                  <c:v>104.24194930253088</c:v>
                </c:pt>
                <c:pt idx="829">
                  <c:v>103.79584009747535</c:v>
                </c:pt>
                <c:pt idx="830">
                  <c:v>120.10280676274603</c:v>
                </c:pt>
                <c:pt idx="831">
                  <c:v>116.93540469074031</c:v>
                </c:pt>
                <c:pt idx="832">
                  <c:v>106.80776728289388</c:v>
                </c:pt>
                <c:pt idx="833">
                  <c:v>119.69743224654349</c:v>
                </c:pt>
                <c:pt idx="834">
                  <c:v>110.41846814966551</c:v>
                </c:pt>
                <c:pt idx="835">
                  <c:v>103.63101540381558</c:v>
                </c:pt>
                <c:pt idx="836">
                  <c:v>100.8072954272759</c:v>
                </c:pt>
                <c:pt idx="837">
                  <c:v>133.6841716496948</c:v>
                </c:pt>
                <c:pt idx="838">
                  <c:v>101.48084685639253</c:v>
                </c:pt>
                <c:pt idx="839">
                  <c:v>108.73192289537961</c:v>
                </c:pt>
                <c:pt idx="840">
                  <c:v>104.50077885197398</c:v>
                </c:pt>
                <c:pt idx="841">
                  <c:v>100.57275421838554</c:v>
                </c:pt>
                <c:pt idx="842">
                  <c:v>104.14427331739748</c:v>
                </c:pt>
                <c:pt idx="843">
                  <c:v>127.70318537774865</c:v>
                </c:pt>
                <c:pt idx="844">
                  <c:v>102.17858415945516</c:v>
                </c:pt>
                <c:pt idx="845">
                  <c:v>106.51733759798476</c:v>
                </c:pt>
                <c:pt idx="846">
                  <c:v>105.14560175245892</c:v>
                </c:pt>
                <c:pt idx="847">
                  <c:v>105.14028431101653</c:v>
                </c:pt>
                <c:pt idx="848">
                  <c:v>109.20423659611612</c:v>
                </c:pt>
                <c:pt idx="849">
                  <c:v>100.70344462922394</c:v>
                </c:pt>
                <c:pt idx="850">
                  <c:v>103.71047867406604</c:v>
                </c:pt>
                <c:pt idx="851">
                  <c:v>118.75175351301496</c:v>
                </c:pt>
                <c:pt idx="852">
                  <c:v>106.86269288763209</c:v>
                </c:pt>
                <c:pt idx="853">
                  <c:v>111.58313582987894</c:v>
                </c:pt>
                <c:pt idx="854">
                  <c:v>103.46134628132354</c:v>
                </c:pt>
                <c:pt idx="855">
                  <c:v>101.62591535945779</c:v>
                </c:pt>
                <c:pt idx="856">
                  <c:v>102.50221942536996</c:v>
                </c:pt>
                <c:pt idx="857">
                  <c:v>109.65023910574824</c:v>
                </c:pt>
                <c:pt idx="858">
                  <c:v>104.21672872142452</c:v>
                </c:pt>
                <c:pt idx="859">
                  <c:v>100.87852057720247</c:v>
                </c:pt>
                <c:pt idx="860">
                  <c:v>102.68688471831507</c:v>
                </c:pt>
                <c:pt idx="861">
                  <c:v>107.13539004415581</c:v>
                </c:pt>
                <c:pt idx="862">
                  <c:v>101.16852555575507</c:v>
                </c:pt>
                <c:pt idx="863">
                  <c:v>104.93760861860693</c:v>
                </c:pt>
                <c:pt idx="864">
                  <c:v>103.2306639728568</c:v>
                </c:pt>
                <c:pt idx="865">
                  <c:v>100.14707536985539</c:v>
                </c:pt>
                <c:pt idx="866">
                  <c:v>102.64627807009707</c:v>
                </c:pt>
                <c:pt idx="867">
                  <c:v>100.72891085962951</c:v>
                </c:pt>
                <c:pt idx="868">
                  <c:v>117.05770163957051</c:v>
                </c:pt>
                <c:pt idx="869">
                  <c:v>110.57753945971568</c:v>
                </c:pt>
                <c:pt idx="870">
                  <c:v>107.37809518608456</c:v>
                </c:pt>
                <c:pt idx="871">
                  <c:v>104.53483350061499</c:v>
                </c:pt>
                <c:pt idx="872">
                  <c:v>106.1150339403992</c:v>
                </c:pt>
                <c:pt idx="873">
                  <c:v>110.58196533637603</c:v>
                </c:pt>
                <c:pt idx="874">
                  <c:v>109.31299196119976</c:v>
                </c:pt>
                <c:pt idx="875">
                  <c:v>104.66233284199024</c:v>
                </c:pt>
                <c:pt idx="876">
                  <c:v>100.83837771092114</c:v>
                </c:pt>
                <c:pt idx="877">
                  <c:v>103.66419006220053</c:v>
                </c:pt>
                <c:pt idx="878">
                  <c:v>100.37568687480345</c:v>
                </c:pt>
                <c:pt idx="879">
                  <c:v>107.91456326425842</c:v>
                </c:pt>
                <c:pt idx="880">
                  <c:v>101.16029391732775</c:v>
                </c:pt>
                <c:pt idx="881">
                  <c:v>110.22075538935157</c:v>
                </c:pt>
                <c:pt idx="882">
                  <c:v>104.60953332491896</c:v>
                </c:pt>
                <c:pt idx="883">
                  <c:v>100.05682818480032</c:v>
                </c:pt>
                <c:pt idx="884">
                  <c:v>101.59886488021118</c:v>
                </c:pt>
                <c:pt idx="885">
                  <c:v>101.60781782611993</c:v>
                </c:pt>
                <c:pt idx="886">
                  <c:v>109.78770450133595</c:v>
                </c:pt>
                <c:pt idx="887">
                  <c:v>103.2131369903457</c:v>
                </c:pt>
                <c:pt idx="888">
                  <c:v>120.22726588875908</c:v>
                </c:pt>
                <c:pt idx="889">
                  <c:v>102.52770175467613</c:v>
                </c:pt>
                <c:pt idx="890">
                  <c:v>101.81259961591056</c:v>
                </c:pt>
                <c:pt idx="891">
                  <c:v>108.68967753646558</c:v>
                </c:pt>
                <c:pt idx="892">
                  <c:v>107.79277504289912</c:v>
                </c:pt>
                <c:pt idx="893">
                  <c:v>109.27982960770994</c:v>
                </c:pt>
                <c:pt idx="894">
                  <c:v>123.11034598971791</c:v>
                </c:pt>
                <c:pt idx="895">
                  <c:v>113.06559912107279</c:v>
                </c:pt>
                <c:pt idx="896">
                  <c:v>102.12421921417055</c:v>
                </c:pt>
                <c:pt idx="897">
                  <c:v>111.3143888664364</c:v>
                </c:pt>
                <c:pt idx="898">
                  <c:v>101.71267270108014</c:v>
                </c:pt>
                <c:pt idx="899">
                  <c:v>116.5705768011094</c:v>
                </c:pt>
                <c:pt idx="900">
                  <c:v>100.25318687736895</c:v>
                </c:pt>
                <c:pt idx="901">
                  <c:v>102.26026382759831</c:v>
                </c:pt>
                <c:pt idx="902">
                  <c:v>99.808944990886403</c:v>
                </c:pt>
                <c:pt idx="903">
                  <c:v>104.8452451285974</c:v>
                </c:pt>
                <c:pt idx="904">
                  <c:v>99.981720491927746</c:v>
                </c:pt>
                <c:pt idx="905">
                  <c:v>105.86405491694073</c:v>
                </c:pt>
                <c:pt idx="906">
                  <c:v>117.58315841979548</c:v>
                </c:pt>
                <c:pt idx="907">
                  <c:v>102.92198389517364</c:v>
                </c:pt>
                <c:pt idx="908">
                  <c:v>108.8397558191043</c:v>
                </c:pt>
                <c:pt idx="909">
                  <c:v>107.89662029100123</c:v>
                </c:pt>
                <c:pt idx="910">
                  <c:v>105.30620193815608</c:v>
                </c:pt>
                <c:pt idx="911">
                  <c:v>116.17205405106827</c:v>
                </c:pt>
                <c:pt idx="912">
                  <c:v>106.89781906787694</c:v>
                </c:pt>
                <c:pt idx="913">
                  <c:v>102.3999299783065</c:v>
                </c:pt>
                <c:pt idx="914">
                  <c:v>115.0280684848764</c:v>
                </c:pt>
                <c:pt idx="915">
                  <c:v>100.28000383276002</c:v>
                </c:pt>
                <c:pt idx="916">
                  <c:v>108.06434028914191</c:v>
                </c:pt>
                <c:pt idx="917">
                  <c:v>100.43639891905767</c:v>
                </c:pt>
                <c:pt idx="918">
                  <c:v>101.00935604700578</c:v>
                </c:pt>
                <c:pt idx="919">
                  <c:v>109.20545450418669</c:v>
                </c:pt>
                <c:pt idx="920">
                  <c:v>100.21269186839386</c:v>
                </c:pt>
                <c:pt idx="921">
                  <c:v>106.37010007635217</c:v>
                </c:pt>
                <c:pt idx="922">
                  <c:v>123.98809062974796</c:v>
                </c:pt>
                <c:pt idx="923">
                  <c:v>100.38788825344677</c:v>
                </c:pt>
                <c:pt idx="924">
                  <c:v>101.72522514460998</c:v>
                </c:pt>
                <c:pt idx="925">
                  <c:v>100.36477713141609</c:v>
                </c:pt>
                <c:pt idx="926">
                  <c:v>101.89472124485076</c:v>
                </c:pt>
                <c:pt idx="927">
                  <c:v>103.16006297059644</c:v>
                </c:pt>
                <c:pt idx="928">
                  <c:v>101.01262030964006</c:v>
                </c:pt>
                <c:pt idx="929">
                  <c:v>103.54326933145583</c:v>
                </c:pt>
                <c:pt idx="930">
                  <c:v>102.04171591747821</c:v>
                </c:pt>
                <c:pt idx="931">
                  <c:v>102.68100048890084</c:v>
                </c:pt>
                <c:pt idx="932">
                  <c:v>109.02187423897287</c:v>
                </c:pt>
                <c:pt idx="933">
                  <c:v>111.32242770684888</c:v>
                </c:pt>
                <c:pt idx="934">
                  <c:v>101.70021802934558</c:v>
                </c:pt>
                <c:pt idx="935">
                  <c:v>99.368561534906661</c:v>
                </c:pt>
                <c:pt idx="936">
                  <c:v>99.529194031196866</c:v>
                </c:pt>
                <c:pt idx="937">
                  <c:v>99.995812957183446</c:v>
                </c:pt>
                <c:pt idx="938">
                  <c:v>111.50906894282386</c:v>
                </c:pt>
                <c:pt idx="939">
                  <c:v>101.54912978686293</c:v>
                </c:pt>
                <c:pt idx="940">
                  <c:v>106.7527329210573</c:v>
                </c:pt>
                <c:pt idx="941">
                  <c:v>99.418402399059801</c:v>
                </c:pt>
                <c:pt idx="942">
                  <c:v>113.48230265069263</c:v>
                </c:pt>
                <c:pt idx="943">
                  <c:v>99.389051112892815</c:v>
                </c:pt>
                <c:pt idx="944">
                  <c:v>102.90891808668846</c:v>
                </c:pt>
                <c:pt idx="945">
                  <c:v>111.32968007956246</c:v>
                </c:pt>
                <c:pt idx="946">
                  <c:v>106.67756258660103</c:v>
                </c:pt>
                <c:pt idx="947">
                  <c:v>100.06146351820684</c:v>
                </c:pt>
                <c:pt idx="948">
                  <c:v>100.89186646225762</c:v>
                </c:pt>
                <c:pt idx="949">
                  <c:v>101.50520302828912</c:v>
                </c:pt>
                <c:pt idx="950">
                  <c:v>99.883577029173665</c:v>
                </c:pt>
                <c:pt idx="951">
                  <c:v>107.99772842213353</c:v>
                </c:pt>
                <c:pt idx="952">
                  <c:v>103.51214690332409</c:v>
                </c:pt>
                <c:pt idx="953">
                  <c:v>124.93108297585083</c:v>
                </c:pt>
                <c:pt idx="954">
                  <c:v>99.639641898178382</c:v>
                </c:pt>
                <c:pt idx="955">
                  <c:v>100.45855912613038</c:v>
                </c:pt>
                <c:pt idx="956">
                  <c:v>99.421966608906558</c:v>
                </c:pt>
                <c:pt idx="957">
                  <c:v>108.54046684251959</c:v>
                </c:pt>
                <c:pt idx="958">
                  <c:v>99.860946447143633</c:v>
                </c:pt>
                <c:pt idx="959">
                  <c:v>111.38794284679777</c:v>
                </c:pt>
                <c:pt idx="960">
                  <c:v>108.90031085779735</c:v>
                </c:pt>
                <c:pt idx="961">
                  <c:v>99.284896564680182</c:v>
                </c:pt>
                <c:pt idx="962">
                  <c:v>105.68349967597797</c:v>
                </c:pt>
                <c:pt idx="963">
                  <c:v>103.47879745316064</c:v>
                </c:pt>
                <c:pt idx="964">
                  <c:v>116.71715519404506</c:v>
                </c:pt>
                <c:pt idx="965">
                  <c:v>108.23615191462765</c:v>
                </c:pt>
                <c:pt idx="966">
                  <c:v>103.70470511493535</c:v>
                </c:pt>
                <c:pt idx="967">
                  <c:v>99.453142032377201</c:v>
                </c:pt>
                <c:pt idx="968">
                  <c:v>110.15323826434637</c:v>
                </c:pt>
                <c:pt idx="969">
                  <c:v>99.661428957294049</c:v>
                </c:pt>
                <c:pt idx="970">
                  <c:v>111.06860419813719</c:v>
                </c:pt>
                <c:pt idx="971">
                  <c:v>99.700197399035233</c:v>
                </c:pt>
                <c:pt idx="972">
                  <c:v>102.28009300058621</c:v>
                </c:pt>
                <c:pt idx="973">
                  <c:v>105.79806601783085</c:v>
                </c:pt>
                <c:pt idx="974">
                  <c:v>119.08457124959874</c:v>
                </c:pt>
                <c:pt idx="975">
                  <c:v>103.8591613756214</c:v>
                </c:pt>
                <c:pt idx="976">
                  <c:v>113.0370105521804</c:v>
                </c:pt>
                <c:pt idx="977">
                  <c:v>105.75736947036759</c:v>
                </c:pt>
                <c:pt idx="978">
                  <c:v>102.16551205936032</c:v>
                </c:pt>
                <c:pt idx="979">
                  <c:v>107.43748657789547</c:v>
                </c:pt>
                <c:pt idx="980">
                  <c:v>102.44824534528664</c:v>
                </c:pt>
                <c:pt idx="981">
                  <c:v>109.86788390104054</c:v>
                </c:pt>
                <c:pt idx="982">
                  <c:v>107.68254636512167</c:v>
                </c:pt>
                <c:pt idx="983">
                  <c:v>102.69369112006441</c:v>
                </c:pt>
                <c:pt idx="984">
                  <c:v>99.188250151781986</c:v>
                </c:pt>
                <c:pt idx="985">
                  <c:v>102.30427489882585</c:v>
                </c:pt>
                <c:pt idx="986">
                  <c:v>98.935426670673309</c:v>
                </c:pt>
                <c:pt idx="987">
                  <c:v>107.87267476865578</c:v>
                </c:pt>
                <c:pt idx="988">
                  <c:v>107.40521898265624</c:v>
                </c:pt>
                <c:pt idx="989">
                  <c:v>107.15287892354029</c:v>
                </c:pt>
                <c:pt idx="990">
                  <c:v>107.0909701206992</c:v>
                </c:pt>
                <c:pt idx="991">
                  <c:v>116.21030839231918</c:v>
                </c:pt>
                <c:pt idx="992">
                  <c:v>115.07868170915712</c:v>
                </c:pt>
                <c:pt idx="993">
                  <c:v>101.93042557485865</c:v>
                </c:pt>
                <c:pt idx="994">
                  <c:v>100.09432645102206</c:v>
                </c:pt>
                <c:pt idx="995">
                  <c:v>106.74996953685668</c:v>
                </c:pt>
                <c:pt idx="996">
                  <c:v>100.04704148671804</c:v>
                </c:pt>
                <c:pt idx="997">
                  <c:v>103.19867513645168</c:v>
                </c:pt>
                <c:pt idx="998">
                  <c:v>99.369745232627409</c:v>
                </c:pt>
                <c:pt idx="999">
                  <c:v>98.971087640073208</c:v>
                </c:pt>
                <c:pt idx="1000">
                  <c:v>99.132287450685041</c:v>
                </c:pt>
                <c:pt idx="1001">
                  <c:v>98.754430860567126</c:v>
                </c:pt>
                <c:pt idx="1002">
                  <c:v>98.860794741457639</c:v>
                </c:pt>
                <c:pt idx="1003">
                  <c:v>120.34998916630208</c:v>
                </c:pt>
                <c:pt idx="1004">
                  <c:v>106.1588451260009</c:v>
                </c:pt>
                <c:pt idx="1005">
                  <c:v>101.69560429375132</c:v>
                </c:pt>
                <c:pt idx="1006">
                  <c:v>105.04928208666699</c:v>
                </c:pt>
                <c:pt idx="1007">
                  <c:v>100.28188350008685</c:v>
                </c:pt>
                <c:pt idx="1008">
                  <c:v>105.19861587368094</c:v>
                </c:pt>
                <c:pt idx="1009">
                  <c:v>101.08996895744463</c:v>
                </c:pt>
                <c:pt idx="1010">
                  <c:v>101.06409820761782</c:v>
                </c:pt>
                <c:pt idx="1011">
                  <c:v>101.86516612377667</c:v>
                </c:pt>
                <c:pt idx="1012">
                  <c:v>101.73479038360792</c:v>
                </c:pt>
                <c:pt idx="1013">
                  <c:v>98.318850145883218</c:v>
                </c:pt>
                <c:pt idx="1014">
                  <c:v>114.10059280417624</c:v>
                </c:pt>
                <c:pt idx="1015">
                  <c:v>104.55987240069568</c:v>
                </c:pt>
                <c:pt idx="1016">
                  <c:v>98.573211557763955</c:v>
                </c:pt>
                <c:pt idx="1017">
                  <c:v>98.914557935677422</c:v>
                </c:pt>
                <c:pt idx="1018">
                  <c:v>98.809351588380892</c:v>
                </c:pt>
                <c:pt idx="1019">
                  <c:v>116.44955560617346</c:v>
                </c:pt>
                <c:pt idx="1020">
                  <c:v>99.563653346802042</c:v>
                </c:pt>
                <c:pt idx="1021">
                  <c:v>109.57068689341071</c:v>
                </c:pt>
                <c:pt idx="1022">
                  <c:v>98.132375187673929</c:v>
                </c:pt>
                <c:pt idx="1023">
                  <c:v>107.84065220347253</c:v>
                </c:pt>
                <c:pt idx="1024">
                  <c:v>101.26487507305903</c:v>
                </c:pt>
                <c:pt idx="1025">
                  <c:v>105.2527574678786</c:v>
                </c:pt>
                <c:pt idx="1026">
                  <c:v>112.19044228804009</c:v>
                </c:pt>
                <c:pt idx="1027">
                  <c:v>105.59773165789014</c:v>
                </c:pt>
                <c:pt idx="1028">
                  <c:v>109.54599337020767</c:v>
                </c:pt>
                <c:pt idx="1029">
                  <c:v>112.19269681815871</c:v>
                </c:pt>
                <c:pt idx="1030">
                  <c:v>107.60432424187303</c:v>
                </c:pt>
                <c:pt idx="1031">
                  <c:v>106.89210109310574</c:v>
                </c:pt>
                <c:pt idx="1032">
                  <c:v>104.86942349341186</c:v>
                </c:pt>
                <c:pt idx="1033">
                  <c:v>111.06216403994962</c:v>
                </c:pt>
                <c:pt idx="1034">
                  <c:v>101.25925706242937</c:v>
                </c:pt>
                <c:pt idx="1035">
                  <c:v>101.32267378714798</c:v>
                </c:pt>
                <c:pt idx="1036">
                  <c:v>103.90100523666861</c:v>
                </c:pt>
                <c:pt idx="1037">
                  <c:v>103.81131590369614</c:v>
                </c:pt>
                <c:pt idx="1038">
                  <c:v>109.61700128584845</c:v>
                </c:pt>
                <c:pt idx="1039">
                  <c:v>101.31905686636541</c:v>
                </c:pt>
                <c:pt idx="1040">
                  <c:v>98.630431637677816</c:v>
                </c:pt>
                <c:pt idx="1041">
                  <c:v>104.29864735287964</c:v>
                </c:pt>
                <c:pt idx="1042">
                  <c:v>105.72480969970235</c:v>
                </c:pt>
                <c:pt idx="1043">
                  <c:v>99.55324343760671</c:v>
                </c:pt>
                <c:pt idx="1044">
                  <c:v>98.895096026764023</c:v>
                </c:pt>
                <c:pt idx="1045">
                  <c:v>98.689348159329938</c:v>
                </c:pt>
                <c:pt idx="1046">
                  <c:v>105.39437162255589</c:v>
                </c:pt>
                <c:pt idx="1047">
                  <c:v>102.12095733117948</c:v>
                </c:pt>
                <c:pt idx="1048">
                  <c:v>98.87920181521261</c:v>
                </c:pt>
                <c:pt idx="1049">
                  <c:v>107.2938988006691</c:v>
                </c:pt>
                <c:pt idx="1050">
                  <c:v>116.94990117507231</c:v>
                </c:pt>
                <c:pt idx="1051">
                  <c:v>108.76806451906344</c:v>
                </c:pt>
                <c:pt idx="1052">
                  <c:v>113.33379475050893</c:v>
                </c:pt>
                <c:pt idx="1053">
                  <c:v>105.51360397607694</c:v>
                </c:pt>
                <c:pt idx="1054">
                  <c:v>107.34611657567493</c:v>
                </c:pt>
                <c:pt idx="1055">
                  <c:v>98.591903932869968</c:v>
                </c:pt>
                <c:pt idx="1056">
                  <c:v>97.900830903780417</c:v>
                </c:pt>
                <c:pt idx="1057">
                  <c:v>100.84758963146452</c:v>
                </c:pt>
                <c:pt idx="1058">
                  <c:v>99.051996036038503</c:v>
                </c:pt>
                <c:pt idx="1059">
                  <c:v>102.8926198322618</c:v>
                </c:pt>
                <c:pt idx="1060">
                  <c:v>98.077150809937166</c:v>
                </c:pt>
                <c:pt idx="1061">
                  <c:v>101.38401564272638</c:v>
                </c:pt>
                <c:pt idx="1062">
                  <c:v>112.94177097571226</c:v>
                </c:pt>
                <c:pt idx="1063">
                  <c:v>98.607972098875877</c:v>
                </c:pt>
                <c:pt idx="1064">
                  <c:v>105.77371375643776</c:v>
                </c:pt>
                <c:pt idx="1065">
                  <c:v>104.35720927267454</c:v>
                </c:pt>
                <c:pt idx="1066">
                  <c:v>117.13385431100212</c:v>
                </c:pt>
                <c:pt idx="1067">
                  <c:v>99.433393965043777</c:v>
                </c:pt>
                <c:pt idx="1068">
                  <c:v>101.19283990497516</c:v>
                </c:pt>
                <c:pt idx="1069">
                  <c:v>111.98421730668986</c:v>
                </c:pt>
                <c:pt idx="1070">
                  <c:v>108.80171239619608</c:v>
                </c:pt>
                <c:pt idx="1071">
                  <c:v>97.847691893304585</c:v>
                </c:pt>
                <c:pt idx="1072">
                  <c:v>105.88747580964439</c:v>
                </c:pt>
                <c:pt idx="1073">
                  <c:v>116.45208704317666</c:v>
                </c:pt>
                <c:pt idx="1074">
                  <c:v>98.258078352059329</c:v>
                </c:pt>
                <c:pt idx="1075">
                  <c:v>99.756522056669354</c:v>
                </c:pt>
                <c:pt idx="1076">
                  <c:v>97.619563309026844</c:v>
                </c:pt>
                <c:pt idx="1077">
                  <c:v>106.83493053081332</c:v>
                </c:pt>
                <c:pt idx="1078">
                  <c:v>100.29627183554321</c:v>
                </c:pt>
                <c:pt idx="1079">
                  <c:v>103.25280420390365</c:v>
                </c:pt>
                <c:pt idx="1080">
                  <c:v>103.19143107940646</c:v>
                </c:pt>
                <c:pt idx="1081">
                  <c:v>99.600186472638413</c:v>
                </c:pt>
                <c:pt idx="1082">
                  <c:v>113.94185638944647</c:v>
                </c:pt>
                <c:pt idx="1083">
                  <c:v>105.55403779279747</c:v>
                </c:pt>
                <c:pt idx="1084">
                  <c:v>101.38267269149161</c:v>
                </c:pt>
                <c:pt idx="1085">
                  <c:v>112.40801585771433</c:v>
                </c:pt>
                <c:pt idx="1086">
                  <c:v>97.922838427554055</c:v>
                </c:pt>
                <c:pt idx="1087">
                  <c:v>98.835114511112863</c:v>
                </c:pt>
                <c:pt idx="1088">
                  <c:v>99.505023299895939</c:v>
                </c:pt>
                <c:pt idx="1089">
                  <c:v>106.62871159971151</c:v>
                </c:pt>
                <c:pt idx="1090">
                  <c:v>104.62279871984379</c:v>
                </c:pt>
                <c:pt idx="1091">
                  <c:v>99.593336843985639</c:v>
                </c:pt>
                <c:pt idx="1092">
                  <c:v>99.661379953867851</c:v>
                </c:pt>
                <c:pt idx="1093">
                  <c:v>104.64710249650571</c:v>
                </c:pt>
                <c:pt idx="1094">
                  <c:v>113.38578377741588</c:v>
                </c:pt>
                <c:pt idx="1095">
                  <c:v>116.88934669596907</c:v>
                </c:pt>
                <c:pt idx="1096">
                  <c:v>97.740727842667084</c:v>
                </c:pt>
                <c:pt idx="1097">
                  <c:v>108.56490986398063</c:v>
                </c:pt>
                <c:pt idx="1098">
                  <c:v>99.375737650932606</c:v>
                </c:pt>
                <c:pt idx="1099">
                  <c:v>100.89887928214208</c:v>
                </c:pt>
                <c:pt idx="1100">
                  <c:v>97.475175098329586</c:v>
                </c:pt>
                <c:pt idx="1101">
                  <c:v>98.239178721511635</c:v>
                </c:pt>
                <c:pt idx="1102">
                  <c:v>103.55190422916851</c:v>
                </c:pt>
                <c:pt idx="1103">
                  <c:v>97.701731619083276</c:v>
                </c:pt>
                <c:pt idx="1104">
                  <c:v>112.00547726190739</c:v>
                </c:pt>
                <c:pt idx="1105">
                  <c:v>98.514720077614214</c:v>
                </c:pt>
                <c:pt idx="1106">
                  <c:v>98.779237544945261</c:v>
                </c:pt>
                <c:pt idx="1107">
                  <c:v>102.41427177544927</c:v>
                </c:pt>
                <c:pt idx="1108">
                  <c:v>111.4169050729181</c:v>
                </c:pt>
                <c:pt idx="1109">
                  <c:v>101.49714324814535</c:v>
                </c:pt>
                <c:pt idx="1110">
                  <c:v>106.8753756227479</c:v>
                </c:pt>
                <c:pt idx="1111">
                  <c:v>115.43295171527858</c:v>
                </c:pt>
                <c:pt idx="1112">
                  <c:v>113.51963258893501</c:v>
                </c:pt>
                <c:pt idx="1113">
                  <c:v>102.27154851393885</c:v>
                </c:pt>
                <c:pt idx="1114">
                  <c:v>113.05010515512842</c:v>
                </c:pt>
                <c:pt idx="1115">
                  <c:v>102.91543361902914</c:v>
                </c:pt>
                <c:pt idx="1116">
                  <c:v>98.557887689534141</c:v>
                </c:pt>
                <c:pt idx="1117">
                  <c:v>100.85795648562606</c:v>
                </c:pt>
                <c:pt idx="1118">
                  <c:v>97.738025286792848</c:v>
                </c:pt>
                <c:pt idx="1119">
                  <c:v>102.76978091587522</c:v>
                </c:pt>
                <c:pt idx="1120">
                  <c:v>101.04379624373985</c:v>
                </c:pt>
                <c:pt idx="1121">
                  <c:v>106.75996215762049</c:v>
                </c:pt>
                <c:pt idx="1122">
                  <c:v>112.39269238818787</c:v>
                </c:pt>
                <c:pt idx="1123">
                  <c:v>101.92744125433512</c:v>
                </c:pt>
                <c:pt idx="1124">
                  <c:v>103.10963398392921</c:v>
                </c:pt>
                <c:pt idx="1125">
                  <c:v>102.99294223908566</c:v>
                </c:pt>
                <c:pt idx="1126">
                  <c:v>97.362679782536532</c:v>
                </c:pt>
                <c:pt idx="1127">
                  <c:v>99.193350659693863</c:v>
                </c:pt>
                <c:pt idx="1128">
                  <c:v>116.74286338299784</c:v>
                </c:pt>
                <c:pt idx="1129">
                  <c:v>100.6127451126054</c:v>
                </c:pt>
                <c:pt idx="1130">
                  <c:v>109.20811122223124</c:v>
                </c:pt>
                <c:pt idx="1131">
                  <c:v>99.055079089701877</c:v>
                </c:pt>
                <c:pt idx="1132">
                  <c:v>103.45322843553647</c:v>
                </c:pt>
                <c:pt idx="1133">
                  <c:v>98.686915006056125</c:v>
                </c:pt>
                <c:pt idx="1134">
                  <c:v>99.076376093853668</c:v>
                </c:pt>
                <c:pt idx="1135">
                  <c:v>100.5824874551853</c:v>
                </c:pt>
                <c:pt idx="1136">
                  <c:v>98.934619924111161</c:v>
                </c:pt>
                <c:pt idx="1137">
                  <c:v>102.66165105384742</c:v>
                </c:pt>
                <c:pt idx="1138">
                  <c:v>96.825297153190306</c:v>
                </c:pt>
                <c:pt idx="1139">
                  <c:v>102.46911010269058</c:v>
                </c:pt>
                <c:pt idx="1140">
                  <c:v>98.757954588060954</c:v>
                </c:pt>
                <c:pt idx="1141">
                  <c:v>109.09782922954</c:v>
                </c:pt>
                <c:pt idx="1142">
                  <c:v>98.042358279366852</c:v>
                </c:pt>
                <c:pt idx="1143">
                  <c:v>109.56653292611642</c:v>
                </c:pt>
                <c:pt idx="1144">
                  <c:v>108.2349629107441</c:v>
                </c:pt>
                <c:pt idx="1145">
                  <c:v>111.18599340189569</c:v>
                </c:pt>
                <c:pt idx="1146">
                  <c:v>98.44959131999704</c:v>
                </c:pt>
                <c:pt idx="1147">
                  <c:v>117.50718667047424</c:v>
                </c:pt>
                <c:pt idx="1148">
                  <c:v>99.09481917524991</c:v>
                </c:pt>
                <c:pt idx="1149">
                  <c:v>109.26939572631123</c:v>
                </c:pt>
                <c:pt idx="1150">
                  <c:v>105.95334355888585</c:v>
                </c:pt>
                <c:pt idx="1151">
                  <c:v>113.91059698851601</c:v>
                </c:pt>
                <c:pt idx="1152">
                  <c:v>97.943562933094412</c:v>
                </c:pt>
                <c:pt idx="1153">
                  <c:v>117.30952141638745</c:v>
                </c:pt>
                <c:pt idx="1154">
                  <c:v>98.71213892739371</c:v>
                </c:pt>
                <c:pt idx="1155">
                  <c:v>106.45024513047369</c:v>
                </c:pt>
                <c:pt idx="1156">
                  <c:v>102.19068015977292</c:v>
                </c:pt>
                <c:pt idx="1157">
                  <c:v>109.79502890878156</c:v>
                </c:pt>
                <c:pt idx="1158">
                  <c:v>96.608907185927578</c:v>
                </c:pt>
                <c:pt idx="1159">
                  <c:v>103.32627828143708</c:v>
                </c:pt>
                <c:pt idx="1160">
                  <c:v>107.7746400603873</c:v>
                </c:pt>
                <c:pt idx="1161">
                  <c:v>106.22734851432625</c:v>
                </c:pt>
                <c:pt idx="1162">
                  <c:v>100.80737589163853</c:v>
                </c:pt>
                <c:pt idx="1163">
                  <c:v>121.15472845956602</c:v>
                </c:pt>
                <c:pt idx="1164">
                  <c:v>96.748389224542606</c:v>
                </c:pt>
                <c:pt idx="1165">
                  <c:v>101.43268277443629</c:v>
                </c:pt>
                <c:pt idx="1166">
                  <c:v>102.43904473087478</c:v>
                </c:pt>
                <c:pt idx="1167">
                  <c:v>105.13994109957815</c:v>
                </c:pt>
                <c:pt idx="1168">
                  <c:v>105.49198478190453</c:v>
                </c:pt>
                <c:pt idx="1169">
                  <c:v>110.62493004182615</c:v>
                </c:pt>
                <c:pt idx="1170">
                  <c:v>105.06905064415268</c:v>
                </c:pt>
                <c:pt idx="1171">
                  <c:v>97.232945911139268</c:v>
                </c:pt>
                <c:pt idx="1172">
                  <c:v>97.539235315604273</c:v>
                </c:pt>
                <c:pt idx="1173">
                  <c:v>104.1356794392017</c:v>
                </c:pt>
                <c:pt idx="1174">
                  <c:v>113.71230530055757</c:v>
                </c:pt>
                <c:pt idx="1175">
                  <c:v>98.422714006997893</c:v>
                </c:pt>
                <c:pt idx="1176">
                  <c:v>113.21314365389108</c:v>
                </c:pt>
                <c:pt idx="1177">
                  <c:v>107.11327792657228</c:v>
                </c:pt>
                <c:pt idx="1178">
                  <c:v>102.49764805319131</c:v>
                </c:pt>
                <c:pt idx="1179">
                  <c:v>110.16379957235236</c:v>
                </c:pt>
                <c:pt idx="1180">
                  <c:v>113.22390860313472</c:v>
                </c:pt>
                <c:pt idx="1181">
                  <c:v>109.90103580309982</c:v>
                </c:pt>
                <c:pt idx="1182">
                  <c:v>98.146035766087039</c:v>
                </c:pt>
                <c:pt idx="1183">
                  <c:v>105.74593303488157</c:v>
                </c:pt>
                <c:pt idx="1184">
                  <c:v>105.5816169656611</c:v>
                </c:pt>
                <c:pt idx="1185">
                  <c:v>99.077120099829131</c:v>
                </c:pt>
                <c:pt idx="1186">
                  <c:v>110.50596436974378</c:v>
                </c:pt>
                <c:pt idx="1187">
                  <c:v>122.06461937859505</c:v>
                </c:pt>
                <c:pt idx="1188">
                  <c:v>100.50980315959221</c:v>
                </c:pt>
                <c:pt idx="1189">
                  <c:v>108.03902732722176</c:v>
                </c:pt>
                <c:pt idx="1190">
                  <c:v>115.3942452827937</c:v>
                </c:pt>
                <c:pt idx="1191">
                  <c:v>96.685361976081978</c:v>
                </c:pt>
                <c:pt idx="1192">
                  <c:v>99.723489702623041</c:v>
                </c:pt>
                <c:pt idx="1193">
                  <c:v>114.91050080749521</c:v>
                </c:pt>
                <c:pt idx="1194">
                  <c:v>96.703765406216888</c:v>
                </c:pt>
                <c:pt idx="1195">
                  <c:v>103.79418027911859</c:v>
                </c:pt>
                <c:pt idx="1196">
                  <c:v>97.277342187760411</c:v>
                </c:pt>
                <c:pt idx="1197">
                  <c:v>99.935855114097933</c:v>
                </c:pt>
                <c:pt idx="1198">
                  <c:v>103.13766751314458</c:v>
                </c:pt>
                <c:pt idx="1199">
                  <c:v>97.796386032250282</c:v>
                </c:pt>
                <c:pt idx="1200">
                  <c:v>104.4273944295894</c:v>
                </c:pt>
                <c:pt idx="1201">
                  <c:v>96.704710883765628</c:v>
                </c:pt>
                <c:pt idx="1202">
                  <c:v>112.23066468357545</c:v>
                </c:pt>
                <c:pt idx="1203">
                  <c:v>105.21586986968209</c:v>
                </c:pt>
                <c:pt idx="1204">
                  <c:v>100.8330124622054</c:v>
                </c:pt>
                <c:pt idx="1205">
                  <c:v>107.24373948041089</c:v>
                </c:pt>
                <c:pt idx="1206">
                  <c:v>101.48688470704354</c:v>
                </c:pt>
                <c:pt idx="1207">
                  <c:v>117.94844419224158</c:v>
                </c:pt>
                <c:pt idx="1208">
                  <c:v>97.370318631822045</c:v>
                </c:pt>
                <c:pt idx="1209">
                  <c:v>106.67216388184292</c:v>
                </c:pt>
                <c:pt idx="1210">
                  <c:v>102.48021782802282</c:v>
                </c:pt>
                <c:pt idx="1211">
                  <c:v>101.95239147378224</c:v>
                </c:pt>
                <c:pt idx="1212">
                  <c:v>109.72135145855169</c:v>
                </c:pt>
                <c:pt idx="1213">
                  <c:v>129.59056660714771</c:v>
                </c:pt>
                <c:pt idx="1214">
                  <c:v>97.425995814955598</c:v>
                </c:pt>
                <c:pt idx="1215">
                  <c:v>101.1073612062097</c:v>
                </c:pt>
                <c:pt idx="1216">
                  <c:v>101.24603028449869</c:v>
                </c:pt>
                <c:pt idx="1217">
                  <c:v>96.465728078017179</c:v>
                </c:pt>
                <c:pt idx="1218">
                  <c:v>96.152851291450247</c:v>
                </c:pt>
                <c:pt idx="1219">
                  <c:v>107.1649096188376</c:v>
                </c:pt>
                <c:pt idx="1220">
                  <c:v>105.77746974232556</c:v>
                </c:pt>
                <c:pt idx="1221">
                  <c:v>104.901170916639</c:v>
                </c:pt>
                <c:pt idx="1222">
                  <c:v>107.68183306574983</c:v>
                </c:pt>
                <c:pt idx="1223">
                  <c:v>99.496841565434281</c:v>
                </c:pt>
                <c:pt idx="1224">
                  <c:v>96.115529389145735</c:v>
                </c:pt>
                <c:pt idx="1225">
                  <c:v>97.427047442740459</c:v>
                </c:pt>
                <c:pt idx="1226">
                  <c:v>102.80167316521677</c:v>
                </c:pt>
                <c:pt idx="1227">
                  <c:v>122.78632034830419</c:v>
                </c:pt>
                <c:pt idx="1228">
                  <c:v>107.03556503769482</c:v>
                </c:pt>
                <c:pt idx="1229">
                  <c:v>99.582210185917262</c:v>
                </c:pt>
                <c:pt idx="1230">
                  <c:v>99.641105874086108</c:v>
                </c:pt>
                <c:pt idx="1231">
                  <c:v>103.26144095220114</c:v>
                </c:pt>
                <c:pt idx="1232">
                  <c:v>109.51854912697713</c:v>
                </c:pt>
                <c:pt idx="1233">
                  <c:v>111.35744632531156</c:v>
                </c:pt>
                <c:pt idx="1234">
                  <c:v>96.019118565463629</c:v>
                </c:pt>
                <c:pt idx="1235">
                  <c:v>96.477367466599617</c:v>
                </c:pt>
                <c:pt idx="1236">
                  <c:v>104.7994488229826</c:v>
                </c:pt>
                <c:pt idx="1237">
                  <c:v>101.38426620647019</c:v>
                </c:pt>
                <c:pt idx="1238">
                  <c:v>117.71388038628528</c:v>
                </c:pt>
                <c:pt idx="1239">
                  <c:v>95.955283435245164</c:v>
                </c:pt>
                <c:pt idx="1240">
                  <c:v>98.740854920849756</c:v>
                </c:pt>
                <c:pt idx="1241">
                  <c:v>102.81101039732143</c:v>
                </c:pt>
                <c:pt idx="1242">
                  <c:v>98.75752381626512</c:v>
                </c:pt>
                <c:pt idx="1243">
                  <c:v>98.62908867119981</c:v>
                </c:pt>
                <c:pt idx="1244">
                  <c:v>99.594537572949093</c:v>
                </c:pt>
                <c:pt idx="1245">
                  <c:v>96.063352416294819</c:v>
                </c:pt>
                <c:pt idx="1246">
                  <c:v>106.18592591634216</c:v>
                </c:pt>
                <c:pt idx="1247">
                  <c:v>105.36082349518827</c:v>
                </c:pt>
                <c:pt idx="1248">
                  <c:v>96.463711811157154</c:v>
                </c:pt>
                <c:pt idx="1249">
                  <c:v>96.319119388137906</c:v>
                </c:pt>
                <c:pt idx="1250">
                  <c:v>111.88637695433376</c:v>
                </c:pt>
                <c:pt idx="1251">
                  <c:v>100.86906326205533</c:v>
                </c:pt>
                <c:pt idx="1252">
                  <c:v>98.136899085314056</c:v>
                </c:pt>
                <c:pt idx="1253">
                  <c:v>105.57479131132368</c:v>
                </c:pt>
                <c:pt idx="1254">
                  <c:v>98.878170010906047</c:v>
                </c:pt>
                <c:pt idx="1255">
                  <c:v>95.943803795395581</c:v>
                </c:pt>
                <c:pt idx="1256">
                  <c:v>102.99418329290813</c:v>
                </c:pt>
                <c:pt idx="1257">
                  <c:v>105.67989747098683</c:v>
                </c:pt>
                <c:pt idx="1258">
                  <c:v>108.9210816760788</c:v>
                </c:pt>
                <c:pt idx="1259">
                  <c:v>98.812093637584852</c:v>
                </c:pt>
                <c:pt idx="1260">
                  <c:v>97.548564969900966</c:v>
                </c:pt>
                <c:pt idx="1261">
                  <c:v>97.115410265713564</c:v>
                </c:pt>
                <c:pt idx="1262">
                  <c:v>103.90051873718213</c:v>
                </c:pt>
                <c:pt idx="1263">
                  <c:v>102.05469012324023</c:v>
                </c:pt>
                <c:pt idx="1264">
                  <c:v>101.98180512868674</c:v>
                </c:pt>
                <c:pt idx="1265">
                  <c:v>116.75910036791321</c:v>
                </c:pt>
                <c:pt idx="1266">
                  <c:v>96.340810125878463</c:v>
                </c:pt>
                <c:pt idx="1267">
                  <c:v>100.8131078709002</c:v>
                </c:pt>
                <c:pt idx="1268">
                  <c:v>109.11425378802495</c:v>
                </c:pt>
                <c:pt idx="1269">
                  <c:v>99.663430245376858</c:v>
                </c:pt>
                <c:pt idx="1270">
                  <c:v>101.76056149054689</c:v>
                </c:pt>
                <c:pt idx="1271">
                  <c:v>112.75174008228518</c:v>
                </c:pt>
                <c:pt idx="1272">
                  <c:v>112.98993710660781</c:v>
                </c:pt>
                <c:pt idx="1273">
                  <c:v>95.5924606795855</c:v>
                </c:pt>
                <c:pt idx="1274">
                  <c:v>95.598247167159272</c:v>
                </c:pt>
                <c:pt idx="1275">
                  <c:v>98.241138932316417</c:v>
                </c:pt>
                <c:pt idx="1276">
                  <c:v>100.67948394154344</c:v>
                </c:pt>
                <c:pt idx="1277">
                  <c:v>100.94635443028073</c:v>
                </c:pt>
                <c:pt idx="1278">
                  <c:v>100.20486001481012</c:v>
                </c:pt>
                <c:pt idx="1279">
                  <c:v>118.32201558450338</c:v>
                </c:pt>
                <c:pt idx="1280">
                  <c:v>96.947877722729459</c:v>
                </c:pt>
                <c:pt idx="1281">
                  <c:v>95.523742377385361</c:v>
                </c:pt>
                <c:pt idx="1282">
                  <c:v>109.70423228275992</c:v>
                </c:pt>
                <c:pt idx="1283">
                  <c:v>101.28230878046223</c:v>
                </c:pt>
                <c:pt idx="1284">
                  <c:v>95.772113964826701</c:v>
                </c:pt>
                <c:pt idx="1285">
                  <c:v>95.984090762764595</c:v>
                </c:pt>
                <c:pt idx="1286">
                  <c:v>109.43528791586725</c:v>
                </c:pt>
                <c:pt idx="1287">
                  <c:v>95.674361676876273</c:v>
                </c:pt>
                <c:pt idx="1288">
                  <c:v>105.61145599951797</c:v>
                </c:pt>
                <c:pt idx="1289">
                  <c:v>99.781052855996833</c:v>
                </c:pt>
                <c:pt idx="1290">
                  <c:v>105.65598127201608</c:v>
                </c:pt>
                <c:pt idx="1291">
                  <c:v>99.498748441526786</c:v>
                </c:pt>
                <c:pt idx="1292">
                  <c:v>102.73847822335384</c:v>
                </c:pt>
                <c:pt idx="1293">
                  <c:v>110.32056813816124</c:v>
                </c:pt>
                <c:pt idx="1294">
                  <c:v>106.36464774203812</c:v>
                </c:pt>
                <c:pt idx="1295">
                  <c:v>95.728574045186051</c:v>
                </c:pt>
                <c:pt idx="1296">
                  <c:v>105.76111175569642</c:v>
                </c:pt>
                <c:pt idx="1297">
                  <c:v>100.6562309620856</c:v>
                </c:pt>
                <c:pt idx="1298">
                  <c:v>104.35089706325185</c:v>
                </c:pt>
                <c:pt idx="1299">
                  <c:v>96.689466706196711</c:v>
                </c:pt>
                <c:pt idx="1300">
                  <c:v>95.262314978628169</c:v>
                </c:pt>
                <c:pt idx="1301">
                  <c:v>112.4327801816537</c:v>
                </c:pt>
                <c:pt idx="1302">
                  <c:v>106.57254986885913</c:v>
                </c:pt>
                <c:pt idx="1303">
                  <c:v>101.34096160716975</c:v>
                </c:pt>
                <c:pt idx="1304">
                  <c:v>97.271784018319494</c:v>
                </c:pt>
                <c:pt idx="1305">
                  <c:v>97.61923975622075</c:v>
                </c:pt>
                <c:pt idx="1306">
                  <c:v>99.239975485014369</c:v>
                </c:pt>
                <c:pt idx="1307">
                  <c:v>101.45975115983862</c:v>
                </c:pt>
                <c:pt idx="1308">
                  <c:v>106.51553160630408</c:v>
                </c:pt>
                <c:pt idx="1309">
                  <c:v>102.31637794416861</c:v>
                </c:pt>
                <c:pt idx="1310">
                  <c:v>95.894780532536302</c:v>
                </c:pt>
                <c:pt idx="1311">
                  <c:v>97.126283150279107</c:v>
                </c:pt>
                <c:pt idx="1312">
                  <c:v>97.526475019283012</c:v>
                </c:pt>
                <c:pt idx="1313">
                  <c:v>119.54680630004964</c:v>
                </c:pt>
                <c:pt idx="1314">
                  <c:v>106.4876721198508</c:v>
                </c:pt>
                <c:pt idx="1315">
                  <c:v>99.670031596436758</c:v>
                </c:pt>
                <c:pt idx="1316">
                  <c:v>105.80335919569974</c:v>
                </c:pt>
                <c:pt idx="1317">
                  <c:v>99.958312700145683</c:v>
                </c:pt>
                <c:pt idx="1318">
                  <c:v>115.56249402530703</c:v>
                </c:pt>
                <c:pt idx="1319">
                  <c:v>101.32347706345902</c:v>
                </c:pt>
                <c:pt idx="1320">
                  <c:v>100.18133340678962</c:v>
                </c:pt>
                <c:pt idx="1321">
                  <c:v>109.8919516144917</c:v>
                </c:pt>
                <c:pt idx="1322">
                  <c:v>95.902219693932309</c:v>
                </c:pt>
                <c:pt idx="1323">
                  <c:v>102.14011810946893</c:v>
                </c:pt>
                <c:pt idx="1324">
                  <c:v>98.809871444442294</c:v>
                </c:pt>
                <c:pt idx="1325">
                  <c:v>97.247966970885045</c:v>
                </c:pt>
                <c:pt idx="1326">
                  <c:v>104.61029472047137</c:v>
                </c:pt>
                <c:pt idx="1327">
                  <c:v>112.26107315717813</c:v>
                </c:pt>
                <c:pt idx="1328">
                  <c:v>104.38945277256092</c:v>
                </c:pt>
                <c:pt idx="1329">
                  <c:v>96.637034211688558</c:v>
                </c:pt>
                <c:pt idx="1330">
                  <c:v>95.283085377559644</c:v>
                </c:pt>
                <c:pt idx="1331">
                  <c:v>95.594863079893457</c:v>
                </c:pt>
                <c:pt idx="1332">
                  <c:v>97.269322082091236</c:v>
                </c:pt>
                <c:pt idx="1333">
                  <c:v>108.87066439496166</c:v>
                </c:pt>
                <c:pt idx="1334">
                  <c:v>95.648975332889336</c:v>
                </c:pt>
                <c:pt idx="1335">
                  <c:v>104.62363014698317</c:v>
                </c:pt>
                <c:pt idx="1336">
                  <c:v>105.84155694007691</c:v>
                </c:pt>
                <c:pt idx="1337">
                  <c:v>123.26224673000686</c:v>
                </c:pt>
                <c:pt idx="1338">
                  <c:v>103.1756776301862</c:v>
                </c:pt>
                <c:pt idx="1339">
                  <c:v>103.24441208719138</c:v>
                </c:pt>
                <c:pt idx="1340">
                  <c:v>96.917394564384495</c:v>
                </c:pt>
                <c:pt idx="1341">
                  <c:v>97.393405080509027</c:v>
                </c:pt>
                <c:pt idx="1342">
                  <c:v>99.084628611428471</c:v>
                </c:pt>
                <c:pt idx="1343">
                  <c:v>97.006807345567083</c:v>
                </c:pt>
                <c:pt idx="1344">
                  <c:v>119.53871843200014</c:v>
                </c:pt>
                <c:pt idx="1345">
                  <c:v>103.60252617336418</c:v>
                </c:pt>
                <c:pt idx="1346">
                  <c:v>100.93854376214706</c:v>
                </c:pt>
                <c:pt idx="1347">
                  <c:v>97.422558674984188</c:v>
                </c:pt>
                <c:pt idx="1348">
                  <c:v>95.482912333708242</c:v>
                </c:pt>
                <c:pt idx="1349">
                  <c:v>96.103326015062521</c:v>
                </c:pt>
                <c:pt idx="1350">
                  <c:v>102.08243960511174</c:v>
                </c:pt>
                <c:pt idx="1351">
                  <c:v>99.220418348433682</c:v>
                </c:pt>
                <c:pt idx="1352">
                  <c:v>94.850601044409615</c:v>
                </c:pt>
                <c:pt idx="1353">
                  <c:v>108.0281279288054</c:v>
                </c:pt>
                <c:pt idx="1354">
                  <c:v>103.66106374248612</c:v>
                </c:pt>
                <c:pt idx="1355">
                  <c:v>94.990212208283509</c:v>
                </c:pt>
                <c:pt idx="1356">
                  <c:v>95.051829687475319</c:v>
                </c:pt>
                <c:pt idx="1357">
                  <c:v>100.51896081483412</c:v>
                </c:pt>
                <c:pt idx="1358">
                  <c:v>107.65663600792546</c:v>
                </c:pt>
                <c:pt idx="1359">
                  <c:v>96.696160002595079</c:v>
                </c:pt>
                <c:pt idx="1360">
                  <c:v>98.429455619482027</c:v>
                </c:pt>
                <c:pt idx="1361">
                  <c:v>103.25276465795636</c:v>
                </c:pt>
                <c:pt idx="1362">
                  <c:v>95.503347148910095</c:v>
                </c:pt>
                <c:pt idx="1363">
                  <c:v>94.963152824753081</c:v>
                </c:pt>
                <c:pt idx="1364">
                  <c:v>96.518274067513815</c:v>
                </c:pt>
                <c:pt idx="1365">
                  <c:v>101.58939886132725</c:v>
                </c:pt>
                <c:pt idx="1366">
                  <c:v>98.702386900946564</c:v>
                </c:pt>
                <c:pt idx="1367">
                  <c:v>109.88139159977268</c:v>
                </c:pt>
                <c:pt idx="1368">
                  <c:v>104.02998981098607</c:v>
                </c:pt>
                <c:pt idx="1369">
                  <c:v>97.560106936610325</c:v>
                </c:pt>
                <c:pt idx="1370">
                  <c:v>99.6132690051233</c:v>
                </c:pt>
                <c:pt idx="1371">
                  <c:v>95.094864839693443</c:v>
                </c:pt>
                <c:pt idx="1372">
                  <c:v>115.30964562256899</c:v>
                </c:pt>
                <c:pt idx="1373">
                  <c:v>108.83735692788402</c:v>
                </c:pt>
                <c:pt idx="1374">
                  <c:v>95.531652571272019</c:v>
                </c:pt>
                <c:pt idx="1375">
                  <c:v>106.10394442239723</c:v>
                </c:pt>
                <c:pt idx="1376">
                  <c:v>102.71551234016789</c:v>
                </c:pt>
                <c:pt idx="1377">
                  <c:v>104.89272414728137</c:v>
                </c:pt>
                <c:pt idx="1378">
                  <c:v>101.14638159654675</c:v>
                </c:pt>
                <c:pt idx="1379">
                  <c:v>115.04662053564203</c:v>
                </c:pt>
                <c:pt idx="1380">
                  <c:v>95.048110695375328</c:v>
                </c:pt>
                <c:pt idx="1381">
                  <c:v>111.28739028706099</c:v>
                </c:pt>
                <c:pt idx="1382">
                  <c:v>100.34394244605855</c:v>
                </c:pt>
                <c:pt idx="1383">
                  <c:v>94.581124112545936</c:v>
                </c:pt>
                <c:pt idx="1384">
                  <c:v>114.77094354031266</c:v>
                </c:pt>
                <c:pt idx="1385">
                  <c:v>111.15198451515433</c:v>
                </c:pt>
                <c:pt idx="1386">
                  <c:v>95.145878208503063</c:v>
                </c:pt>
                <c:pt idx="1387">
                  <c:v>95.876647516200606</c:v>
                </c:pt>
                <c:pt idx="1388">
                  <c:v>98.726595924690784</c:v>
                </c:pt>
                <c:pt idx="1389">
                  <c:v>103.79984114669575</c:v>
                </c:pt>
                <c:pt idx="1390">
                  <c:v>97.023518044052139</c:v>
                </c:pt>
                <c:pt idx="1391">
                  <c:v>103.57813472969619</c:v>
                </c:pt>
                <c:pt idx="1392">
                  <c:v>95.880715386509593</c:v>
                </c:pt>
                <c:pt idx="1393">
                  <c:v>96.826205633002431</c:v>
                </c:pt>
                <c:pt idx="1394">
                  <c:v>103.66629392233126</c:v>
                </c:pt>
                <c:pt idx="1395">
                  <c:v>94.755704775232928</c:v>
                </c:pt>
                <c:pt idx="1396">
                  <c:v>97.64182812267569</c:v>
                </c:pt>
                <c:pt idx="1397">
                  <c:v>100.06615227694456</c:v>
                </c:pt>
                <c:pt idx="1398">
                  <c:v>102.37024336750427</c:v>
                </c:pt>
                <c:pt idx="1399">
                  <c:v>96.772130419707182</c:v>
                </c:pt>
                <c:pt idx="1400">
                  <c:v>98.298651873033435</c:v>
                </c:pt>
                <c:pt idx="1401">
                  <c:v>107.39347908080644</c:v>
                </c:pt>
                <c:pt idx="1402">
                  <c:v>105.02803966475868</c:v>
                </c:pt>
                <c:pt idx="1403">
                  <c:v>95.872871958251679</c:v>
                </c:pt>
                <c:pt idx="1404">
                  <c:v>97.076587983893532</c:v>
                </c:pt>
                <c:pt idx="1405">
                  <c:v>95.398125016831145</c:v>
                </c:pt>
                <c:pt idx="1406">
                  <c:v>100.28514659889994</c:v>
                </c:pt>
                <c:pt idx="1407">
                  <c:v>96.270757114073191</c:v>
                </c:pt>
                <c:pt idx="1408">
                  <c:v>94.88048551116475</c:v>
                </c:pt>
                <c:pt idx="1409">
                  <c:v>106.53851899917733</c:v>
                </c:pt>
                <c:pt idx="1410">
                  <c:v>101.61838832633255</c:v>
                </c:pt>
                <c:pt idx="1411">
                  <c:v>96.307831284948634</c:v>
                </c:pt>
                <c:pt idx="1412">
                  <c:v>109.22539181610186</c:v>
                </c:pt>
                <c:pt idx="1413">
                  <c:v>99.9823220042869</c:v>
                </c:pt>
                <c:pt idx="1414">
                  <c:v>108.61113224348371</c:v>
                </c:pt>
                <c:pt idx="1415">
                  <c:v>108.570795571061</c:v>
                </c:pt>
                <c:pt idx="1416">
                  <c:v>99.654680498547222</c:v>
                </c:pt>
                <c:pt idx="1417">
                  <c:v>110.6799241874694</c:v>
                </c:pt>
                <c:pt idx="1418">
                  <c:v>101.63742070490432</c:v>
                </c:pt>
                <c:pt idx="1419">
                  <c:v>100.72085684516038</c:v>
                </c:pt>
                <c:pt idx="1420">
                  <c:v>99.178700317085813</c:v>
                </c:pt>
                <c:pt idx="1421">
                  <c:v>98.663114081831793</c:v>
                </c:pt>
                <c:pt idx="1422">
                  <c:v>120.7527042112535</c:v>
                </c:pt>
                <c:pt idx="1423">
                  <c:v>117.60294728531231</c:v>
                </c:pt>
                <c:pt idx="1424">
                  <c:v>116.92249899456139</c:v>
                </c:pt>
                <c:pt idx="1425">
                  <c:v>97.270725555858988</c:v>
                </c:pt>
                <c:pt idx="1426">
                  <c:v>104.05661918495632</c:v>
                </c:pt>
                <c:pt idx="1427">
                  <c:v>97.238945551567767</c:v>
                </c:pt>
                <c:pt idx="1428">
                  <c:v>118.00416015715575</c:v>
                </c:pt>
                <c:pt idx="1429">
                  <c:v>108.01179949152288</c:v>
                </c:pt>
                <c:pt idx="1430">
                  <c:v>112.76046205926815</c:v>
                </c:pt>
                <c:pt idx="1431">
                  <c:v>101.84600217602535</c:v>
                </c:pt>
                <c:pt idx="1432">
                  <c:v>127.18639761186253</c:v>
                </c:pt>
                <c:pt idx="1433">
                  <c:v>107.33456417920213</c:v>
                </c:pt>
                <c:pt idx="1434">
                  <c:v>96.153797399060934</c:v>
                </c:pt>
                <c:pt idx="1435">
                  <c:v>97.790480808264789</c:v>
                </c:pt>
                <c:pt idx="1436">
                  <c:v>99.312542370212398</c:v>
                </c:pt>
                <c:pt idx="1437">
                  <c:v>105.98509496885082</c:v>
                </c:pt>
                <c:pt idx="1438">
                  <c:v>104.76026291541302</c:v>
                </c:pt>
                <c:pt idx="1439">
                  <c:v>96.447848218817313</c:v>
                </c:pt>
                <c:pt idx="1440">
                  <c:v>121.4147258082649</c:v>
                </c:pt>
                <c:pt idx="1441">
                  <c:v>116.83486730319943</c:v>
                </c:pt>
                <c:pt idx="1442">
                  <c:v>109.52110046140746</c:v>
                </c:pt>
                <c:pt idx="1443">
                  <c:v>96.605455562135049</c:v>
                </c:pt>
                <c:pt idx="1444">
                  <c:v>107.40856479045895</c:v>
                </c:pt>
                <c:pt idx="1445">
                  <c:v>98.256952059372509</c:v>
                </c:pt>
                <c:pt idx="1446">
                  <c:v>101.98444671654769</c:v>
                </c:pt>
                <c:pt idx="1447">
                  <c:v>94.488608622350256</c:v>
                </c:pt>
                <c:pt idx="1448">
                  <c:v>108.84617378080939</c:v>
                </c:pt>
                <c:pt idx="1449">
                  <c:v>103.42906581885177</c:v>
                </c:pt>
                <c:pt idx="1450">
                  <c:v>96.425081059676586</c:v>
                </c:pt>
                <c:pt idx="1451">
                  <c:v>94.688081250531027</c:v>
                </c:pt>
                <c:pt idx="1452">
                  <c:v>97.899488921167745</c:v>
                </c:pt>
                <c:pt idx="1453">
                  <c:v>95.029914287719265</c:v>
                </c:pt>
                <c:pt idx="1454">
                  <c:v>100.00140513413064</c:v>
                </c:pt>
                <c:pt idx="1455">
                  <c:v>96.654090227648851</c:v>
                </c:pt>
                <c:pt idx="1456">
                  <c:v>95.93270509223764</c:v>
                </c:pt>
                <c:pt idx="1457">
                  <c:v>103.31756355244862</c:v>
                </c:pt>
                <c:pt idx="1458">
                  <c:v>102.33934971253369</c:v>
                </c:pt>
                <c:pt idx="1459">
                  <c:v>109.92058324092545</c:v>
                </c:pt>
                <c:pt idx="1460">
                  <c:v>97.993493419234284</c:v>
                </c:pt>
                <c:pt idx="1461">
                  <c:v>107.67634713409605</c:v>
                </c:pt>
                <c:pt idx="1462">
                  <c:v>111.79114080761063</c:v>
                </c:pt>
                <c:pt idx="1463">
                  <c:v>101.09845625281476</c:v>
                </c:pt>
                <c:pt idx="1464">
                  <c:v>100.09497281247717</c:v>
                </c:pt>
                <c:pt idx="1465">
                  <c:v>108.68191138493376</c:v>
                </c:pt>
                <c:pt idx="1466">
                  <c:v>95.262405836554791</c:v>
                </c:pt>
                <c:pt idx="1467">
                  <c:v>94.886692366345017</c:v>
                </c:pt>
                <c:pt idx="1468">
                  <c:v>96.836776507007215</c:v>
                </c:pt>
                <c:pt idx="1469">
                  <c:v>95.673814658186245</c:v>
                </c:pt>
                <c:pt idx="1470">
                  <c:v>95.24355145765098</c:v>
                </c:pt>
                <c:pt idx="1471">
                  <c:v>105.51064628851958</c:v>
                </c:pt>
                <c:pt idx="1472">
                  <c:v>98.455077277561244</c:v>
                </c:pt>
                <c:pt idx="1473">
                  <c:v>108.41824465763929</c:v>
                </c:pt>
                <c:pt idx="1474">
                  <c:v>95.423246915067082</c:v>
                </c:pt>
                <c:pt idx="1475">
                  <c:v>113.85416080790631</c:v>
                </c:pt>
                <c:pt idx="1476">
                  <c:v>107.96035390924395</c:v>
                </c:pt>
                <c:pt idx="1477">
                  <c:v>105.02901360571735</c:v>
                </c:pt>
                <c:pt idx="1478">
                  <c:v>98.625673349335742</c:v>
                </c:pt>
                <c:pt idx="1479">
                  <c:v>117.50426672597332</c:v>
                </c:pt>
                <c:pt idx="1480">
                  <c:v>101.14133520915367</c:v>
                </c:pt>
                <c:pt idx="1481">
                  <c:v>103.17938830265875</c:v>
                </c:pt>
                <c:pt idx="1482">
                  <c:v>99.588325715382354</c:v>
                </c:pt>
                <c:pt idx="1483">
                  <c:v>99.827403022675085</c:v>
                </c:pt>
                <c:pt idx="1484">
                  <c:v>101.9312002792724</c:v>
                </c:pt>
                <c:pt idx="1485">
                  <c:v>104.12617325389593</c:v>
                </c:pt>
                <c:pt idx="1486">
                  <c:v>99.574933500397989</c:v>
                </c:pt>
                <c:pt idx="1487">
                  <c:v>94.804901081242306</c:v>
                </c:pt>
                <c:pt idx="1488">
                  <c:v>100.15081975087514</c:v>
                </c:pt>
                <c:pt idx="1489">
                  <c:v>100.1575834831439</c:v>
                </c:pt>
                <c:pt idx="1490">
                  <c:v>103.36131327938541</c:v>
                </c:pt>
                <c:pt idx="1491">
                  <c:v>124.65169016617131</c:v>
                </c:pt>
                <c:pt idx="1492">
                  <c:v>95.128755596562456</c:v>
                </c:pt>
                <c:pt idx="1493">
                  <c:v>95.614657932672756</c:v>
                </c:pt>
                <c:pt idx="1494">
                  <c:v>98.145172276915417</c:v>
                </c:pt>
                <c:pt idx="1495">
                  <c:v>98.818140444739953</c:v>
                </c:pt>
                <c:pt idx="1496">
                  <c:v>95.287383456918832</c:v>
                </c:pt>
                <c:pt idx="1497">
                  <c:v>95.766354758785823</c:v>
                </c:pt>
                <c:pt idx="1498">
                  <c:v>103.16884714168127</c:v>
                </c:pt>
                <c:pt idx="1499">
                  <c:v>100.30407887887571</c:v>
                </c:pt>
                <c:pt idx="1500">
                  <c:v>111.96487996567664</c:v>
                </c:pt>
                <c:pt idx="1501">
                  <c:v>101.70492012778779</c:v>
                </c:pt>
                <c:pt idx="1502">
                  <c:v>108.8112266876054</c:v>
                </c:pt>
                <c:pt idx="1503">
                  <c:v>102.45853562320433</c:v>
                </c:pt>
                <c:pt idx="1504">
                  <c:v>102.28902323951647</c:v>
                </c:pt>
                <c:pt idx="1505">
                  <c:v>106.98556296382021</c:v>
                </c:pt>
                <c:pt idx="1506">
                  <c:v>93.510174024075141</c:v>
                </c:pt>
                <c:pt idx="1507">
                  <c:v>95.314657976009187</c:v>
                </c:pt>
                <c:pt idx="1508">
                  <c:v>96.300057526702702</c:v>
                </c:pt>
                <c:pt idx="1509">
                  <c:v>99.539956584849364</c:v>
                </c:pt>
                <c:pt idx="1510">
                  <c:v>94.385825672963094</c:v>
                </c:pt>
                <c:pt idx="1511">
                  <c:v>103.61460850790556</c:v>
                </c:pt>
                <c:pt idx="1512">
                  <c:v>102.63378993534718</c:v>
                </c:pt>
                <c:pt idx="1513">
                  <c:v>96.906025776817188</c:v>
                </c:pt>
                <c:pt idx="1514">
                  <c:v>93.857735583344976</c:v>
                </c:pt>
                <c:pt idx="1515">
                  <c:v>95.256004339159574</c:v>
                </c:pt>
                <c:pt idx="1516">
                  <c:v>100.85841500878432</c:v>
                </c:pt>
                <c:pt idx="1517">
                  <c:v>94.161870858111627</c:v>
                </c:pt>
                <c:pt idx="1518">
                  <c:v>113.63637769688064</c:v>
                </c:pt>
                <c:pt idx="1519">
                  <c:v>99.108310615320192</c:v>
                </c:pt>
                <c:pt idx="1520">
                  <c:v>101.73498746195834</c:v>
                </c:pt>
                <c:pt idx="1521">
                  <c:v>97.558229500278912</c:v>
                </c:pt>
                <c:pt idx="1522">
                  <c:v>93.353669496060462</c:v>
                </c:pt>
                <c:pt idx="1523">
                  <c:v>94.836420428167528</c:v>
                </c:pt>
                <c:pt idx="1524">
                  <c:v>115.56105189945227</c:v>
                </c:pt>
                <c:pt idx="1525">
                  <c:v>100.14385705707176</c:v>
                </c:pt>
                <c:pt idx="1526">
                  <c:v>100.35860960939455</c:v>
                </c:pt>
                <c:pt idx="1527">
                  <c:v>94.81853028418314</c:v>
                </c:pt>
                <c:pt idx="1528">
                  <c:v>95.261592408635238</c:v>
                </c:pt>
                <c:pt idx="1529">
                  <c:v>102.31093986815887</c:v>
                </c:pt>
                <c:pt idx="1530">
                  <c:v>95.194948138218294</c:v>
                </c:pt>
                <c:pt idx="1531">
                  <c:v>96.195318927749838</c:v>
                </c:pt>
                <c:pt idx="1532">
                  <c:v>110.52381674842876</c:v>
                </c:pt>
                <c:pt idx="1533">
                  <c:v>98.412058366073424</c:v>
                </c:pt>
                <c:pt idx="1534">
                  <c:v>99.304701130583808</c:v>
                </c:pt>
                <c:pt idx="1535">
                  <c:v>93.855462488865342</c:v>
                </c:pt>
                <c:pt idx="1536">
                  <c:v>93.49256466336962</c:v>
                </c:pt>
                <c:pt idx="1537">
                  <c:v>94.56287651086366</c:v>
                </c:pt>
                <c:pt idx="1538">
                  <c:v>102.82611544490878</c:v>
                </c:pt>
                <c:pt idx="1539">
                  <c:v>107.62015643244222</c:v>
                </c:pt>
                <c:pt idx="1540">
                  <c:v>99.824036986674656</c:v>
                </c:pt>
                <c:pt idx="1541">
                  <c:v>94.498466204957765</c:v>
                </c:pt>
                <c:pt idx="1542">
                  <c:v>101.57430366144943</c:v>
                </c:pt>
                <c:pt idx="1543">
                  <c:v>97.160792451181919</c:v>
                </c:pt>
                <c:pt idx="1544">
                  <c:v>103.04522093058371</c:v>
                </c:pt>
                <c:pt idx="1545">
                  <c:v>117.59905177472805</c:v>
                </c:pt>
                <c:pt idx="1546">
                  <c:v>99.216179529642901</c:v>
                </c:pt>
                <c:pt idx="1547">
                  <c:v>103.95408426169057</c:v>
                </c:pt>
                <c:pt idx="1548">
                  <c:v>96.706958146126141</c:v>
                </c:pt>
                <c:pt idx="1549">
                  <c:v>94.579550258761032</c:v>
                </c:pt>
                <c:pt idx="1550">
                  <c:v>100.30717363182022</c:v>
                </c:pt>
                <c:pt idx="1551">
                  <c:v>105.63902052130108</c:v>
                </c:pt>
                <c:pt idx="1552">
                  <c:v>95.653934067990818</c:v>
                </c:pt>
                <c:pt idx="1553">
                  <c:v>97.685635583539778</c:v>
                </c:pt>
                <c:pt idx="1554">
                  <c:v>110.21114762300039</c:v>
                </c:pt>
                <c:pt idx="1555">
                  <c:v>98.508380991496622</c:v>
                </c:pt>
                <c:pt idx="1556">
                  <c:v>106.50796464184161</c:v>
                </c:pt>
                <c:pt idx="1557">
                  <c:v>96.46263610328154</c:v>
                </c:pt>
                <c:pt idx="1558">
                  <c:v>101.35064514272142</c:v>
                </c:pt>
                <c:pt idx="1559">
                  <c:v>93.94616839094914</c:v>
                </c:pt>
                <c:pt idx="1560">
                  <c:v>96.110826151328382</c:v>
                </c:pt>
                <c:pt idx="1561">
                  <c:v>101.16748881622938</c:v>
                </c:pt>
                <c:pt idx="1562">
                  <c:v>96.053031986800889</c:v>
                </c:pt>
                <c:pt idx="1563">
                  <c:v>96.722452129878235</c:v>
                </c:pt>
                <c:pt idx="1564">
                  <c:v>93.034782433657654</c:v>
                </c:pt>
                <c:pt idx="1565">
                  <c:v>103.15040448694839</c:v>
                </c:pt>
                <c:pt idx="1566">
                  <c:v>95.269660370253717</c:v>
                </c:pt>
                <c:pt idx="1567">
                  <c:v>94.092965067531367</c:v>
                </c:pt>
                <c:pt idx="1568">
                  <c:v>109.41471829699439</c:v>
                </c:pt>
                <c:pt idx="1569">
                  <c:v>97.478042354433384</c:v>
                </c:pt>
                <c:pt idx="1570">
                  <c:v>121.04840960404793</c:v>
                </c:pt>
                <c:pt idx="1571">
                  <c:v>94.724943645375447</c:v>
                </c:pt>
                <c:pt idx="1572">
                  <c:v>101.17359659263651</c:v>
                </c:pt>
                <c:pt idx="1573">
                  <c:v>102.3976010818152</c:v>
                </c:pt>
                <c:pt idx="1574">
                  <c:v>100.55787105290425</c:v>
                </c:pt>
                <c:pt idx="1575">
                  <c:v>97.401784199844798</c:v>
                </c:pt>
                <c:pt idx="1576">
                  <c:v>94.272856617766649</c:v>
                </c:pt>
                <c:pt idx="1577">
                  <c:v>94.935909730006244</c:v>
                </c:pt>
                <c:pt idx="1578">
                  <c:v>96.473902362148038</c:v>
                </c:pt>
                <c:pt idx="1579">
                  <c:v>96.770623556635144</c:v>
                </c:pt>
                <c:pt idx="1580">
                  <c:v>98.191854358934492</c:v>
                </c:pt>
                <c:pt idx="1581">
                  <c:v>97.373043730304943</c:v>
                </c:pt>
                <c:pt idx="1582">
                  <c:v>98.472935613569632</c:v>
                </c:pt>
                <c:pt idx="1583">
                  <c:v>92.827094048750496</c:v>
                </c:pt>
                <c:pt idx="1584">
                  <c:v>94.558219527638059</c:v>
                </c:pt>
                <c:pt idx="1585">
                  <c:v>101.6533332666594</c:v>
                </c:pt>
                <c:pt idx="1586">
                  <c:v>92.848609443363117</c:v>
                </c:pt>
                <c:pt idx="1587">
                  <c:v>95.057132208186772</c:v>
                </c:pt>
                <c:pt idx="1588">
                  <c:v>100.72773891982256</c:v>
                </c:pt>
                <c:pt idx="1589">
                  <c:v>93.30925008172774</c:v>
                </c:pt>
                <c:pt idx="1590">
                  <c:v>93.78794720776196</c:v>
                </c:pt>
                <c:pt idx="1591">
                  <c:v>102.86999546760886</c:v>
                </c:pt>
                <c:pt idx="1592">
                  <c:v>98.625790311249489</c:v>
                </c:pt>
                <c:pt idx="1593">
                  <c:v>99.17435340692019</c:v>
                </c:pt>
                <c:pt idx="1594">
                  <c:v>114.470034493241</c:v>
                </c:pt>
                <c:pt idx="1595">
                  <c:v>105.79870731903583</c:v>
                </c:pt>
                <c:pt idx="1596">
                  <c:v>104.91365544817356</c:v>
                </c:pt>
                <c:pt idx="1597">
                  <c:v>97.283834520053759</c:v>
                </c:pt>
                <c:pt idx="1598">
                  <c:v>114.56452609943938</c:v>
                </c:pt>
                <c:pt idx="1599">
                  <c:v>103.04554180008095</c:v>
                </c:pt>
                <c:pt idx="1600">
                  <c:v>108.15319197831028</c:v>
                </c:pt>
                <c:pt idx="1601">
                  <c:v>107.56964065576283</c:v>
                </c:pt>
                <c:pt idx="1602">
                  <c:v>95.253870514259972</c:v>
                </c:pt>
                <c:pt idx="1603">
                  <c:v>95.817456462822364</c:v>
                </c:pt>
                <c:pt idx="1604">
                  <c:v>100.48469155905406</c:v>
                </c:pt>
                <c:pt idx="1605">
                  <c:v>105.72868686026699</c:v>
                </c:pt>
                <c:pt idx="1606">
                  <c:v>109.26217273071106</c:v>
                </c:pt>
                <c:pt idx="1607">
                  <c:v>94.490899799022543</c:v>
                </c:pt>
                <c:pt idx="1608">
                  <c:v>94.941878813356922</c:v>
                </c:pt>
                <c:pt idx="1609">
                  <c:v>107.88210762118312</c:v>
                </c:pt>
                <c:pt idx="1610">
                  <c:v>110.92602532835284</c:v>
                </c:pt>
                <c:pt idx="1611">
                  <c:v>103.31913859559748</c:v>
                </c:pt>
                <c:pt idx="1612">
                  <c:v>102.18321113980106</c:v>
                </c:pt>
                <c:pt idx="1613">
                  <c:v>97.05860705860772</c:v>
                </c:pt>
                <c:pt idx="1614">
                  <c:v>97.306919378915268</c:v>
                </c:pt>
                <c:pt idx="1615">
                  <c:v>134.54553525742608</c:v>
                </c:pt>
                <c:pt idx="1616">
                  <c:v>95.585038828327669</c:v>
                </c:pt>
                <c:pt idx="1617">
                  <c:v>99.001318365479364</c:v>
                </c:pt>
                <c:pt idx="1618">
                  <c:v>93.415097975062622</c:v>
                </c:pt>
                <c:pt idx="1619">
                  <c:v>100.76875305704718</c:v>
                </c:pt>
                <c:pt idx="1620">
                  <c:v>108.33819692594658</c:v>
                </c:pt>
                <c:pt idx="1621">
                  <c:v>93.650491023796903</c:v>
                </c:pt>
                <c:pt idx="1622">
                  <c:v>101.46967188192428</c:v>
                </c:pt>
                <c:pt idx="1623">
                  <c:v>106.38113058950165</c:v>
                </c:pt>
                <c:pt idx="1624">
                  <c:v>97.85145434041462</c:v>
                </c:pt>
                <c:pt idx="1625">
                  <c:v>98.53716294870361</c:v>
                </c:pt>
                <c:pt idx="1626">
                  <c:v>92.448868078554483</c:v>
                </c:pt>
                <c:pt idx="1627">
                  <c:v>115.08245037733869</c:v>
                </c:pt>
                <c:pt idx="1628">
                  <c:v>98.10879263542239</c:v>
                </c:pt>
                <c:pt idx="1629">
                  <c:v>101.7494108427215</c:v>
                </c:pt>
                <c:pt idx="1630">
                  <c:v>94.943209809927154</c:v>
                </c:pt>
                <c:pt idx="1631">
                  <c:v>96.055290588625709</c:v>
                </c:pt>
                <c:pt idx="1632">
                  <c:v>95.006286000927815</c:v>
                </c:pt>
                <c:pt idx="1633">
                  <c:v>93.09523530693599</c:v>
                </c:pt>
                <c:pt idx="1634">
                  <c:v>97.699523448470302</c:v>
                </c:pt>
                <c:pt idx="1635">
                  <c:v>104.55811396449684</c:v>
                </c:pt>
                <c:pt idx="1636">
                  <c:v>102.89147170247927</c:v>
                </c:pt>
                <c:pt idx="1637">
                  <c:v>97.674923120962234</c:v>
                </c:pt>
                <c:pt idx="1638">
                  <c:v>94.741125599647546</c:v>
                </c:pt>
                <c:pt idx="1639">
                  <c:v>99.558212946855136</c:v>
                </c:pt>
                <c:pt idx="1640">
                  <c:v>93.501840103226641</c:v>
                </c:pt>
                <c:pt idx="1641">
                  <c:v>94.261432202416472</c:v>
                </c:pt>
                <c:pt idx="1642">
                  <c:v>96.459814047161686</c:v>
                </c:pt>
                <c:pt idx="1643">
                  <c:v>92.362443414378816</c:v>
                </c:pt>
                <c:pt idx="1644">
                  <c:v>114.81373105741018</c:v>
                </c:pt>
                <c:pt idx="1645">
                  <c:v>93.934085030037451</c:v>
                </c:pt>
                <c:pt idx="1646">
                  <c:v>106.39291307236449</c:v>
                </c:pt>
                <c:pt idx="1647">
                  <c:v>100.32131182773898</c:v>
                </c:pt>
                <c:pt idx="1648">
                  <c:v>94.151314129608295</c:v>
                </c:pt>
                <c:pt idx="1649">
                  <c:v>109.46856440313459</c:v>
                </c:pt>
                <c:pt idx="1650">
                  <c:v>92.629864706901174</c:v>
                </c:pt>
                <c:pt idx="1651">
                  <c:v>100.65181618518874</c:v>
                </c:pt>
                <c:pt idx="1652">
                  <c:v>95.477528321048538</c:v>
                </c:pt>
                <c:pt idx="1653">
                  <c:v>121.83544865205025</c:v>
                </c:pt>
                <c:pt idx="1654">
                  <c:v>101.40498947174393</c:v>
                </c:pt>
                <c:pt idx="1655">
                  <c:v>92.74793701936386</c:v>
                </c:pt>
                <c:pt idx="1656">
                  <c:v>96.574699573415558</c:v>
                </c:pt>
                <c:pt idx="1657">
                  <c:v>101.05461093864271</c:v>
                </c:pt>
                <c:pt idx="1658">
                  <c:v>104.17554311280534</c:v>
                </c:pt>
                <c:pt idx="1659">
                  <c:v>99.887172551780708</c:v>
                </c:pt>
                <c:pt idx="1660">
                  <c:v>116.41949094600785</c:v>
                </c:pt>
                <c:pt idx="1661">
                  <c:v>92.345178236703916</c:v>
                </c:pt>
                <c:pt idx="1662">
                  <c:v>98.671393460930688</c:v>
                </c:pt>
                <c:pt idx="1663">
                  <c:v>95.242648348047055</c:v>
                </c:pt>
                <c:pt idx="1664">
                  <c:v>99.583265029486782</c:v>
                </c:pt>
                <c:pt idx="1665">
                  <c:v>105.64037574575143</c:v>
                </c:pt>
                <c:pt idx="1666">
                  <c:v>101.05328874561999</c:v>
                </c:pt>
                <c:pt idx="1667">
                  <c:v>98.592649569282173</c:v>
                </c:pt>
                <c:pt idx="1668">
                  <c:v>100.1457656158851</c:v>
                </c:pt>
                <c:pt idx="1669">
                  <c:v>105.99673961207736</c:v>
                </c:pt>
                <c:pt idx="1670">
                  <c:v>103.8696073647414</c:v>
                </c:pt>
                <c:pt idx="1671">
                  <c:v>94.640980607094448</c:v>
                </c:pt>
                <c:pt idx="1672">
                  <c:v>100.59839257701239</c:v>
                </c:pt>
                <c:pt idx="1673">
                  <c:v>97.556529128039301</c:v>
                </c:pt>
                <c:pt idx="1674">
                  <c:v>107.21345850206802</c:v>
                </c:pt>
                <c:pt idx="1675">
                  <c:v>96.915838001943499</c:v>
                </c:pt>
                <c:pt idx="1676">
                  <c:v>124.4033089640851</c:v>
                </c:pt>
                <c:pt idx="1677">
                  <c:v>102.69144892306602</c:v>
                </c:pt>
                <c:pt idx="1678">
                  <c:v>109.91382399586544</c:v>
                </c:pt>
                <c:pt idx="1679">
                  <c:v>102.42226134759548</c:v>
                </c:pt>
                <c:pt idx="1680">
                  <c:v>96.869405138484169</c:v>
                </c:pt>
                <c:pt idx="1681">
                  <c:v>95.730157607635661</c:v>
                </c:pt>
                <c:pt idx="1682">
                  <c:v>107.40638348979596</c:v>
                </c:pt>
                <c:pt idx="1683">
                  <c:v>93.969421051959444</c:v>
                </c:pt>
                <c:pt idx="1684">
                  <c:v>94.081501421547785</c:v>
                </c:pt>
                <c:pt idx="1685">
                  <c:v>94.77568560937641</c:v>
                </c:pt>
                <c:pt idx="1686">
                  <c:v>92.021585667481006</c:v>
                </c:pt>
                <c:pt idx="1687">
                  <c:v>95.874943703948716</c:v>
                </c:pt>
                <c:pt idx="1688">
                  <c:v>98.170750241530385</c:v>
                </c:pt>
                <c:pt idx="1689">
                  <c:v>110.4399345481818</c:v>
                </c:pt>
                <c:pt idx="1690">
                  <c:v>102.54517183553865</c:v>
                </c:pt>
                <c:pt idx="1691">
                  <c:v>102.24629062506106</c:v>
                </c:pt>
                <c:pt idx="1692">
                  <c:v>93.62007265741525</c:v>
                </c:pt>
                <c:pt idx="1693">
                  <c:v>95.66519738880136</c:v>
                </c:pt>
                <c:pt idx="1694">
                  <c:v>95.656315353804445</c:v>
                </c:pt>
                <c:pt idx="1695">
                  <c:v>98.236072987189189</c:v>
                </c:pt>
                <c:pt idx="1696">
                  <c:v>108.53842275567139</c:v>
                </c:pt>
                <c:pt idx="1697">
                  <c:v>93.718346546147089</c:v>
                </c:pt>
                <c:pt idx="1698">
                  <c:v>103.04102177007671</c:v>
                </c:pt>
                <c:pt idx="1699">
                  <c:v>94.411347599325268</c:v>
                </c:pt>
                <c:pt idx="1700">
                  <c:v>94.48544054763326</c:v>
                </c:pt>
                <c:pt idx="1701">
                  <c:v>98.199005408035887</c:v>
                </c:pt>
                <c:pt idx="1702">
                  <c:v>99.564324729703458</c:v>
                </c:pt>
                <c:pt idx="1703">
                  <c:v>92.940665897306104</c:v>
                </c:pt>
                <c:pt idx="1704">
                  <c:v>104.62647135011868</c:v>
                </c:pt>
                <c:pt idx="1705">
                  <c:v>107.67759082758286</c:v>
                </c:pt>
                <c:pt idx="1706">
                  <c:v>100.46304262702634</c:v>
                </c:pt>
                <c:pt idx="1707">
                  <c:v>92.536235030149342</c:v>
                </c:pt>
                <c:pt idx="1708">
                  <c:v>93.334265252625713</c:v>
                </c:pt>
                <c:pt idx="1709">
                  <c:v>99.8444046973881</c:v>
                </c:pt>
                <c:pt idx="1710">
                  <c:v>94.000158575793733</c:v>
                </c:pt>
                <c:pt idx="1711">
                  <c:v>100.4966379999163</c:v>
                </c:pt>
                <c:pt idx="1712">
                  <c:v>100.06958571278459</c:v>
                </c:pt>
                <c:pt idx="1713">
                  <c:v>96.494351025600963</c:v>
                </c:pt>
                <c:pt idx="1714">
                  <c:v>104.59768477988666</c:v>
                </c:pt>
                <c:pt idx="1715">
                  <c:v>113.61831573755036</c:v>
                </c:pt>
                <c:pt idx="1716">
                  <c:v>93.221244644822107</c:v>
                </c:pt>
                <c:pt idx="1717">
                  <c:v>97.623153853985556</c:v>
                </c:pt>
                <c:pt idx="1718">
                  <c:v>110.03451522033221</c:v>
                </c:pt>
                <c:pt idx="1719">
                  <c:v>91.750640790629845</c:v>
                </c:pt>
                <c:pt idx="1720">
                  <c:v>107.98010578121368</c:v>
                </c:pt>
                <c:pt idx="1721">
                  <c:v>98.158674312743997</c:v>
                </c:pt>
                <c:pt idx="1722">
                  <c:v>108.75626188302073</c:v>
                </c:pt>
                <c:pt idx="1723">
                  <c:v>104.4374820444983</c:v>
                </c:pt>
                <c:pt idx="1724">
                  <c:v>97.170900217441499</c:v>
                </c:pt>
                <c:pt idx="1725">
                  <c:v>91.618581255878993</c:v>
                </c:pt>
                <c:pt idx="1726">
                  <c:v>104.24049404633253</c:v>
                </c:pt>
                <c:pt idx="1727">
                  <c:v>107.85338244085594</c:v>
                </c:pt>
                <c:pt idx="1728">
                  <c:v>97.099687749318662</c:v>
                </c:pt>
                <c:pt idx="1729">
                  <c:v>94.183923573714154</c:v>
                </c:pt>
                <c:pt idx="1730">
                  <c:v>105.14878779867243</c:v>
                </c:pt>
                <c:pt idx="1731">
                  <c:v>93.164568048143366</c:v>
                </c:pt>
                <c:pt idx="1732">
                  <c:v>95.477487155797348</c:v>
                </c:pt>
                <c:pt idx="1733">
                  <c:v>115.3900575209703</c:v>
                </c:pt>
                <c:pt idx="1734">
                  <c:v>100.58199269207768</c:v>
                </c:pt>
                <c:pt idx="1735">
                  <c:v>93.326151259475367</c:v>
                </c:pt>
                <c:pt idx="1736">
                  <c:v>101.24269158022385</c:v>
                </c:pt>
                <c:pt idx="1737">
                  <c:v>92.739801889432457</c:v>
                </c:pt>
                <c:pt idx="1738">
                  <c:v>105.76641956929957</c:v>
                </c:pt>
                <c:pt idx="1739">
                  <c:v>94.152262045576109</c:v>
                </c:pt>
                <c:pt idx="1740">
                  <c:v>91.792223878068327</c:v>
                </c:pt>
                <c:pt idx="1741">
                  <c:v>92.275659789985767</c:v>
                </c:pt>
                <c:pt idx="1742">
                  <c:v>93.052361782741329</c:v>
                </c:pt>
                <c:pt idx="1743">
                  <c:v>101.84028639307856</c:v>
                </c:pt>
                <c:pt idx="1744">
                  <c:v>95.41240922619734</c:v>
                </c:pt>
                <c:pt idx="1745">
                  <c:v>93.648448983448787</c:v>
                </c:pt>
                <c:pt idx="1746">
                  <c:v>98.473058652039285</c:v>
                </c:pt>
                <c:pt idx="1747">
                  <c:v>101.65858279661111</c:v>
                </c:pt>
                <c:pt idx="1748">
                  <c:v>119.45682207208502</c:v>
                </c:pt>
                <c:pt idx="1749">
                  <c:v>121.34408379122027</c:v>
                </c:pt>
                <c:pt idx="1750">
                  <c:v>91.755787715585456</c:v>
                </c:pt>
                <c:pt idx="1751">
                  <c:v>98.291937624157157</c:v>
                </c:pt>
                <c:pt idx="1752">
                  <c:v>95.11106506196468</c:v>
                </c:pt>
                <c:pt idx="1753">
                  <c:v>95.238051838580489</c:v>
                </c:pt>
                <c:pt idx="1754">
                  <c:v>108.29899909268816</c:v>
                </c:pt>
                <c:pt idx="1755">
                  <c:v>93.651665084200744</c:v>
                </c:pt>
                <c:pt idx="1756">
                  <c:v>106.32531595071687</c:v>
                </c:pt>
                <c:pt idx="1757">
                  <c:v>100.53189750473915</c:v>
                </c:pt>
                <c:pt idx="1758">
                  <c:v>97.141735414485311</c:v>
                </c:pt>
                <c:pt idx="1759">
                  <c:v>106.39418091159601</c:v>
                </c:pt>
                <c:pt idx="1760">
                  <c:v>91.607384153840172</c:v>
                </c:pt>
                <c:pt idx="1761">
                  <c:v>96.795738144983773</c:v>
                </c:pt>
                <c:pt idx="1762">
                  <c:v>111.27372785609835</c:v>
                </c:pt>
                <c:pt idx="1763">
                  <c:v>99.263547870162469</c:v>
                </c:pt>
                <c:pt idx="1764">
                  <c:v>98.666953360627915</c:v>
                </c:pt>
                <c:pt idx="1765">
                  <c:v>102.45550484055016</c:v>
                </c:pt>
                <c:pt idx="1766">
                  <c:v>96.856464670312704</c:v>
                </c:pt>
                <c:pt idx="1767">
                  <c:v>99.84431042165464</c:v>
                </c:pt>
                <c:pt idx="1768">
                  <c:v>96.454600023499921</c:v>
                </c:pt>
                <c:pt idx="1769">
                  <c:v>100.29578238067664</c:v>
                </c:pt>
                <c:pt idx="1770">
                  <c:v>95.965270114924664</c:v>
                </c:pt>
                <c:pt idx="1771">
                  <c:v>109.0721709087469</c:v>
                </c:pt>
                <c:pt idx="1772">
                  <c:v>120.90053190075164</c:v>
                </c:pt>
                <c:pt idx="1773">
                  <c:v>102.63051456178934</c:v>
                </c:pt>
                <c:pt idx="1774">
                  <c:v>102.93019831186071</c:v>
                </c:pt>
                <c:pt idx="1775">
                  <c:v>99.266376355738004</c:v>
                </c:pt>
                <c:pt idx="1776">
                  <c:v>100.09497862322341</c:v>
                </c:pt>
                <c:pt idx="1777">
                  <c:v>93.276306056734015</c:v>
                </c:pt>
                <c:pt idx="1778">
                  <c:v>93.886841308887767</c:v>
                </c:pt>
                <c:pt idx="1779">
                  <c:v>124.65620457272698</c:v>
                </c:pt>
                <c:pt idx="1780">
                  <c:v>92.089438447828201</c:v>
                </c:pt>
                <c:pt idx="1781">
                  <c:v>93.156497861799892</c:v>
                </c:pt>
                <c:pt idx="1782">
                  <c:v>102.19343626263166</c:v>
                </c:pt>
                <c:pt idx="1783">
                  <c:v>93.742340568454509</c:v>
                </c:pt>
                <c:pt idx="1784">
                  <c:v>94.79336839115264</c:v>
                </c:pt>
                <c:pt idx="1785">
                  <c:v>96.04171172636336</c:v>
                </c:pt>
                <c:pt idx="1786">
                  <c:v>97.946387425831176</c:v>
                </c:pt>
                <c:pt idx="1787">
                  <c:v>105.68228394867522</c:v>
                </c:pt>
                <c:pt idx="1788">
                  <c:v>100.57052570989177</c:v>
                </c:pt>
                <c:pt idx="1789">
                  <c:v>108.75098188063063</c:v>
                </c:pt>
                <c:pt idx="1790">
                  <c:v>113.04901057559145</c:v>
                </c:pt>
                <c:pt idx="1791">
                  <c:v>99.427683209294727</c:v>
                </c:pt>
                <c:pt idx="1792">
                  <c:v>91.04850093623503</c:v>
                </c:pt>
                <c:pt idx="1793">
                  <c:v>108.68482028616489</c:v>
                </c:pt>
                <c:pt idx="1794">
                  <c:v>95.126082202940992</c:v>
                </c:pt>
                <c:pt idx="1795">
                  <c:v>116.86374355026413</c:v>
                </c:pt>
                <c:pt idx="1796">
                  <c:v>97.936148408252947</c:v>
                </c:pt>
                <c:pt idx="1797">
                  <c:v>94.671024561033761</c:v>
                </c:pt>
                <c:pt idx="1798">
                  <c:v>93.86018443249479</c:v>
                </c:pt>
                <c:pt idx="1799">
                  <c:v>100.14534897966314</c:v>
                </c:pt>
                <c:pt idx="1800">
                  <c:v>101.70235108224831</c:v>
                </c:pt>
                <c:pt idx="1801">
                  <c:v>102.39904276216049</c:v>
                </c:pt>
                <c:pt idx="1802">
                  <c:v>94.654394830122172</c:v>
                </c:pt>
                <c:pt idx="1803">
                  <c:v>117.79486626933723</c:v>
                </c:pt>
                <c:pt idx="1804">
                  <c:v>108.51372046354375</c:v>
                </c:pt>
                <c:pt idx="1805">
                  <c:v>92.090576538564378</c:v>
                </c:pt>
                <c:pt idx="1806">
                  <c:v>92.610315213485734</c:v>
                </c:pt>
                <c:pt idx="1807">
                  <c:v>101.69597863760042</c:v>
                </c:pt>
                <c:pt idx="1808">
                  <c:v>99.338309893440268</c:v>
                </c:pt>
                <c:pt idx="1809">
                  <c:v>91.645682777338607</c:v>
                </c:pt>
                <c:pt idx="1810">
                  <c:v>91.891213620028481</c:v>
                </c:pt>
                <c:pt idx="1811">
                  <c:v>95.715426193138114</c:v>
                </c:pt>
                <c:pt idx="1812">
                  <c:v>91.62507893116279</c:v>
                </c:pt>
                <c:pt idx="1813">
                  <c:v>101.20994590768147</c:v>
                </c:pt>
                <c:pt idx="1814">
                  <c:v>91.49224563655315</c:v>
                </c:pt>
                <c:pt idx="1815">
                  <c:v>93.796484539597742</c:v>
                </c:pt>
                <c:pt idx="1816">
                  <c:v>100.74931067790696</c:v>
                </c:pt>
                <c:pt idx="1817">
                  <c:v>97.696282608198615</c:v>
                </c:pt>
                <c:pt idx="1818">
                  <c:v>94.032433851419327</c:v>
                </c:pt>
                <c:pt idx="1819">
                  <c:v>105.88574128521265</c:v>
                </c:pt>
                <c:pt idx="1820">
                  <c:v>93.783575785839957</c:v>
                </c:pt>
                <c:pt idx="1821">
                  <c:v>94.207136388029284</c:v>
                </c:pt>
                <c:pt idx="1822">
                  <c:v>106.36638509561078</c:v>
                </c:pt>
                <c:pt idx="1823">
                  <c:v>92.022453090750417</c:v>
                </c:pt>
                <c:pt idx="1824">
                  <c:v>105.96021412757682</c:v>
                </c:pt>
                <c:pt idx="1825">
                  <c:v>103.64059540756249</c:v>
                </c:pt>
                <c:pt idx="1826">
                  <c:v>101.6830100782251</c:v>
                </c:pt>
                <c:pt idx="1827">
                  <c:v>94.660830158107288</c:v>
                </c:pt>
                <c:pt idx="1828">
                  <c:v>93.661882521311156</c:v>
                </c:pt>
                <c:pt idx="1829">
                  <c:v>119.6330596373471</c:v>
                </c:pt>
                <c:pt idx="1830">
                  <c:v>93.801652182003309</c:v>
                </c:pt>
                <c:pt idx="1831">
                  <c:v>94.194241894609377</c:v>
                </c:pt>
                <c:pt idx="1832">
                  <c:v>96.760141928041506</c:v>
                </c:pt>
                <c:pt idx="1833">
                  <c:v>106.43851070911518</c:v>
                </c:pt>
                <c:pt idx="1834">
                  <c:v>91.111856017852432</c:v>
                </c:pt>
                <c:pt idx="1835">
                  <c:v>90.822859770535914</c:v>
                </c:pt>
                <c:pt idx="1836">
                  <c:v>114.67555930950866</c:v>
                </c:pt>
                <c:pt idx="1837">
                  <c:v>91.161897987837506</c:v>
                </c:pt>
                <c:pt idx="1838">
                  <c:v>109.30328711235558</c:v>
                </c:pt>
                <c:pt idx="1839">
                  <c:v>100.78027050643448</c:v>
                </c:pt>
                <c:pt idx="1840">
                  <c:v>95.215716428737522</c:v>
                </c:pt>
                <c:pt idx="1841">
                  <c:v>96.284910959952029</c:v>
                </c:pt>
                <c:pt idx="1842">
                  <c:v>91.007324559546177</c:v>
                </c:pt>
                <c:pt idx="1843">
                  <c:v>98.559548228897597</c:v>
                </c:pt>
                <c:pt idx="1844">
                  <c:v>98.445439962622871</c:v>
                </c:pt>
                <c:pt idx="1845">
                  <c:v>97.186024940337461</c:v>
                </c:pt>
                <c:pt idx="1846">
                  <c:v>101.90189278513066</c:v>
                </c:pt>
                <c:pt idx="1847">
                  <c:v>91.256650668337031</c:v>
                </c:pt>
                <c:pt idx="1848">
                  <c:v>91.935298995516703</c:v>
                </c:pt>
                <c:pt idx="1849">
                  <c:v>92.838708509577756</c:v>
                </c:pt>
                <c:pt idx="1850">
                  <c:v>98.657972086810233</c:v>
                </c:pt>
                <c:pt idx="1851">
                  <c:v>93.699543026266127</c:v>
                </c:pt>
                <c:pt idx="1852">
                  <c:v>112.19358356527552</c:v>
                </c:pt>
                <c:pt idx="1853">
                  <c:v>106.06212173748735</c:v>
                </c:pt>
                <c:pt idx="1854">
                  <c:v>98.740703816028898</c:v>
                </c:pt>
                <c:pt idx="1855">
                  <c:v>90.957050870194195</c:v>
                </c:pt>
                <c:pt idx="1856">
                  <c:v>103.20213988138119</c:v>
                </c:pt>
                <c:pt idx="1857">
                  <c:v>102.21613758381311</c:v>
                </c:pt>
                <c:pt idx="1858">
                  <c:v>98.907175330446364</c:v>
                </c:pt>
                <c:pt idx="1859">
                  <c:v>96.183577006075822</c:v>
                </c:pt>
                <c:pt idx="1860">
                  <c:v>111.28151743980153</c:v>
                </c:pt>
                <c:pt idx="1861">
                  <c:v>106.84731558618329</c:v>
                </c:pt>
                <c:pt idx="1862">
                  <c:v>100.56222012994841</c:v>
                </c:pt>
                <c:pt idx="1863">
                  <c:v>90.550267346823176</c:v>
                </c:pt>
                <c:pt idx="1864">
                  <c:v>95.124126482011519</c:v>
                </c:pt>
                <c:pt idx="1865">
                  <c:v>97.721039886824215</c:v>
                </c:pt>
                <c:pt idx="1866">
                  <c:v>98.612880293719257</c:v>
                </c:pt>
                <c:pt idx="1867">
                  <c:v>91.445351016112497</c:v>
                </c:pt>
                <c:pt idx="1868">
                  <c:v>93.87225280794577</c:v>
                </c:pt>
                <c:pt idx="1869">
                  <c:v>90.465693757508816</c:v>
                </c:pt>
                <c:pt idx="1870">
                  <c:v>98.133061366497103</c:v>
                </c:pt>
                <c:pt idx="1871">
                  <c:v>92.270961847975968</c:v>
                </c:pt>
                <c:pt idx="1872">
                  <c:v>98.142292467329142</c:v>
                </c:pt>
                <c:pt idx="1873">
                  <c:v>92.908472707146558</c:v>
                </c:pt>
                <c:pt idx="1874">
                  <c:v>92.365172381852986</c:v>
                </c:pt>
                <c:pt idx="1875">
                  <c:v>94.262726399457335</c:v>
                </c:pt>
                <c:pt idx="1876">
                  <c:v>108.2928561492968</c:v>
                </c:pt>
                <c:pt idx="1877">
                  <c:v>92.173568605223252</c:v>
                </c:pt>
                <c:pt idx="1878">
                  <c:v>93.173432736009985</c:v>
                </c:pt>
                <c:pt idx="1879">
                  <c:v>94.453678233215058</c:v>
                </c:pt>
                <c:pt idx="1880">
                  <c:v>123.98869170525946</c:v>
                </c:pt>
                <c:pt idx="1881">
                  <c:v>91.297869415250958</c:v>
                </c:pt>
                <c:pt idx="1882">
                  <c:v>91.886093243901584</c:v>
                </c:pt>
                <c:pt idx="1883">
                  <c:v>94.97253116469895</c:v>
                </c:pt>
                <c:pt idx="1884">
                  <c:v>105.05993502261165</c:v>
                </c:pt>
                <c:pt idx="1885">
                  <c:v>91.895810132114519</c:v>
                </c:pt>
                <c:pt idx="1886">
                  <c:v>92.742530637008116</c:v>
                </c:pt>
                <c:pt idx="1887">
                  <c:v>105.11738476034535</c:v>
                </c:pt>
                <c:pt idx="1888">
                  <c:v>96.416843523655047</c:v>
                </c:pt>
                <c:pt idx="1889">
                  <c:v>94.235998116117358</c:v>
                </c:pt>
                <c:pt idx="1890">
                  <c:v>102.0888915105598</c:v>
                </c:pt>
                <c:pt idx="1891">
                  <c:v>107.2736899146597</c:v>
                </c:pt>
                <c:pt idx="1892">
                  <c:v>94.706493464575601</c:v>
                </c:pt>
                <c:pt idx="1893">
                  <c:v>111.30936237772424</c:v>
                </c:pt>
                <c:pt idx="1894">
                  <c:v>95.115015787284747</c:v>
                </c:pt>
                <c:pt idx="1895">
                  <c:v>93.271585271092562</c:v>
                </c:pt>
                <c:pt idx="1896">
                  <c:v>90.171332815940033</c:v>
                </c:pt>
                <c:pt idx="1897">
                  <c:v>102.65029747001454</c:v>
                </c:pt>
                <c:pt idx="1898">
                  <c:v>94.464676145978132</c:v>
                </c:pt>
                <c:pt idx="1899">
                  <c:v>90.915056830501086</c:v>
                </c:pt>
                <c:pt idx="1900">
                  <c:v>92.485065655622421</c:v>
                </c:pt>
                <c:pt idx="1901">
                  <c:v>89.947302274230253</c:v>
                </c:pt>
                <c:pt idx="1902">
                  <c:v>92.278555823203163</c:v>
                </c:pt>
                <c:pt idx="1903">
                  <c:v>94.27219151415899</c:v>
                </c:pt>
                <c:pt idx="1904">
                  <c:v>96.361409189755406</c:v>
                </c:pt>
                <c:pt idx="1905">
                  <c:v>91.604641129623701</c:v>
                </c:pt>
                <c:pt idx="1906">
                  <c:v>99.601500659866701</c:v>
                </c:pt>
                <c:pt idx="1907">
                  <c:v>95.776341983194854</c:v>
                </c:pt>
                <c:pt idx="1908">
                  <c:v>106.28502207301969</c:v>
                </c:pt>
                <c:pt idx="1909">
                  <c:v>99.63753125911748</c:v>
                </c:pt>
                <c:pt idx="1910">
                  <c:v>99.774753830206308</c:v>
                </c:pt>
                <c:pt idx="1911">
                  <c:v>102.42702425914449</c:v>
                </c:pt>
                <c:pt idx="1912">
                  <c:v>94.877196529871085</c:v>
                </c:pt>
                <c:pt idx="1913">
                  <c:v>91.15673613777787</c:v>
                </c:pt>
                <c:pt idx="1914">
                  <c:v>102.72077393214872</c:v>
                </c:pt>
                <c:pt idx="1915">
                  <c:v>112.08771786017719</c:v>
                </c:pt>
                <c:pt idx="1916">
                  <c:v>111.94543117894771</c:v>
                </c:pt>
                <c:pt idx="1917">
                  <c:v>93.684994872276974</c:v>
                </c:pt>
                <c:pt idx="1918">
                  <c:v>97.241806340105285</c:v>
                </c:pt>
                <c:pt idx="1919">
                  <c:v>92.984796049686963</c:v>
                </c:pt>
                <c:pt idx="1920">
                  <c:v>90.340408968820014</c:v>
                </c:pt>
                <c:pt idx="1921">
                  <c:v>94.378820763675932</c:v>
                </c:pt>
                <c:pt idx="1922">
                  <c:v>91.884009490156302</c:v>
                </c:pt>
                <c:pt idx="1923">
                  <c:v>90.193833916074425</c:v>
                </c:pt>
                <c:pt idx="1924">
                  <c:v>90.19984613911744</c:v>
                </c:pt>
                <c:pt idx="1925">
                  <c:v>96.49012251274452</c:v>
                </c:pt>
                <c:pt idx="1926">
                  <c:v>92.829824351785931</c:v>
                </c:pt>
                <c:pt idx="1927">
                  <c:v>94.79619140602702</c:v>
                </c:pt>
                <c:pt idx="1928">
                  <c:v>98.669241489923095</c:v>
                </c:pt>
                <c:pt idx="1929">
                  <c:v>97.977238264023057</c:v>
                </c:pt>
                <c:pt idx="1930">
                  <c:v>123.79417977247027</c:v>
                </c:pt>
                <c:pt idx="1931">
                  <c:v>91.98679851625451</c:v>
                </c:pt>
                <c:pt idx="1932">
                  <c:v>98.408974749201079</c:v>
                </c:pt>
                <c:pt idx="1933">
                  <c:v>98.715064329866351</c:v>
                </c:pt>
                <c:pt idx="1934">
                  <c:v>89.67786431901618</c:v>
                </c:pt>
                <c:pt idx="1935">
                  <c:v>92.026768217442964</c:v>
                </c:pt>
                <c:pt idx="1936">
                  <c:v>96.763432318191491</c:v>
                </c:pt>
                <c:pt idx="1937">
                  <c:v>101.25970922984007</c:v>
                </c:pt>
                <c:pt idx="1938">
                  <c:v>115.70282991545072</c:v>
                </c:pt>
                <c:pt idx="1939">
                  <c:v>110.49449410031667</c:v>
                </c:pt>
                <c:pt idx="1940">
                  <c:v>96.227681615342789</c:v>
                </c:pt>
                <c:pt idx="1941">
                  <c:v>103.20727932869478</c:v>
                </c:pt>
                <c:pt idx="1942">
                  <c:v>104.55069292997879</c:v>
                </c:pt>
                <c:pt idx="1943">
                  <c:v>105.67052603544437</c:v>
                </c:pt>
                <c:pt idx="1944">
                  <c:v>96.897355316145138</c:v>
                </c:pt>
                <c:pt idx="1945">
                  <c:v>94.152019641368341</c:v>
                </c:pt>
                <c:pt idx="1946">
                  <c:v>97.226092490998667</c:v>
                </c:pt>
                <c:pt idx="1947">
                  <c:v>103.4758503601513</c:v>
                </c:pt>
                <c:pt idx="1948">
                  <c:v>91.113169003726469</c:v>
                </c:pt>
                <c:pt idx="1949">
                  <c:v>109.06350248192368</c:v>
                </c:pt>
                <c:pt idx="1950">
                  <c:v>106.0782546747547</c:v>
                </c:pt>
                <c:pt idx="1951">
                  <c:v>91.762735261581355</c:v>
                </c:pt>
                <c:pt idx="1952">
                  <c:v>89.660335106613815</c:v>
                </c:pt>
                <c:pt idx="1953">
                  <c:v>93.41222635497941</c:v>
                </c:pt>
                <c:pt idx="1954">
                  <c:v>98.871476936790884</c:v>
                </c:pt>
                <c:pt idx="1955">
                  <c:v>97.230071186283567</c:v>
                </c:pt>
                <c:pt idx="1956">
                  <c:v>89.865526840044851</c:v>
                </c:pt>
                <c:pt idx="1957">
                  <c:v>91.326863540738088</c:v>
                </c:pt>
                <c:pt idx="1958">
                  <c:v>91.765579932148654</c:v>
                </c:pt>
                <c:pt idx="1959">
                  <c:v>96.079960305728036</c:v>
                </c:pt>
                <c:pt idx="1960">
                  <c:v>99.179292618944373</c:v>
                </c:pt>
                <c:pt idx="1961">
                  <c:v>94.752584750634512</c:v>
                </c:pt>
                <c:pt idx="1962">
                  <c:v>89.567579846470608</c:v>
                </c:pt>
                <c:pt idx="1963">
                  <c:v>93.594814430085847</c:v>
                </c:pt>
                <c:pt idx="1964">
                  <c:v>93.243322316102024</c:v>
                </c:pt>
                <c:pt idx="1965">
                  <c:v>95.732843097133198</c:v>
                </c:pt>
                <c:pt idx="1966">
                  <c:v>112.00912114992467</c:v>
                </c:pt>
                <c:pt idx="1967">
                  <c:v>89.838972863554048</c:v>
                </c:pt>
                <c:pt idx="1968">
                  <c:v>89.455982826935085</c:v>
                </c:pt>
                <c:pt idx="1969">
                  <c:v>103.56487522540984</c:v>
                </c:pt>
                <c:pt idx="1970">
                  <c:v>94.462522071348289</c:v>
                </c:pt>
                <c:pt idx="1971">
                  <c:v>94.634189000545646</c:v>
                </c:pt>
                <c:pt idx="1972">
                  <c:v>114.78710370140057</c:v>
                </c:pt>
                <c:pt idx="1973">
                  <c:v>89.798504949171573</c:v>
                </c:pt>
                <c:pt idx="1974">
                  <c:v>91.924185509503019</c:v>
                </c:pt>
                <c:pt idx="1975">
                  <c:v>100.51116174261432</c:v>
                </c:pt>
                <c:pt idx="1976">
                  <c:v>93.267725183955278</c:v>
                </c:pt>
                <c:pt idx="1977">
                  <c:v>91.37945340711407</c:v>
                </c:pt>
                <c:pt idx="1978">
                  <c:v>103.81962248358352</c:v>
                </c:pt>
                <c:pt idx="1979">
                  <c:v>91.171905180871548</c:v>
                </c:pt>
                <c:pt idx="1980">
                  <c:v>101.21395072582449</c:v>
                </c:pt>
                <c:pt idx="1981">
                  <c:v>96.059689177770323</c:v>
                </c:pt>
                <c:pt idx="1982">
                  <c:v>94.032538074175818</c:v>
                </c:pt>
                <c:pt idx="1983">
                  <c:v>95.465997464518836</c:v>
                </c:pt>
                <c:pt idx="1984">
                  <c:v>93.078284130441986</c:v>
                </c:pt>
                <c:pt idx="1985">
                  <c:v>89.643131997507766</c:v>
                </c:pt>
                <c:pt idx="1986">
                  <c:v>91.944747730313409</c:v>
                </c:pt>
                <c:pt idx="1987">
                  <c:v>98.947290309346755</c:v>
                </c:pt>
                <c:pt idx="1988">
                  <c:v>97.403868805275494</c:v>
                </c:pt>
                <c:pt idx="1989">
                  <c:v>95.345798425609956</c:v>
                </c:pt>
                <c:pt idx="1990">
                  <c:v>90.736976702910809</c:v>
                </c:pt>
                <c:pt idx="1991">
                  <c:v>92.815217183282542</c:v>
                </c:pt>
                <c:pt idx="1992">
                  <c:v>93.25728028741554</c:v>
                </c:pt>
                <c:pt idx="1993">
                  <c:v>93.620350391561928</c:v>
                </c:pt>
                <c:pt idx="1994">
                  <c:v>93.762272429411311</c:v>
                </c:pt>
                <c:pt idx="1995">
                  <c:v>99.641936122963557</c:v>
                </c:pt>
                <c:pt idx="1996">
                  <c:v>95.424533186882485</c:v>
                </c:pt>
                <c:pt idx="1997">
                  <c:v>89.899719028521631</c:v>
                </c:pt>
                <c:pt idx="1998">
                  <c:v>92.36985569787322</c:v>
                </c:pt>
                <c:pt idx="1999">
                  <c:v>89.241677492029879</c:v>
                </c:pt>
                <c:pt idx="2000">
                  <c:v>108.00223080608139</c:v>
                </c:pt>
                <c:pt idx="2001">
                  <c:v>106.69319690975124</c:v>
                </c:pt>
                <c:pt idx="2002">
                  <c:v>90.462178055195082</c:v>
                </c:pt>
                <c:pt idx="2003">
                  <c:v>110.11115773667838</c:v>
                </c:pt>
                <c:pt idx="2004">
                  <c:v>102.69435705953312</c:v>
                </c:pt>
                <c:pt idx="2005">
                  <c:v>94.394903798776951</c:v>
                </c:pt>
                <c:pt idx="2006">
                  <c:v>95.833681607852242</c:v>
                </c:pt>
                <c:pt idx="2007">
                  <c:v>92.083573959496974</c:v>
                </c:pt>
                <c:pt idx="2008">
                  <c:v>112.50452760402213</c:v>
                </c:pt>
                <c:pt idx="2009">
                  <c:v>90.733201798655671</c:v>
                </c:pt>
                <c:pt idx="2010">
                  <c:v>91.462694104065505</c:v>
                </c:pt>
                <c:pt idx="2011">
                  <c:v>92.000912911089387</c:v>
                </c:pt>
                <c:pt idx="2012">
                  <c:v>89.0906549253653</c:v>
                </c:pt>
                <c:pt idx="2013">
                  <c:v>89.790916195653239</c:v>
                </c:pt>
                <c:pt idx="2014">
                  <c:v>90.704156151707849</c:v>
                </c:pt>
                <c:pt idx="2015">
                  <c:v>98.879565150342415</c:v>
                </c:pt>
                <c:pt idx="2016">
                  <c:v>99.9746601157009</c:v>
                </c:pt>
                <c:pt idx="2017">
                  <c:v>92.483157619511232</c:v>
                </c:pt>
                <c:pt idx="2018">
                  <c:v>91.873248727741895</c:v>
                </c:pt>
                <c:pt idx="2019">
                  <c:v>103.97689522258761</c:v>
                </c:pt>
                <c:pt idx="2020">
                  <c:v>93.324884714914901</c:v>
                </c:pt>
                <c:pt idx="2021">
                  <c:v>101.50601482676301</c:v>
                </c:pt>
                <c:pt idx="2022">
                  <c:v>92.288682424824287</c:v>
                </c:pt>
                <c:pt idx="2023">
                  <c:v>117.39973204173492</c:v>
                </c:pt>
                <c:pt idx="2024">
                  <c:v>100.03194460569732</c:v>
                </c:pt>
                <c:pt idx="2025">
                  <c:v>90.773981383896725</c:v>
                </c:pt>
                <c:pt idx="2026">
                  <c:v>101.92922401390932</c:v>
                </c:pt>
                <c:pt idx="2027">
                  <c:v>115.89420401647369</c:v>
                </c:pt>
                <c:pt idx="2028">
                  <c:v>102.88065162752262</c:v>
                </c:pt>
                <c:pt idx="2029">
                  <c:v>102.57632498447812</c:v>
                </c:pt>
                <c:pt idx="2030">
                  <c:v>92.580994914929349</c:v>
                </c:pt>
                <c:pt idx="2031">
                  <c:v>90.496225432369926</c:v>
                </c:pt>
                <c:pt idx="2032">
                  <c:v>94.671680065698283</c:v>
                </c:pt>
                <c:pt idx="2033">
                  <c:v>89.507355598445258</c:v>
                </c:pt>
                <c:pt idx="2034">
                  <c:v>106.31976646321871</c:v>
                </c:pt>
                <c:pt idx="2035">
                  <c:v>90.403078212820375</c:v>
                </c:pt>
                <c:pt idx="2036">
                  <c:v>89.356342439075746</c:v>
                </c:pt>
                <c:pt idx="2037">
                  <c:v>90.915085482412039</c:v>
                </c:pt>
                <c:pt idx="2038">
                  <c:v>93.225557884343161</c:v>
                </c:pt>
                <c:pt idx="2039">
                  <c:v>108.61013514753044</c:v>
                </c:pt>
                <c:pt idx="2040">
                  <c:v>90.152762223243542</c:v>
                </c:pt>
                <c:pt idx="2041">
                  <c:v>115.78843555200197</c:v>
                </c:pt>
                <c:pt idx="2042">
                  <c:v>95.839252742533759</c:v>
                </c:pt>
                <c:pt idx="2043">
                  <c:v>95.335677857537036</c:v>
                </c:pt>
                <c:pt idx="2044">
                  <c:v>90.257505550995873</c:v>
                </c:pt>
                <c:pt idx="2045">
                  <c:v>104.14620638338803</c:v>
                </c:pt>
                <c:pt idx="2046">
                  <c:v>90.950016454536055</c:v>
                </c:pt>
                <c:pt idx="2047">
                  <c:v>94.425585709529685</c:v>
                </c:pt>
                <c:pt idx="2048">
                  <c:v>117.66080016475668</c:v>
                </c:pt>
                <c:pt idx="2049">
                  <c:v>88.743213005897729</c:v>
                </c:pt>
                <c:pt idx="2050">
                  <c:v>88.711687653922397</c:v>
                </c:pt>
                <c:pt idx="2051">
                  <c:v>92.857060184236374</c:v>
                </c:pt>
                <c:pt idx="2052">
                  <c:v>99.753533593620872</c:v>
                </c:pt>
                <c:pt idx="2053">
                  <c:v>91.324927532199425</c:v>
                </c:pt>
                <c:pt idx="2054">
                  <c:v>101.31847367253445</c:v>
                </c:pt>
                <c:pt idx="2055">
                  <c:v>97.832044184814848</c:v>
                </c:pt>
                <c:pt idx="2056">
                  <c:v>94.11823623191907</c:v>
                </c:pt>
                <c:pt idx="2057">
                  <c:v>93.517632617850623</c:v>
                </c:pt>
                <c:pt idx="2058">
                  <c:v>100.76811743406981</c:v>
                </c:pt>
                <c:pt idx="2059">
                  <c:v>91.807156678636034</c:v>
                </c:pt>
                <c:pt idx="2060">
                  <c:v>92.401727208499295</c:v>
                </c:pt>
                <c:pt idx="2061">
                  <c:v>96.427979285178324</c:v>
                </c:pt>
                <c:pt idx="2062">
                  <c:v>89.165923556943284</c:v>
                </c:pt>
                <c:pt idx="2063">
                  <c:v>92.034321710456339</c:v>
                </c:pt>
                <c:pt idx="2064">
                  <c:v>94.516888252776681</c:v>
                </c:pt>
                <c:pt idx="2065">
                  <c:v>91.068416867047091</c:v>
                </c:pt>
                <c:pt idx="2066">
                  <c:v>97.601241639310402</c:v>
                </c:pt>
                <c:pt idx="2067">
                  <c:v>97.460161405096784</c:v>
                </c:pt>
                <c:pt idx="2068">
                  <c:v>96.109293566583816</c:v>
                </c:pt>
                <c:pt idx="2069">
                  <c:v>89.930292237353044</c:v>
                </c:pt>
                <c:pt idx="2070">
                  <c:v>97.828440138658522</c:v>
                </c:pt>
                <c:pt idx="2071">
                  <c:v>93.129148890014775</c:v>
                </c:pt>
                <c:pt idx="2072">
                  <c:v>88.961125783683457</c:v>
                </c:pt>
                <c:pt idx="2073">
                  <c:v>101.43167382570293</c:v>
                </c:pt>
                <c:pt idx="2074">
                  <c:v>95.789252773761319</c:v>
                </c:pt>
                <c:pt idx="2075">
                  <c:v>88.896385182307185</c:v>
                </c:pt>
                <c:pt idx="2076">
                  <c:v>89.535863195808446</c:v>
                </c:pt>
                <c:pt idx="2077">
                  <c:v>90.691543410489388</c:v>
                </c:pt>
                <c:pt idx="2078">
                  <c:v>95.961139650812456</c:v>
                </c:pt>
                <c:pt idx="2079">
                  <c:v>88.613085483004113</c:v>
                </c:pt>
                <c:pt idx="2080">
                  <c:v>101.60153127985159</c:v>
                </c:pt>
                <c:pt idx="2081">
                  <c:v>90.815680958846968</c:v>
                </c:pt>
                <c:pt idx="2082">
                  <c:v>111.67504450802268</c:v>
                </c:pt>
                <c:pt idx="2083">
                  <c:v>89.116635476054967</c:v>
                </c:pt>
                <c:pt idx="2084">
                  <c:v>90.54669861235557</c:v>
                </c:pt>
                <c:pt idx="2085">
                  <c:v>89.785839754339406</c:v>
                </c:pt>
                <c:pt idx="2086">
                  <c:v>90.637233934348714</c:v>
                </c:pt>
                <c:pt idx="2087">
                  <c:v>95.198602915021254</c:v>
                </c:pt>
                <c:pt idx="2088">
                  <c:v>107.02613416284962</c:v>
                </c:pt>
                <c:pt idx="2089">
                  <c:v>91.410609208382766</c:v>
                </c:pt>
                <c:pt idx="2090">
                  <c:v>93.684013157326149</c:v>
                </c:pt>
                <c:pt idx="2091">
                  <c:v>90.88734514759237</c:v>
                </c:pt>
                <c:pt idx="2092">
                  <c:v>99.674039653015228</c:v>
                </c:pt>
                <c:pt idx="2093">
                  <c:v>96.03897085255997</c:v>
                </c:pt>
                <c:pt idx="2094">
                  <c:v>93.488110886241287</c:v>
                </c:pt>
                <c:pt idx="2095">
                  <c:v>93.757152928840711</c:v>
                </c:pt>
                <c:pt idx="2096">
                  <c:v>101.92760313771358</c:v>
                </c:pt>
                <c:pt idx="2097">
                  <c:v>100.4526011114536</c:v>
                </c:pt>
                <c:pt idx="2098">
                  <c:v>89.109558396032782</c:v>
                </c:pt>
                <c:pt idx="2099">
                  <c:v>105.18759787360801</c:v>
                </c:pt>
                <c:pt idx="2100">
                  <c:v>100.6423810939914</c:v>
                </c:pt>
                <c:pt idx="2101">
                  <c:v>91.712152768518806</c:v>
                </c:pt>
                <c:pt idx="2102">
                  <c:v>106.00661057497024</c:v>
                </c:pt>
                <c:pt idx="2103">
                  <c:v>93.374766088068611</c:v>
                </c:pt>
                <c:pt idx="2104">
                  <c:v>102.64702051177643</c:v>
                </c:pt>
                <c:pt idx="2105">
                  <c:v>100.5661342387679</c:v>
                </c:pt>
                <c:pt idx="2106">
                  <c:v>91.371235072228131</c:v>
                </c:pt>
                <c:pt idx="2107">
                  <c:v>104.76658009131151</c:v>
                </c:pt>
                <c:pt idx="2108">
                  <c:v>111.39039545505737</c:v>
                </c:pt>
                <c:pt idx="2109">
                  <c:v>97.046998173198745</c:v>
                </c:pt>
                <c:pt idx="2110">
                  <c:v>95.386089681722297</c:v>
                </c:pt>
                <c:pt idx="2111">
                  <c:v>108.04557911008075</c:v>
                </c:pt>
                <c:pt idx="2112">
                  <c:v>96.199241425325951</c:v>
                </c:pt>
                <c:pt idx="2113">
                  <c:v>89.457995149056671</c:v>
                </c:pt>
                <c:pt idx="2114">
                  <c:v>98.414261739456961</c:v>
                </c:pt>
                <c:pt idx="2115">
                  <c:v>98.11315910451404</c:v>
                </c:pt>
                <c:pt idx="2116">
                  <c:v>98.852744087261797</c:v>
                </c:pt>
                <c:pt idx="2117">
                  <c:v>101.20928894175366</c:v>
                </c:pt>
                <c:pt idx="2118">
                  <c:v>110.02181119249954</c:v>
                </c:pt>
                <c:pt idx="2119">
                  <c:v>90.38771864111024</c:v>
                </c:pt>
                <c:pt idx="2120">
                  <c:v>108.12375012428899</c:v>
                </c:pt>
                <c:pt idx="2121">
                  <c:v>90.372665367210402</c:v>
                </c:pt>
                <c:pt idx="2122">
                  <c:v>93.022137952329516</c:v>
                </c:pt>
                <c:pt idx="2123">
                  <c:v>89.331970116763728</c:v>
                </c:pt>
                <c:pt idx="2124">
                  <c:v>91.118845714270265</c:v>
                </c:pt>
                <c:pt idx="2125">
                  <c:v>103.28375542848165</c:v>
                </c:pt>
                <c:pt idx="2126">
                  <c:v>96.570069151095524</c:v>
                </c:pt>
                <c:pt idx="2127">
                  <c:v>97.589982160201885</c:v>
                </c:pt>
                <c:pt idx="2128">
                  <c:v>91.903389926726334</c:v>
                </c:pt>
                <c:pt idx="2129">
                  <c:v>96.102323143775962</c:v>
                </c:pt>
                <c:pt idx="2130">
                  <c:v>91.266300510327781</c:v>
                </c:pt>
                <c:pt idx="2131">
                  <c:v>88.046185044264107</c:v>
                </c:pt>
                <c:pt idx="2132">
                  <c:v>110.31015427136322</c:v>
                </c:pt>
                <c:pt idx="2133">
                  <c:v>99.462454774062721</c:v>
                </c:pt>
                <c:pt idx="2134">
                  <c:v>88.005678804490657</c:v>
                </c:pt>
                <c:pt idx="2135">
                  <c:v>95.666387085603731</c:v>
                </c:pt>
                <c:pt idx="2136">
                  <c:v>116.9079905470639</c:v>
                </c:pt>
                <c:pt idx="2137">
                  <c:v>90.823360302563216</c:v>
                </c:pt>
                <c:pt idx="2138">
                  <c:v>108.28150362413577</c:v>
                </c:pt>
                <c:pt idx="2139">
                  <c:v>106.73027842954825</c:v>
                </c:pt>
                <c:pt idx="2140">
                  <c:v>89.978995136692646</c:v>
                </c:pt>
                <c:pt idx="2141">
                  <c:v>90.552838399542551</c:v>
                </c:pt>
                <c:pt idx="2142">
                  <c:v>88.88848763432577</c:v>
                </c:pt>
                <c:pt idx="2143">
                  <c:v>88.007561407581463</c:v>
                </c:pt>
                <c:pt idx="2144">
                  <c:v>105.95862186665276</c:v>
                </c:pt>
                <c:pt idx="2145">
                  <c:v>89.984161819389442</c:v>
                </c:pt>
                <c:pt idx="2146">
                  <c:v>88.590628563472578</c:v>
                </c:pt>
                <c:pt idx="2147">
                  <c:v>98.750070345827311</c:v>
                </c:pt>
                <c:pt idx="2148">
                  <c:v>89.444584650814377</c:v>
                </c:pt>
                <c:pt idx="2149">
                  <c:v>102.28361183976385</c:v>
                </c:pt>
                <c:pt idx="2150">
                  <c:v>95.660162778516025</c:v>
                </c:pt>
                <c:pt idx="2151">
                  <c:v>105.95289261875702</c:v>
                </c:pt>
                <c:pt idx="2152">
                  <c:v>91.449499607890573</c:v>
                </c:pt>
                <c:pt idx="2153">
                  <c:v>89.041202782999648</c:v>
                </c:pt>
                <c:pt idx="2154">
                  <c:v>89.157066123542378</c:v>
                </c:pt>
                <c:pt idx="2155">
                  <c:v>101.01974170208355</c:v>
                </c:pt>
                <c:pt idx="2156">
                  <c:v>99.044068160221826</c:v>
                </c:pt>
                <c:pt idx="2157">
                  <c:v>96.227704522167656</c:v>
                </c:pt>
                <c:pt idx="2158">
                  <c:v>89.269140068912307</c:v>
                </c:pt>
                <c:pt idx="2159">
                  <c:v>91.837579990179691</c:v>
                </c:pt>
                <c:pt idx="2160">
                  <c:v>92.182319006243873</c:v>
                </c:pt>
                <c:pt idx="2161">
                  <c:v>97.575525001807037</c:v>
                </c:pt>
                <c:pt idx="2162">
                  <c:v>91.549621342369875</c:v>
                </c:pt>
                <c:pt idx="2163">
                  <c:v>96.211570622544556</c:v>
                </c:pt>
                <c:pt idx="2164">
                  <c:v>96.359469374287755</c:v>
                </c:pt>
                <c:pt idx="2165">
                  <c:v>88.650311574577003</c:v>
                </c:pt>
                <c:pt idx="2166">
                  <c:v>89.126844059305654</c:v>
                </c:pt>
                <c:pt idx="2167">
                  <c:v>93.120146059880071</c:v>
                </c:pt>
                <c:pt idx="2168">
                  <c:v>92.039848004077186</c:v>
                </c:pt>
                <c:pt idx="2169">
                  <c:v>98.798469153514702</c:v>
                </c:pt>
                <c:pt idx="2170">
                  <c:v>93.404623252814162</c:v>
                </c:pt>
                <c:pt idx="2171">
                  <c:v>89.092258431561461</c:v>
                </c:pt>
                <c:pt idx="2172">
                  <c:v>89.389634819827293</c:v>
                </c:pt>
                <c:pt idx="2173">
                  <c:v>105.84451843639721</c:v>
                </c:pt>
                <c:pt idx="2174">
                  <c:v>99.453679487538039</c:v>
                </c:pt>
                <c:pt idx="2175">
                  <c:v>92.529075180831299</c:v>
                </c:pt>
                <c:pt idx="2176">
                  <c:v>106.69759485876337</c:v>
                </c:pt>
                <c:pt idx="2177">
                  <c:v>87.760304363830741</c:v>
                </c:pt>
                <c:pt idx="2178">
                  <c:v>87.75706291121304</c:v>
                </c:pt>
                <c:pt idx="2179">
                  <c:v>111.0118921672769</c:v>
                </c:pt>
                <c:pt idx="2180">
                  <c:v>89.780173219400467</c:v>
                </c:pt>
                <c:pt idx="2181">
                  <c:v>96.137582518207196</c:v>
                </c:pt>
                <c:pt idx="2182">
                  <c:v>89.478752292074489</c:v>
                </c:pt>
                <c:pt idx="2183">
                  <c:v>101.11719215509565</c:v>
                </c:pt>
                <c:pt idx="2184">
                  <c:v>92.149210705236371</c:v>
                </c:pt>
                <c:pt idx="2185">
                  <c:v>98.181756532919067</c:v>
                </c:pt>
                <c:pt idx="2186">
                  <c:v>92.217470440291663</c:v>
                </c:pt>
                <c:pt idx="2187">
                  <c:v>111.0312073937712</c:v>
                </c:pt>
                <c:pt idx="2188">
                  <c:v>110.61035072238991</c:v>
                </c:pt>
                <c:pt idx="2189">
                  <c:v>104.66800262443019</c:v>
                </c:pt>
                <c:pt idx="2190">
                  <c:v>89.828797145153331</c:v>
                </c:pt>
                <c:pt idx="2191">
                  <c:v>101.02112420974085</c:v>
                </c:pt>
                <c:pt idx="2192">
                  <c:v>92.32142368771683</c:v>
                </c:pt>
                <c:pt idx="2193">
                  <c:v>112.24435260641347</c:v>
                </c:pt>
                <c:pt idx="2194">
                  <c:v>108.36105100135988</c:v>
                </c:pt>
                <c:pt idx="2195">
                  <c:v>102.53462331796359</c:v>
                </c:pt>
                <c:pt idx="2196">
                  <c:v>102.46963340694489</c:v>
                </c:pt>
                <c:pt idx="2197">
                  <c:v>97.154365958859401</c:v>
                </c:pt>
                <c:pt idx="2198">
                  <c:v>98.609509130524614</c:v>
                </c:pt>
                <c:pt idx="2199">
                  <c:v>90.632673033900147</c:v>
                </c:pt>
                <c:pt idx="2200">
                  <c:v>98.594839043649927</c:v>
                </c:pt>
                <c:pt idx="2201">
                  <c:v>88.648213827819276</c:v>
                </c:pt>
                <c:pt idx="2202">
                  <c:v>96.237056924944298</c:v>
                </c:pt>
                <c:pt idx="2203">
                  <c:v>88.92103284166636</c:v>
                </c:pt>
                <c:pt idx="2204">
                  <c:v>95.780704786821019</c:v>
                </c:pt>
                <c:pt idx="2205">
                  <c:v>88.222656282597242</c:v>
                </c:pt>
                <c:pt idx="2206">
                  <c:v>98.926400806516014</c:v>
                </c:pt>
                <c:pt idx="2207">
                  <c:v>87.828848903179278</c:v>
                </c:pt>
                <c:pt idx="2208">
                  <c:v>89.500686863315863</c:v>
                </c:pt>
                <c:pt idx="2209">
                  <c:v>97.846186250213478</c:v>
                </c:pt>
                <c:pt idx="2210">
                  <c:v>96.625543376111978</c:v>
                </c:pt>
                <c:pt idx="2211">
                  <c:v>92.548104085540444</c:v>
                </c:pt>
                <c:pt idx="2212">
                  <c:v>92.805964050568051</c:v>
                </c:pt>
                <c:pt idx="2213">
                  <c:v>102.32437175606952</c:v>
                </c:pt>
                <c:pt idx="2214">
                  <c:v>93.731530667025183</c:v>
                </c:pt>
                <c:pt idx="2215">
                  <c:v>91.034915749682824</c:v>
                </c:pt>
                <c:pt idx="2216">
                  <c:v>88.503964676951043</c:v>
                </c:pt>
                <c:pt idx="2217">
                  <c:v>89.403595520389501</c:v>
                </c:pt>
                <c:pt idx="2218">
                  <c:v>95.983077431085917</c:v>
                </c:pt>
                <c:pt idx="2219">
                  <c:v>91.260117214445827</c:v>
                </c:pt>
                <c:pt idx="2220">
                  <c:v>115.87769958990921</c:v>
                </c:pt>
                <c:pt idx="2221">
                  <c:v>97.426045717807526</c:v>
                </c:pt>
                <c:pt idx="2222">
                  <c:v>106.39179403792772</c:v>
                </c:pt>
                <c:pt idx="2223">
                  <c:v>100.66751783347361</c:v>
                </c:pt>
                <c:pt idx="2224">
                  <c:v>107.33222387440993</c:v>
                </c:pt>
                <c:pt idx="2225">
                  <c:v>88.258256327205729</c:v>
                </c:pt>
                <c:pt idx="2226">
                  <c:v>94.936741217982558</c:v>
                </c:pt>
                <c:pt idx="2227">
                  <c:v>109.25923060887929</c:v>
                </c:pt>
                <c:pt idx="2228">
                  <c:v>88.001116570120189</c:v>
                </c:pt>
                <c:pt idx="2229">
                  <c:v>110.98451875226795</c:v>
                </c:pt>
                <c:pt idx="2230">
                  <c:v>99.919602587729457</c:v>
                </c:pt>
                <c:pt idx="2231">
                  <c:v>90.886146671622299</c:v>
                </c:pt>
                <c:pt idx="2232">
                  <c:v>87.851904131903353</c:v>
                </c:pt>
                <c:pt idx="2233">
                  <c:v>95.827728600377256</c:v>
                </c:pt>
                <c:pt idx="2234">
                  <c:v>101.57759386009309</c:v>
                </c:pt>
                <c:pt idx="2235">
                  <c:v>92.288231506457478</c:v>
                </c:pt>
                <c:pt idx="2236">
                  <c:v>95.101435007791139</c:v>
                </c:pt>
                <c:pt idx="2237">
                  <c:v>91.396699859213044</c:v>
                </c:pt>
                <c:pt idx="2238">
                  <c:v>98.017195935823878</c:v>
                </c:pt>
                <c:pt idx="2239">
                  <c:v>95.864702505301452</c:v>
                </c:pt>
                <c:pt idx="2240">
                  <c:v>108.81308706682458</c:v>
                </c:pt>
                <c:pt idx="2241">
                  <c:v>87.568226098452996</c:v>
                </c:pt>
                <c:pt idx="2242">
                  <c:v>87.580958498954047</c:v>
                </c:pt>
                <c:pt idx="2243">
                  <c:v>91.020532261283094</c:v>
                </c:pt>
                <c:pt idx="2244">
                  <c:v>95.712706229045182</c:v>
                </c:pt>
                <c:pt idx="2245">
                  <c:v>87.818943839593359</c:v>
                </c:pt>
                <c:pt idx="2246">
                  <c:v>90.899541028693761</c:v>
                </c:pt>
                <c:pt idx="2247">
                  <c:v>98.541017586584076</c:v>
                </c:pt>
                <c:pt idx="2248">
                  <c:v>106.93794998167742</c:v>
                </c:pt>
                <c:pt idx="2249">
                  <c:v>87.534942541164355</c:v>
                </c:pt>
                <c:pt idx="2250">
                  <c:v>100.37054465733443</c:v>
                </c:pt>
                <c:pt idx="2251">
                  <c:v>99.147530960150732</c:v>
                </c:pt>
                <c:pt idx="2252">
                  <c:v>94.170413960669492</c:v>
                </c:pt>
                <c:pt idx="2253">
                  <c:v>91.84463278136792</c:v>
                </c:pt>
                <c:pt idx="2254">
                  <c:v>89.352620067599844</c:v>
                </c:pt>
                <c:pt idx="2255">
                  <c:v>91.493368409642159</c:v>
                </c:pt>
                <c:pt idx="2256">
                  <c:v>93.162301253928518</c:v>
                </c:pt>
                <c:pt idx="2257">
                  <c:v>95.28049862428135</c:v>
                </c:pt>
                <c:pt idx="2258">
                  <c:v>107.85801146077604</c:v>
                </c:pt>
                <c:pt idx="2259">
                  <c:v>89.437482523676422</c:v>
                </c:pt>
                <c:pt idx="2260">
                  <c:v>98.491187301587729</c:v>
                </c:pt>
                <c:pt idx="2261">
                  <c:v>96.506390073237455</c:v>
                </c:pt>
                <c:pt idx="2262">
                  <c:v>96.973360595058125</c:v>
                </c:pt>
                <c:pt idx="2263">
                  <c:v>87.352799910752708</c:v>
                </c:pt>
                <c:pt idx="2264">
                  <c:v>110.0844992307721</c:v>
                </c:pt>
                <c:pt idx="2265">
                  <c:v>100.22438849777116</c:v>
                </c:pt>
                <c:pt idx="2266">
                  <c:v>96.967906742013682</c:v>
                </c:pt>
                <c:pt idx="2267">
                  <c:v>91.407883745427171</c:v>
                </c:pt>
                <c:pt idx="2268">
                  <c:v>101.50125366991034</c:v>
                </c:pt>
                <c:pt idx="2269">
                  <c:v>97.059728751568841</c:v>
                </c:pt>
                <c:pt idx="2270">
                  <c:v>94.797580854310581</c:v>
                </c:pt>
                <c:pt idx="2271">
                  <c:v>87.35095685428378</c:v>
                </c:pt>
                <c:pt idx="2272">
                  <c:v>101.91731099296601</c:v>
                </c:pt>
                <c:pt idx="2273">
                  <c:v>104.50126136794043</c:v>
                </c:pt>
                <c:pt idx="2274">
                  <c:v>97.508220363664819</c:v>
                </c:pt>
                <c:pt idx="2275">
                  <c:v>86.993922499291983</c:v>
                </c:pt>
                <c:pt idx="2276">
                  <c:v>87.000399310239814</c:v>
                </c:pt>
                <c:pt idx="2277">
                  <c:v>88.488992688574527</c:v>
                </c:pt>
                <c:pt idx="2278">
                  <c:v>104.51842325030553</c:v>
                </c:pt>
                <c:pt idx="2279">
                  <c:v>90.258068305473003</c:v>
                </c:pt>
                <c:pt idx="2280">
                  <c:v>96.273147128666778</c:v>
                </c:pt>
                <c:pt idx="2281">
                  <c:v>123.99823100767691</c:v>
                </c:pt>
                <c:pt idx="2282">
                  <c:v>121.95084022694206</c:v>
                </c:pt>
                <c:pt idx="2283">
                  <c:v>87.646653190159313</c:v>
                </c:pt>
                <c:pt idx="2284">
                  <c:v>89.111454918680352</c:v>
                </c:pt>
                <c:pt idx="2285">
                  <c:v>99.09043600793413</c:v>
                </c:pt>
                <c:pt idx="2286">
                  <c:v>126.94308733777525</c:v>
                </c:pt>
                <c:pt idx="2287">
                  <c:v>89.256292217873423</c:v>
                </c:pt>
                <c:pt idx="2288">
                  <c:v>99.183966859293292</c:v>
                </c:pt>
                <c:pt idx="2289">
                  <c:v>99.397240040753303</c:v>
                </c:pt>
                <c:pt idx="2290">
                  <c:v>120.17719680240026</c:v>
                </c:pt>
                <c:pt idx="2291">
                  <c:v>100.22994493518347</c:v>
                </c:pt>
                <c:pt idx="2292">
                  <c:v>90.667755199222654</c:v>
                </c:pt>
                <c:pt idx="2293">
                  <c:v>87.987322571866684</c:v>
                </c:pt>
                <c:pt idx="2294">
                  <c:v>88.296332055144873</c:v>
                </c:pt>
                <c:pt idx="2295">
                  <c:v>98.021861941623456</c:v>
                </c:pt>
                <c:pt idx="2296">
                  <c:v>89.596508821788305</c:v>
                </c:pt>
                <c:pt idx="2297">
                  <c:v>90.031922309115359</c:v>
                </c:pt>
                <c:pt idx="2298">
                  <c:v>107.52480065342382</c:v>
                </c:pt>
                <c:pt idx="2299">
                  <c:v>91.871054924240923</c:v>
                </c:pt>
                <c:pt idx="2300">
                  <c:v>87.525600819923298</c:v>
                </c:pt>
                <c:pt idx="2301">
                  <c:v>92.616927981013774</c:v>
                </c:pt>
                <c:pt idx="2302">
                  <c:v>97.935473502711375</c:v>
                </c:pt>
                <c:pt idx="2303">
                  <c:v>106.94648259565463</c:v>
                </c:pt>
                <c:pt idx="2304">
                  <c:v>89.990916615308294</c:v>
                </c:pt>
                <c:pt idx="2305">
                  <c:v>103.9724656856768</c:v>
                </c:pt>
                <c:pt idx="2306">
                  <c:v>96.840698754923608</c:v>
                </c:pt>
                <c:pt idx="2307">
                  <c:v>102.14425589173345</c:v>
                </c:pt>
                <c:pt idx="2308">
                  <c:v>95.670857906423549</c:v>
                </c:pt>
                <c:pt idx="2309">
                  <c:v>92.480008754910074</c:v>
                </c:pt>
                <c:pt idx="2310">
                  <c:v>99.996498555757512</c:v>
                </c:pt>
                <c:pt idx="2311">
                  <c:v>98.368834385845815</c:v>
                </c:pt>
                <c:pt idx="2312">
                  <c:v>90.898847752636783</c:v>
                </c:pt>
                <c:pt idx="2313">
                  <c:v>107.34249291483512</c:v>
                </c:pt>
                <c:pt idx="2314">
                  <c:v>96.371105204803925</c:v>
                </c:pt>
                <c:pt idx="2315">
                  <c:v>94.520617550967344</c:v>
                </c:pt>
                <c:pt idx="2316">
                  <c:v>122.99172427323437</c:v>
                </c:pt>
                <c:pt idx="2317">
                  <c:v>102.19700271412644</c:v>
                </c:pt>
                <c:pt idx="2318">
                  <c:v>92.26937099358328</c:v>
                </c:pt>
                <c:pt idx="2319">
                  <c:v>99.643385658298328</c:v>
                </c:pt>
                <c:pt idx="2320">
                  <c:v>92.855120113023631</c:v>
                </c:pt>
                <c:pt idx="2321">
                  <c:v>105.85001018403186</c:v>
                </c:pt>
                <c:pt idx="2322">
                  <c:v>86.893256430243795</c:v>
                </c:pt>
                <c:pt idx="2323">
                  <c:v>96.370997470231998</c:v>
                </c:pt>
                <c:pt idx="2324">
                  <c:v>97.032532485094379</c:v>
                </c:pt>
                <c:pt idx="2325">
                  <c:v>91.106383377852993</c:v>
                </c:pt>
                <c:pt idx="2326">
                  <c:v>107.32606436121105</c:v>
                </c:pt>
                <c:pt idx="2327">
                  <c:v>91.058390775280699</c:v>
                </c:pt>
                <c:pt idx="2328">
                  <c:v>115.85898259220008</c:v>
                </c:pt>
                <c:pt idx="2329">
                  <c:v>87.94552917855512</c:v>
                </c:pt>
                <c:pt idx="2330">
                  <c:v>87.189700790554724</c:v>
                </c:pt>
                <c:pt idx="2331">
                  <c:v>90.062925993779231</c:v>
                </c:pt>
                <c:pt idx="2332">
                  <c:v>103.61394771680095</c:v>
                </c:pt>
                <c:pt idx="2333">
                  <c:v>101.3451444070965</c:v>
                </c:pt>
                <c:pt idx="2334">
                  <c:v>91.72927725444346</c:v>
                </c:pt>
                <c:pt idx="2335">
                  <c:v>99.871914310554118</c:v>
                </c:pt>
                <c:pt idx="2336">
                  <c:v>89.583015541246041</c:v>
                </c:pt>
                <c:pt idx="2337">
                  <c:v>103.15572755265927</c:v>
                </c:pt>
                <c:pt idx="2338">
                  <c:v>91.868777652124564</c:v>
                </c:pt>
                <c:pt idx="2339">
                  <c:v>88.432950791119254</c:v>
                </c:pt>
                <c:pt idx="2340">
                  <c:v>89.961833428044798</c:v>
                </c:pt>
                <c:pt idx="2341">
                  <c:v>95.137162344744411</c:v>
                </c:pt>
                <c:pt idx="2342">
                  <c:v>94.594285117766105</c:v>
                </c:pt>
                <c:pt idx="2343">
                  <c:v>89.700302999906739</c:v>
                </c:pt>
                <c:pt idx="2344">
                  <c:v>92.93531451594454</c:v>
                </c:pt>
                <c:pt idx="2345">
                  <c:v>94.924470892525278</c:v>
                </c:pt>
                <c:pt idx="2346">
                  <c:v>87.576523340361675</c:v>
                </c:pt>
                <c:pt idx="2347">
                  <c:v>100.76557942865071</c:v>
                </c:pt>
                <c:pt idx="2348">
                  <c:v>92.973270368362876</c:v>
                </c:pt>
                <c:pt idx="2349">
                  <c:v>105.11099752035156</c:v>
                </c:pt>
                <c:pt idx="2350">
                  <c:v>102.74909105167525</c:v>
                </c:pt>
                <c:pt idx="2351">
                  <c:v>95.436069271493054</c:v>
                </c:pt>
                <c:pt idx="2352">
                  <c:v>106.49651123090428</c:v>
                </c:pt>
                <c:pt idx="2353">
                  <c:v>101.61232443421039</c:v>
                </c:pt>
                <c:pt idx="2354">
                  <c:v>97.593098381277969</c:v>
                </c:pt>
                <c:pt idx="2355">
                  <c:v>87.443814895698353</c:v>
                </c:pt>
                <c:pt idx="2356">
                  <c:v>87.888313100938603</c:v>
                </c:pt>
                <c:pt idx="2357">
                  <c:v>95.830353354425384</c:v>
                </c:pt>
                <c:pt idx="2358">
                  <c:v>88.486440191243091</c:v>
                </c:pt>
                <c:pt idx="2359">
                  <c:v>101.04657751521515</c:v>
                </c:pt>
                <c:pt idx="2360">
                  <c:v>88.625940154333364</c:v>
                </c:pt>
                <c:pt idx="2361">
                  <c:v>87.85585290085892</c:v>
                </c:pt>
                <c:pt idx="2362">
                  <c:v>100.07084079317914</c:v>
                </c:pt>
                <c:pt idx="2363">
                  <c:v>92.591421809738065</c:v>
                </c:pt>
                <c:pt idx="2364">
                  <c:v>93.760600319238819</c:v>
                </c:pt>
                <c:pt idx="2365">
                  <c:v>94.122672836393079</c:v>
                </c:pt>
                <c:pt idx="2366">
                  <c:v>88.150107334237646</c:v>
                </c:pt>
                <c:pt idx="2367">
                  <c:v>88.25302580583103</c:v>
                </c:pt>
                <c:pt idx="2368">
                  <c:v>88.88052576972153</c:v>
                </c:pt>
                <c:pt idx="2369">
                  <c:v>98.224068253598219</c:v>
                </c:pt>
                <c:pt idx="2370">
                  <c:v>94.79128546967172</c:v>
                </c:pt>
                <c:pt idx="2371">
                  <c:v>86.867539060898025</c:v>
                </c:pt>
                <c:pt idx="2372">
                  <c:v>106.29317309685364</c:v>
                </c:pt>
                <c:pt idx="2373">
                  <c:v>89.706529625821986</c:v>
                </c:pt>
                <c:pt idx="2374">
                  <c:v>97.387445382547256</c:v>
                </c:pt>
                <c:pt idx="2375">
                  <c:v>113.46258373761711</c:v>
                </c:pt>
                <c:pt idx="2376">
                  <c:v>87.836876898597851</c:v>
                </c:pt>
                <c:pt idx="2377">
                  <c:v>89.262361227933681</c:v>
                </c:pt>
                <c:pt idx="2378">
                  <c:v>93.663838357283609</c:v>
                </c:pt>
                <c:pt idx="2379">
                  <c:v>89.239998386067469</c:v>
                </c:pt>
                <c:pt idx="2380">
                  <c:v>95.149040890849932</c:v>
                </c:pt>
                <c:pt idx="2381">
                  <c:v>89.370590049362534</c:v>
                </c:pt>
                <c:pt idx="2382">
                  <c:v>93.696053798018582</c:v>
                </c:pt>
                <c:pt idx="2383">
                  <c:v>91.895520157675548</c:v>
                </c:pt>
                <c:pt idx="2384">
                  <c:v>87.215485672885507</c:v>
                </c:pt>
                <c:pt idx="2385">
                  <c:v>87.95928952936633</c:v>
                </c:pt>
                <c:pt idx="2386">
                  <c:v>88.653727244783198</c:v>
                </c:pt>
                <c:pt idx="2387">
                  <c:v>99.963776021698365</c:v>
                </c:pt>
                <c:pt idx="2388">
                  <c:v>89.035951725663125</c:v>
                </c:pt>
                <c:pt idx="2389">
                  <c:v>86.713060767292063</c:v>
                </c:pt>
                <c:pt idx="2390">
                  <c:v>89.726711796188113</c:v>
                </c:pt>
                <c:pt idx="2391">
                  <c:v>90.424617985166421</c:v>
                </c:pt>
                <c:pt idx="2392">
                  <c:v>93.352620701927094</c:v>
                </c:pt>
                <c:pt idx="2393">
                  <c:v>90.139297934914069</c:v>
                </c:pt>
                <c:pt idx="2394">
                  <c:v>89.085566272106675</c:v>
                </c:pt>
                <c:pt idx="2395">
                  <c:v>91.876723985109777</c:v>
                </c:pt>
                <c:pt idx="2396">
                  <c:v>95.119571167984034</c:v>
                </c:pt>
                <c:pt idx="2397">
                  <c:v>102.31570279035857</c:v>
                </c:pt>
                <c:pt idx="2398">
                  <c:v>91.135954419456453</c:v>
                </c:pt>
                <c:pt idx="2399">
                  <c:v>105.13884422297731</c:v>
                </c:pt>
                <c:pt idx="2400">
                  <c:v>125.89861424852644</c:v>
                </c:pt>
                <c:pt idx="2401">
                  <c:v>103.82300963761951</c:v>
                </c:pt>
                <c:pt idx="2402">
                  <c:v>87.71575173607323</c:v>
                </c:pt>
                <c:pt idx="2403">
                  <c:v>97.729024389563406</c:v>
                </c:pt>
                <c:pt idx="2404">
                  <c:v>89.651795882509603</c:v>
                </c:pt>
                <c:pt idx="2405">
                  <c:v>87.418576572167837</c:v>
                </c:pt>
                <c:pt idx="2406">
                  <c:v>86.155766330892703</c:v>
                </c:pt>
                <c:pt idx="2407">
                  <c:v>95.83943079518717</c:v>
                </c:pt>
                <c:pt idx="2408">
                  <c:v>94.774542449463638</c:v>
                </c:pt>
                <c:pt idx="2409">
                  <c:v>91.432968718326777</c:v>
                </c:pt>
                <c:pt idx="2410">
                  <c:v>104.45612868526401</c:v>
                </c:pt>
                <c:pt idx="2411">
                  <c:v>88.646297673720369</c:v>
                </c:pt>
                <c:pt idx="2412">
                  <c:v>92.13868978785689</c:v>
                </c:pt>
                <c:pt idx="2413">
                  <c:v>88.099808465668389</c:v>
                </c:pt>
                <c:pt idx="2414">
                  <c:v>90.064169692435186</c:v>
                </c:pt>
                <c:pt idx="2415">
                  <c:v>91.587778135716775</c:v>
                </c:pt>
                <c:pt idx="2416">
                  <c:v>86.718325846563417</c:v>
                </c:pt>
                <c:pt idx="2417">
                  <c:v>97.778099838087769</c:v>
                </c:pt>
                <c:pt idx="2418">
                  <c:v>92.206362299107639</c:v>
                </c:pt>
                <c:pt idx="2419">
                  <c:v>88.870251366315941</c:v>
                </c:pt>
                <c:pt idx="2420">
                  <c:v>88.284374246845644</c:v>
                </c:pt>
                <c:pt idx="2421">
                  <c:v>92.458346289953312</c:v>
                </c:pt>
                <c:pt idx="2422">
                  <c:v>87.092772633993562</c:v>
                </c:pt>
                <c:pt idx="2423">
                  <c:v>88.846445787452055</c:v>
                </c:pt>
                <c:pt idx="2424">
                  <c:v>87.070051825589317</c:v>
                </c:pt>
                <c:pt idx="2425">
                  <c:v>88.347706732484056</c:v>
                </c:pt>
                <c:pt idx="2426">
                  <c:v>99.141154313440865</c:v>
                </c:pt>
                <c:pt idx="2427">
                  <c:v>96.453032796599118</c:v>
                </c:pt>
                <c:pt idx="2428">
                  <c:v>92.933636100784668</c:v>
                </c:pt>
                <c:pt idx="2429">
                  <c:v>94.74411509873525</c:v>
                </c:pt>
                <c:pt idx="2430">
                  <c:v>117.63666689883343</c:v>
                </c:pt>
                <c:pt idx="2431">
                  <c:v>88.510147390530491</c:v>
                </c:pt>
                <c:pt idx="2432">
                  <c:v>89.090303007870901</c:v>
                </c:pt>
                <c:pt idx="2433">
                  <c:v>90.794733065120482</c:v>
                </c:pt>
                <c:pt idx="2434">
                  <c:v>87.498501562711581</c:v>
                </c:pt>
                <c:pt idx="2435">
                  <c:v>97.039254356304269</c:v>
                </c:pt>
                <c:pt idx="2436">
                  <c:v>86.745043984718777</c:v>
                </c:pt>
                <c:pt idx="2437">
                  <c:v>97.305377219047287</c:v>
                </c:pt>
                <c:pt idx="2438">
                  <c:v>106.96306123166561</c:v>
                </c:pt>
                <c:pt idx="2439">
                  <c:v>88.539902919657422</c:v>
                </c:pt>
                <c:pt idx="2440">
                  <c:v>91.983405487936992</c:v>
                </c:pt>
                <c:pt idx="2441">
                  <c:v>87.494048158942718</c:v>
                </c:pt>
                <c:pt idx="2442">
                  <c:v>92.638503131980656</c:v>
                </c:pt>
                <c:pt idx="2443">
                  <c:v>106.85056357026397</c:v>
                </c:pt>
                <c:pt idx="2444">
                  <c:v>102.27762505281582</c:v>
                </c:pt>
                <c:pt idx="2445">
                  <c:v>99.063383287492968</c:v>
                </c:pt>
                <c:pt idx="2446">
                  <c:v>88.672746299990948</c:v>
                </c:pt>
                <c:pt idx="2447">
                  <c:v>93.542408783230456</c:v>
                </c:pt>
                <c:pt idx="2448">
                  <c:v>87.807289747067088</c:v>
                </c:pt>
                <c:pt idx="2449">
                  <c:v>94.349832898935247</c:v>
                </c:pt>
                <c:pt idx="2450">
                  <c:v>86.128780312708997</c:v>
                </c:pt>
                <c:pt idx="2451">
                  <c:v>105.88388076832291</c:v>
                </c:pt>
                <c:pt idx="2452">
                  <c:v>89.189958104845601</c:v>
                </c:pt>
                <c:pt idx="2453">
                  <c:v>96.504905496673032</c:v>
                </c:pt>
                <c:pt idx="2454">
                  <c:v>86.038838889405369</c:v>
                </c:pt>
                <c:pt idx="2455">
                  <c:v>86.079062503094647</c:v>
                </c:pt>
                <c:pt idx="2456">
                  <c:v>89.750389525198784</c:v>
                </c:pt>
                <c:pt idx="2457">
                  <c:v>93.931384556505833</c:v>
                </c:pt>
                <c:pt idx="2458">
                  <c:v>98.738804424082133</c:v>
                </c:pt>
                <c:pt idx="2459">
                  <c:v>96.243252063911356</c:v>
                </c:pt>
                <c:pt idx="2460">
                  <c:v>90.464925103356876</c:v>
                </c:pt>
                <c:pt idx="2461">
                  <c:v>95.111552269861349</c:v>
                </c:pt>
                <c:pt idx="2462">
                  <c:v>91.218737899595666</c:v>
                </c:pt>
                <c:pt idx="2463">
                  <c:v>100.25794008328532</c:v>
                </c:pt>
                <c:pt idx="2464">
                  <c:v>99.175446512668586</c:v>
                </c:pt>
                <c:pt idx="2465">
                  <c:v>86.405547651214121</c:v>
                </c:pt>
                <c:pt idx="2466">
                  <c:v>104.96502225995097</c:v>
                </c:pt>
                <c:pt idx="2467">
                  <c:v>88.146174054180491</c:v>
                </c:pt>
                <c:pt idx="2468">
                  <c:v>107.8985440663205</c:v>
                </c:pt>
                <c:pt idx="2469">
                  <c:v>98.700633978136977</c:v>
                </c:pt>
                <c:pt idx="2470">
                  <c:v>97.935416880844912</c:v>
                </c:pt>
                <c:pt idx="2471">
                  <c:v>90.785054357645663</c:v>
                </c:pt>
                <c:pt idx="2472">
                  <c:v>105.9453282465695</c:v>
                </c:pt>
                <c:pt idx="2473">
                  <c:v>86.792228477237529</c:v>
                </c:pt>
                <c:pt idx="2474">
                  <c:v>87.819980719341899</c:v>
                </c:pt>
                <c:pt idx="2475">
                  <c:v>101.88665505128127</c:v>
                </c:pt>
                <c:pt idx="2476">
                  <c:v>90.178120668283782</c:v>
                </c:pt>
                <c:pt idx="2477">
                  <c:v>94.097007561903169</c:v>
                </c:pt>
                <c:pt idx="2478">
                  <c:v>89.395371482312413</c:v>
                </c:pt>
                <c:pt idx="2479">
                  <c:v>88.579050578237698</c:v>
                </c:pt>
                <c:pt idx="2480">
                  <c:v>91.66007687420597</c:v>
                </c:pt>
                <c:pt idx="2481">
                  <c:v>92.090495822326574</c:v>
                </c:pt>
                <c:pt idx="2482">
                  <c:v>110.42379356482571</c:v>
                </c:pt>
                <c:pt idx="2483">
                  <c:v>96.341634142697117</c:v>
                </c:pt>
                <c:pt idx="2484">
                  <c:v>89.78139080018407</c:v>
                </c:pt>
                <c:pt idx="2485">
                  <c:v>86.522491291568628</c:v>
                </c:pt>
                <c:pt idx="2486">
                  <c:v>90.040573961269516</c:v>
                </c:pt>
                <c:pt idx="2487">
                  <c:v>87.431980060708469</c:v>
                </c:pt>
                <c:pt idx="2488">
                  <c:v>97.458774997403808</c:v>
                </c:pt>
                <c:pt idx="2489">
                  <c:v>92.221212744766859</c:v>
                </c:pt>
                <c:pt idx="2490">
                  <c:v>94.416814501481213</c:v>
                </c:pt>
                <c:pt idx="2491">
                  <c:v>96.258746939381396</c:v>
                </c:pt>
                <c:pt idx="2492">
                  <c:v>91.671587466813037</c:v>
                </c:pt>
                <c:pt idx="2493">
                  <c:v>95.930500446115261</c:v>
                </c:pt>
                <c:pt idx="2494">
                  <c:v>94.281000965522523</c:v>
                </c:pt>
                <c:pt idx="2495">
                  <c:v>90.41332642844371</c:v>
                </c:pt>
                <c:pt idx="2496">
                  <c:v>91.177666184542375</c:v>
                </c:pt>
                <c:pt idx="2497">
                  <c:v>94.612672406215992</c:v>
                </c:pt>
                <c:pt idx="2498">
                  <c:v>86.622004648996608</c:v>
                </c:pt>
                <c:pt idx="2499">
                  <c:v>88.008180295858239</c:v>
                </c:pt>
                <c:pt idx="2500">
                  <c:v>87.965704667207916</c:v>
                </c:pt>
                <c:pt idx="2501">
                  <c:v>89.913105365411226</c:v>
                </c:pt>
                <c:pt idx="2502">
                  <c:v>87.486148314997777</c:v>
                </c:pt>
                <c:pt idx="2503">
                  <c:v>122.17695003545373</c:v>
                </c:pt>
                <c:pt idx="2504">
                  <c:v>85.874763161536336</c:v>
                </c:pt>
                <c:pt idx="2505">
                  <c:v>104.48942369037859</c:v>
                </c:pt>
                <c:pt idx="2506">
                  <c:v>89.014697317822623</c:v>
                </c:pt>
                <c:pt idx="2507">
                  <c:v>106.96342004104818</c:v>
                </c:pt>
                <c:pt idx="2508">
                  <c:v>87.59249330829428</c:v>
                </c:pt>
                <c:pt idx="2509">
                  <c:v>93.008481507178104</c:v>
                </c:pt>
                <c:pt idx="2510">
                  <c:v>87.033463914863844</c:v>
                </c:pt>
                <c:pt idx="2511">
                  <c:v>90.830105327312396</c:v>
                </c:pt>
                <c:pt idx="2512">
                  <c:v>96.503901785684448</c:v>
                </c:pt>
                <c:pt idx="2513">
                  <c:v>85.449454342347607</c:v>
                </c:pt>
                <c:pt idx="2514">
                  <c:v>92.851682653868892</c:v>
                </c:pt>
                <c:pt idx="2515">
                  <c:v>90.698994906755686</c:v>
                </c:pt>
                <c:pt idx="2516">
                  <c:v>88.868752637319886</c:v>
                </c:pt>
                <c:pt idx="2517">
                  <c:v>89.401835142081183</c:v>
                </c:pt>
                <c:pt idx="2518">
                  <c:v>90.142035059523536</c:v>
                </c:pt>
                <c:pt idx="2519">
                  <c:v>90.888426925516569</c:v>
                </c:pt>
                <c:pt idx="2520">
                  <c:v>102.7329057462631</c:v>
                </c:pt>
                <c:pt idx="2521">
                  <c:v>86.792390453420026</c:v>
                </c:pt>
                <c:pt idx="2522">
                  <c:v>108.62516541970373</c:v>
                </c:pt>
                <c:pt idx="2523">
                  <c:v>94.61639193659127</c:v>
                </c:pt>
                <c:pt idx="2524">
                  <c:v>90.404571194459166</c:v>
                </c:pt>
                <c:pt idx="2525">
                  <c:v>91.763010466925508</c:v>
                </c:pt>
                <c:pt idx="2526">
                  <c:v>89.732867951053095</c:v>
                </c:pt>
                <c:pt idx="2527">
                  <c:v>91.294304790812419</c:v>
                </c:pt>
                <c:pt idx="2528">
                  <c:v>95.834327602052625</c:v>
                </c:pt>
                <c:pt idx="2529">
                  <c:v>88.950504046913096</c:v>
                </c:pt>
                <c:pt idx="2530">
                  <c:v>95.733964714662463</c:v>
                </c:pt>
                <c:pt idx="2531">
                  <c:v>103.76439036037347</c:v>
                </c:pt>
                <c:pt idx="2532">
                  <c:v>86.887993601600698</c:v>
                </c:pt>
                <c:pt idx="2533">
                  <c:v>100.56528671227254</c:v>
                </c:pt>
                <c:pt idx="2534">
                  <c:v>100.57664608921009</c:v>
                </c:pt>
                <c:pt idx="2535">
                  <c:v>91.519452681393005</c:v>
                </c:pt>
                <c:pt idx="2536">
                  <c:v>86.209740153611136</c:v>
                </c:pt>
                <c:pt idx="2537">
                  <c:v>92.138985765702515</c:v>
                </c:pt>
                <c:pt idx="2538">
                  <c:v>93.923013755592208</c:v>
                </c:pt>
                <c:pt idx="2539">
                  <c:v>89.861794775986311</c:v>
                </c:pt>
                <c:pt idx="2540">
                  <c:v>93.779990691983755</c:v>
                </c:pt>
                <c:pt idx="2541">
                  <c:v>95.016889074515859</c:v>
                </c:pt>
                <c:pt idx="2542">
                  <c:v>94.934697209569592</c:v>
                </c:pt>
                <c:pt idx="2543">
                  <c:v>91.785214034250501</c:v>
                </c:pt>
                <c:pt idx="2544">
                  <c:v>88.329654971190706</c:v>
                </c:pt>
                <c:pt idx="2545">
                  <c:v>88.511670012799385</c:v>
                </c:pt>
                <c:pt idx="2546">
                  <c:v>95.252234174422938</c:v>
                </c:pt>
                <c:pt idx="2547">
                  <c:v>90.698975371370892</c:v>
                </c:pt>
                <c:pt idx="2548">
                  <c:v>85.171317199749723</c:v>
                </c:pt>
                <c:pt idx="2549">
                  <c:v>86.58903783826311</c:v>
                </c:pt>
                <c:pt idx="2550">
                  <c:v>97.934745930190232</c:v>
                </c:pt>
                <c:pt idx="2551">
                  <c:v>97.010503566960395</c:v>
                </c:pt>
                <c:pt idx="2552">
                  <c:v>101.39974757910561</c:v>
                </c:pt>
                <c:pt idx="2553">
                  <c:v>94.987983707100966</c:v>
                </c:pt>
                <c:pt idx="2554">
                  <c:v>96.035002855032545</c:v>
                </c:pt>
                <c:pt idx="2555">
                  <c:v>85.132138956614497</c:v>
                </c:pt>
                <c:pt idx="2556">
                  <c:v>117.89497546713275</c:v>
                </c:pt>
                <c:pt idx="2557">
                  <c:v>85.892496361598717</c:v>
                </c:pt>
                <c:pt idx="2558">
                  <c:v>90.311495739550693</c:v>
                </c:pt>
                <c:pt idx="2559">
                  <c:v>95.698792088751489</c:v>
                </c:pt>
                <c:pt idx="2560">
                  <c:v>86.256656870055409</c:v>
                </c:pt>
                <c:pt idx="2561">
                  <c:v>99.061454650443494</c:v>
                </c:pt>
                <c:pt idx="2562">
                  <c:v>87.537004276634633</c:v>
                </c:pt>
                <c:pt idx="2563">
                  <c:v>108.10511417076989</c:v>
                </c:pt>
                <c:pt idx="2564">
                  <c:v>97.618745128514902</c:v>
                </c:pt>
                <c:pt idx="2565">
                  <c:v>92.433433044091529</c:v>
                </c:pt>
                <c:pt idx="2566">
                  <c:v>114.92516649062783</c:v>
                </c:pt>
                <c:pt idx="2567">
                  <c:v>86.174505433106162</c:v>
                </c:pt>
                <c:pt idx="2568">
                  <c:v>93.853308522638969</c:v>
                </c:pt>
                <c:pt idx="2569">
                  <c:v>94.408716030902937</c:v>
                </c:pt>
                <c:pt idx="2570">
                  <c:v>112.14534551431726</c:v>
                </c:pt>
                <c:pt idx="2571">
                  <c:v>86.916802567818053</c:v>
                </c:pt>
                <c:pt idx="2572">
                  <c:v>89.576623194785</c:v>
                </c:pt>
                <c:pt idx="2573">
                  <c:v>92.661007915611293</c:v>
                </c:pt>
                <c:pt idx="2574">
                  <c:v>107.12620591725609</c:v>
                </c:pt>
                <c:pt idx="2575">
                  <c:v>100.40587871753084</c:v>
                </c:pt>
                <c:pt idx="2576">
                  <c:v>106.2308459734906</c:v>
                </c:pt>
                <c:pt idx="2577">
                  <c:v>86.955208986295773</c:v>
                </c:pt>
                <c:pt idx="2578">
                  <c:v>100.95489178636916</c:v>
                </c:pt>
                <c:pt idx="2579">
                  <c:v>92.446837157589769</c:v>
                </c:pt>
                <c:pt idx="2580">
                  <c:v>85.002970679492677</c:v>
                </c:pt>
                <c:pt idx="2581">
                  <c:v>87.78991456562558</c:v>
                </c:pt>
                <c:pt idx="2582">
                  <c:v>90.536686077990069</c:v>
                </c:pt>
                <c:pt idx="2583">
                  <c:v>87.969545775281503</c:v>
                </c:pt>
                <c:pt idx="2584">
                  <c:v>100.13820203466105</c:v>
                </c:pt>
                <c:pt idx="2585">
                  <c:v>85.593543030036173</c:v>
                </c:pt>
                <c:pt idx="2586">
                  <c:v>90.137519754112503</c:v>
                </c:pt>
                <c:pt idx="2587">
                  <c:v>102.28250426245596</c:v>
                </c:pt>
                <c:pt idx="2588">
                  <c:v>93.381815511960141</c:v>
                </c:pt>
                <c:pt idx="2589">
                  <c:v>103.86864028653193</c:v>
                </c:pt>
                <c:pt idx="2590">
                  <c:v>89.702092344558551</c:v>
                </c:pt>
                <c:pt idx="2591">
                  <c:v>101.95281059494972</c:v>
                </c:pt>
                <c:pt idx="2592">
                  <c:v>104.59321316147177</c:v>
                </c:pt>
                <c:pt idx="2593">
                  <c:v>86.788496074510803</c:v>
                </c:pt>
                <c:pt idx="2594">
                  <c:v>104.3106980511366</c:v>
                </c:pt>
                <c:pt idx="2595">
                  <c:v>85.522867981795542</c:v>
                </c:pt>
                <c:pt idx="2596">
                  <c:v>93.406044801172911</c:v>
                </c:pt>
                <c:pt idx="2597">
                  <c:v>91.502633008709822</c:v>
                </c:pt>
                <c:pt idx="2598">
                  <c:v>87.459767316395386</c:v>
                </c:pt>
                <c:pt idx="2599">
                  <c:v>93.777033124267248</c:v>
                </c:pt>
                <c:pt idx="2600">
                  <c:v>103.31664521262424</c:v>
                </c:pt>
                <c:pt idx="2601">
                  <c:v>95.321383533354378</c:v>
                </c:pt>
                <c:pt idx="2602">
                  <c:v>92.67312006901895</c:v>
                </c:pt>
                <c:pt idx="2603">
                  <c:v>96.41505291025743</c:v>
                </c:pt>
                <c:pt idx="2604">
                  <c:v>90.516324812757929</c:v>
                </c:pt>
                <c:pt idx="2605">
                  <c:v>93.706262894037167</c:v>
                </c:pt>
                <c:pt idx="2606">
                  <c:v>85.172020655475336</c:v>
                </c:pt>
                <c:pt idx="2607">
                  <c:v>100.40516351871968</c:v>
                </c:pt>
                <c:pt idx="2608">
                  <c:v>98.062424811978246</c:v>
                </c:pt>
                <c:pt idx="2609">
                  <c:v>87.846807148177049</c:v>
                </c:pt>
                <c:pt idx="2610">
                  <c:v>89.670199707753099</c:v>
                </c:pt>
                <c:pt idx="2611">
                  <c:v>92.901702263593791</c:v>
                </c:pt>
                <c:pt idx="2612">
                  <c:v>106.34031860046858</c:v>
                </c:pt>
                <c:pt idx="2613">
                  <c:v>85.443243191867452</c:v>
                </c:pt>
                <c:pt idx="2614">
                  <c:v>90.499708490550432</c:v>
                </c:pt>
                <c:pt idx="2615">
                  <c:v>100.11819068286177</c:v>
                </c:pt>
                <c:pt idx="2616">
                  <c:v>91.728989326677649</c:v>
                </c:pt>
                <c:pt idx="2617">
                  <c:v>94.159906055219849</c:v>
                </c:pt>
                <c:pt idx="2618">
                  <c:v>94.125814754194849</c:v>
                </c:pt>
                <c:pt idx="2619">
                  <c:v>115.88941979398582</c:v>
                </c:pt>
                <c:pt idx="2620">
                  <c:v>86.912194695096375</c:v>
                </c:pt>
                <c:pt idx="2621">
                  <c:v>102.49975393728107</c:v>
                </c:pt>
                <c:pt idx="2622">
                  <c:v>90.661610481178187</c:v>
                </c:pt>
                <c:pt idx="2623">
                  <c:v>104.61717034355274</c:v>
                </c:pt>
                <c:pt idx="2624">
                  <c:v>100.55095068445154</c:v>
                </c:pt>
                <c:pt idx="2625">
                  <c:v>88.495710743708088</c:v>
                </c:pt>
                <c:pt idx="2626">
                  <c:v>88.637614688014921</c:v>
                </c:pt>
                <c:pt idx="2627">
                  <c:v>95.181624591512389</c:v>
                </c:pt>
                <c:pt idx="2628">
                  <c:v>100.73435936865012</c:v>
                </c:pt>
                <c:pt idx="2629">
                  <c:v>100.23233907807641</c:v>
                </c:pt>
                <c:pt idx="2630">
                  <c:v>85.249096443504186</c:v>
                </c:pt>
                <c:pt idx="2631">
                  <c:v>98.322335413153937</c:v>
                </c:pt>
                <c:pt idx="2632">
                  <c:v>89.118226150630207</c:v>
                </c:pt>
                <c:pt idx="2633">
                  <c:v>89.609421240631008</c:v>
                </c:pt>
                <c:pt idx="2634">
                  <c:v>89.572812968215786</c:v>
                </c:pt>
                <c:pt idx="2635">
                  <c:v>93.039295052056772</c:v>
                </c:pt>
                <c:pt idx="2636">
                  <c:v>112.64106692664959</c:v>
                </c:pt>
                <c:pt idx="2637">
                  <c:v>98.647734272911677</c:v>
                </c:pt>
                <c:pt idx="2638">
                  <c:v>93.863237624098943</c:v>
                </c:pt>
                <c:pt idx="2639">
                  <c:v>85.080741198904121</c:v>
                </c:pt>
                <c:pt idx="2640">
                  <c:v>87.668628759483298</c:v>
                </c:pt>
                <c:pt idx="2641">
                  <c:v>94.944291539646088</c:v>
                </c:pt>
                <c:pt idx="2642">
                  <c:v>84.715545968525248</c:v>
                </c:pt>
                <c:pt idx="2643">
                  <c:v>93.348641142365281</c:v>
                </c:pt>
                <c:pt idx="2644">
                  <c:v>84.705463696743053</c:v>
                </c:pt>
                <c:pt idx="2645">
                  <c:v>84.806017340494378</c:v>
                </c:pt>
                <c:pt idx="2646">
                  <c:v>107.30125948626312</c:v>
                </c:pt>
                <c:pt idx="2647">
                  <c:v>86.415447592654729</c:v>
                </c:pt>
                <c:pt idx="2648">
                  <c:v>86.404395611699258</c:v>
                </c:pt>
                <c:pt idx="2649">
                  <c:v>85.233925961509485</c:v>
                </c:pt>
                <c:pt idx="2650">
                  <c:v>86.919129270656001</c:v>
                </c:pt>
                <c:pt idx="2651">
                  <c:v>88.694821522593145</c:v>
                </c:pt>
                <c:pt idx="2652">
                  <c:v>93.960469304199819</c:v>
                </c:pt>
                <c:pt idx="2653">
                  <c:v>91.28922922759115</c:v>
                </c:pt>
                <c:pt idx="2654">
                  <c:v>85.700379890266873</c:v>
                </c:pt>
                <c:pt idx="2655">
                  <c:v>105.23470016062791</c:v>
                </c:pt>
                <c:pt idx="2656">
                  <c:v>91.246851521552287</c:v>
                </c:pt>
                <c:pt idx="2657">
                  <c:v>84.308008694654333</c:v>
                </c:pt>
                <c:pt idx="2658">
                  <c:v>102.81864397636437</c:v>
                </c:pt>
                <c:pt idx="2659">
                  <c:v>89.151505490808717</c:v>
                </c:pt>
                <c:pt idx="2660">
                  <c:v>111.96313134366284</c:v>
                </c:pt>
                <c:pt idx="2661">
                  <c:v>88.292556080071009</c:v>
                </c:pt>
                <c:pt idx="2662">
                  <c:v>87.168471747892909</c:v>
                </c:pt>
                <c:pt idx="2663">
                  <c:v>92.799467199755497</c:v>
                </c:pt>
                <c:pt idx="2664">
                  <c:v>84.455594645489441</c:v>
                </c:pt>
                <c:pt idx="2665">
                  <c:v>91.663625782974322</c:v>
                </c:pt>
                <c:pt idx="2666">
                  <c:v>84.552306122126467</c:v>
                </c:pt>
                <c:pt idx="2667">
                  <c:v>90.29304125680477</c:v>
                </c:pt>
                <c:pt idx="2668">
                  <c:v>85.990019648640654</c:v>
                </c:pt>
                <c:pt idx="2669">
                  <c:v>86.199185570826984</c:v>
                </c:pt>
                <c:pt idx="2670">
                  <c:v>96.165342250290749</c:v>
                </c:pt>
                <c:pt idx="2671">
                  <c:v>87.083229035244742</c:v>
                </c:pt>
                <c:pt idx="2672">
                  <c:v>85.036000025726608</c:v>
                </c:pt>
                <c:pt idx="2673">
                  <c:v>85.229746531223725</c:v>
                </c:pt>
                <c:pt idx="2674">
                  <c:v>102.10340625425759</c:v>
                </c:pt>
                <c:pt idx="2675">
                  <c:v>97.470656416771192</c:v>
                </c:pt>
                <c:pt idx="2676">
                  <c:v>85.990157850042706</c:v>
                </c:pt>
                <c:pt idx="2677">
                  <c:v>88.281965161866879</c:v>
                </c:pt>
                <c:pt idx="2678">
                  <c:v>93.441364618317792</c:v>
                </c:pt>
                <c:pt idx="2679">
                  <c:v>111.75035352539223</c:v>
                </c:pt>
                <c:pt idx="2680">
                  <c:v>104.93860407581302</c:v>
                </c:pt>
                <c:pt idx="2681">
                  <c:v>84.221821049572057</c:v>
                </c:pt>
                <c:pt idx="2682">
                  <c:v>86.201548858386516</c:v>
                </c:pt>
                <c:pt idx="2683">
                  <c:v>94.774752529358793</c:v>
                </c:pt>
                <c:pt idx="2684">
                  <c:v>84.551790419603591</c:v>
                </c:pt>
                <c:pt idx="2685">
                  <c:v>85.096968459546545</c:v>
                </c:pt>
                <c:pt idx="2686">
                  <c:v>94.699753453496086</c:v>
                </c:pt>
                <c:pt idx="2687">
                  <c:v>85.397557082332128</c:v>
                </c:pt>
                <c:pt idx="2688">
                  <c:v>88.827346815930838</c:v>
                </c:pt>
                <c:pt idx="2689">
                  <c:v>90.825856193827434</c:v>
                </c:pt>
                <c:pt idx="2690">
                  <c:v>84.207419913301806</c:v>
                </c:pt>
                <c:pt idx="2691">
                  <c:v>103.92885783269548</c:v>
                </c:pt>
                <c:pt idx="2692">
                  <c:v>87.11660782880034</c:v>
                </c:pt>
                <c:pt idx="2693">
                  <c:v>84.101561145299286</c:v>
                </c:pt>
                <c:pt idx="2694">
                  <c:v>86.546970345293843</c:v>
                </c:pt>
                <c:pt idx="2695">
                  <c:v>87.335145721839282</c:v>
                </c:pt>
                <c:pt idx="2696">
                  <c:v>93.098984066358227</c:v>
                </c:pt>
                <c:pt idx="2697">
                  <c:v>88.243676708668161</c:v>
                </c:pt>
                <c:pt idx="2698">
                  <c:v>92.642396507997475</c:v>
                </c:pt>
                <c:pt idx="2699">
                  <c:v>86.407005606153433</c:v>
                </c:pt>
                <c:pt idx="2700">
                  <c:v>86.504757217072267</c:v>
                </c:pt>
                <c:pt idx="2701">
                  <c:v>114.01235288862513</c:v>
                </c:pt>
                <c:pt idx="2702">
                  <c:v>97.489204638405482</c:v>
                </c:pt>
                <c:pt idx="2703">
                  <c:v>92.666544636891004</c:v>
                </c:pt>
                <c:pt idx="2704">
                  <c:v>84.960524181391918</c:v>
                </c:pt>
                <c:pt idx="2705">
                  <c:v>84.176534053217907</c:v>
                </c:pt>
                <c:pt idx="2706">
                  <c:v>91.648929821553466</c:v>
                </c:pt>
                <c:pt idx="2707">
                  <c:v>84.933645920265036</c:v>
                </c:pt>
                <c:pt idx="2708">
                  <c:v>85.131000771480799</c:v>
                </c:pt>
                <c:pt idx="2709">
                  <c:v>85.71664259765771</c:v>
                </c:pt>
                <c:pt idx="2710">
                  <c:v>103.68001196452883</c:v>
                </c:pt>
                <c:pt idx="2711">
                  <c:v>90.636885562847326</c:v>
                </c:pt>
                <c:pt idx="2712">
                  <c:v>84.789671579924715</c:v>
                </c:pt>
                <c:pt idx="2713">
                  <c:v>89.917407319640304</c:v>
                </c:pt>
                <c:pt idx="2714">
                  <c:v>89.489089348204999</c:v>
                </c:pt>
                <c:pt idx="2715">
                  <c:v>91.558167408448526</c:v>
                </c:pt>
                <c:pt idx="2716">
                  <c:v>96.650745349091395</c:v>
                </c:pt>
                <c:pt idx="2717">
                  <c:v>106.35158286236052</c:v>
                </c:pt>
                <c:pt idx="2718">
                  <c:v>97.130559589886403</c:v>
                </c:pt>
                <c:pt idx="2719">
                  <c:v>86.425211824124361</c:v>
                </c:pt>
                <c:pt idx="2720">
                  <c:v>93.78381041874124</c:v>
                </c:pt>
                <c:pt idx="2721">
                  <c:v>88.111036363681464</c:v>
                </c:pt>
                <c:pt idx="2722">
                  <c:v>86.746851597884884</c:v>
                </c:pt>
                <c:pt idx="2723">
                  <c:v>88.074401464571437</c:v>
                </c:pt>
                <c:pt idx="2724">
                  <c:v>84.803471648686724</c:v>
                </c:pt>
                <c:pt idx="2725">
                  <c:v>85.511625719757262</c:v>
                </c:pt>
                <c:pt idx="2726">
                  <c:v>87.383591064897388</c:v>
                </c:pt>
                <c:pt idx="2727">
                  <c:v>93.893993205373178</c:v>
                </c:pt>
                <c:pt idx="2728">
                  <c:v>93.6700809172128</c:v>
                </c:pt>
                <c:pt idx="2729">
                  <c:v>86.751992603473497</c:v>
                </c:pt>
                <c:pt idx="2730">
                  <c:v>102.23756878666897</c:v>
                </c:pt>
                <c:pt idx="2731">
                  <c:v>95.644649456266848</c:v>
                </c:pt>
                <c:pt idx="2732">
                  <c:v>88.87571147377497</c:v>
                </c:pt>
                <c:pt idx="2733">
                  <c:v>96.501455987429296</c:v>
                </c:pt>
                <c:pt idx="2734">
                  <c:v>83.516375004637553</c:v>
                </c:pt>
                <c:pt idx="2735">
                  <c:v>84.810887595933139</c:v>
                </c:pt>
                <c:pt idx="2736">
                  <c:v>85.595413219356985</c:v>
                </c:pt>
                <c:pt idx="2737">
                  <c:v>96.325154364481946</c:v>
                </c:pt>
                <c:pt idx="2738">
                  <c:v>87.138694371238302</c:v>
                </c:pt>
                <c:pt idx="2739">
                  <c:v>112.85010681649477</c:v>
                </c:pt>
                <c:pt idx="2740">
                  <c:v>103.10175570815316</c:v>
                </c:pt>
                <c:pt idx="2741">
                  <c:v>86.841182248077402</c:v>
                </c:pt>
                <c:pt idx="2742">
                  <c:v>94.882568290368681</c:v>
                </c:pt>
                <c:pt idx="2743">
                  <c:v>88.978823598674339</c:v>
                </c:pt>
                <c:pt idx="2744">
                  <c:v>86.327528548948052</c:v>
                </c:pt>
                <c:pt idx="2745">
                  <c:v>83.384836186409359</c:v>
                </c:pt>
                <c:pt idx="2746">
                  <c:v>85.53761457526187</c:v>
                </c:pt>
                <c:pt idx="2747">
                  <c:v>83.794804982273277</c:v>
                </c:pt>
                <c:pt idx="2748">
                  <c:v>85.921012311351532</c:v>
                </c:pt>
                <c:pt idx="2749">
                  <c:v>86.249356057798707</c:v>
                </c:pt>
                <c:pt idx="2750">
                  <c:v>86.719193207157161</c:v>
                </c:pt>
                <c:pt idx="2751">
                  <c:v>83.441302969824193</c:v>
                </c:pt>
                <c:pt idx="2752">
                  <c:v>96.706926164485026</c:v>
                </c:pt>
                <c:pt idx="2753">
                  <c:v>99.164352395602847</c:v>
                </c:pt>
                <c:pt idx="2754">
                  <c:v>87.57078121737166</c:v>
                </c:pt>
                <c:pt idx="2755">
                  <c:v>91.030331653795017</c:v>
                </c:pt>
                <c:pt idx="2756">
                  <c:v>92.476318883532244</c:v>
                </c:pt>
                <c:pt idx="2757">
                  <c:v>89.065595409135113</c:v>
                </c:pt>
                <c:pt idx="2758">
                  <c:v>98.103625185848628</c:v>
                </c:pt>
                <c:pt idx="2759">
                  <c:v>92.715621934814749</c:v>
                </c:pt>
                <c:pt idx="2760">
                  <c:v>100.22579737016032</c:v>
                </c:pt>
                <c:pt idx="2761">
                  <c:v>88.704475887234508</c:v>
                </c:pt>
                <c:pt idx="2762">
                  <c:v>96.279761837208994</c:v>
                </c:pt>
                <c:pt idx="2763">
                  <c:v>83.754499275418524</c:v>
                </c:pt>
                <c:pt idx="2764">
                  <c:v>99.538875731947456</c:v>
                </c:pt>
                <c:pt idx="2765">
                  <c:v>94.304375172651021</c:v>
                </c:pt>
                <c:pt idx="2766">
                  <c:v>94.58894535556442</c:v>
                </c:pt>
                <c:pt idx="2767">
                  <c:v>84.036195995123549</c:v>
                </c:pt>
                <c:pt idx="2768">
                  <c:v>88.715782209445081</c:v>
                </c:pt>
                <c:pt idx="2769">
                  <c:v>84.563277832549147</c:v>
                </c:pt>
                <c:pt idx="2770">
                  <c:v>90.976528843652289</c:v>
                </c:pt>
                <c:pt idx="2771">
                  <c:v>105.15272297355149</c:v>
                </c:pt>
                <c:pt idx="2772">
                  <c:v>85.133846540612865</c:v>
                </c:pt>
                <c:pt idx="2773">
                  <c:v>98.014496018277015</c:v>
                </c:pt>
                <c:pt idx="2774">
                  <c:v>96.04662906915955</c:v>
                </c:pt>
                <c:pt idx="2775">
                  <c:v>85.405537090386417</c:v>
                </c:pt>
                <c:pt idx="2776">
                  <c:v>85.985917544190087</c:v>
                </c:pt>
                <c:pt idx="2777">
                  <c:v>91.752079289294429</c:v>
                </c:pt>
                <c:pt idx="2778">
                  <c:v>91.613290905637868</c:v>
                </c:pt>
                <c:pt idx="2779">
                  <c:v>112.98940998302687</c:v>
                </c:pt>
                <c:pt idx="2780">
                  <c:v>106.95193040862492</c:v>
                </c:pt>
                <c:pt idx="2781">
                  <c:v>83.352958416828002</c:v>
                </c:pt>
                <c:pt idx="2782">
                  <c:v>100.72815370505978</c:v>
                </c:pt>
                <c:pt idx="2783">
                  <c:v>83.690058538895073</c:v>
                </c:pt>
                <c:pt idx="2784">
                  <c:v>86.259347338405362</c:v>
                </c:pt>
                <c:pt idx="2785">
                  <c:v>87.027660819884005</c:v>
                </c:pt>
                <c:pt idx="2786">
                  <c:v>105.98745512287515</c:v>
                </c:pt>
                <c:pt idx="2787">
                  <c:v>93.603417169209237</c:v>
                </c:pt>
                <c:pt idx="2788">
                  <c:v>86.844378122797877</c:v>
                </c:pt>
                <c:pt idx="2789">
                  <c:v>87.968242758351948</c:v>
                </c:pt>
                <c:pt idx="2790">
                  <c:v>94.778202325405431</c:v>
                </c:pt>
                <c:pt idx="2791">
                  <c:v>87.97023680391942</c:v>
                </c:pt>
                <c:pt idx="2792">
                  <c:v>95.598581773059465</c:v>
                </c:pt>
                <c:pt idx="2793">
                  <c:v>99.894486917251172</c:v>
                </c:pt>
                <c:pt idx="2794">
                  <c:v>83.522648470056509</c:v>
                </c:pt>
                <c:pt idx="2795">
                  <c:v>93.05341156902584</c:v>
                </c:pt>
                <c:pt idx="2796">
                  <c:v>85.213840446023752</c:v>
                </c:pt>
                <c:pt idx="2797">
                  <c:v>85.230719753742562</c:v>
                </c:pt>
                <c:pt idx="2798">
                  <c:v>106.04900235462947</c:v>
                </c:pt>
                <c:pt idx="2799">
                  <c:v>90.72760684203665</c:v>
                </c:pt>
                <c:pt idx="2800">
                  <c:v>86.579684394211668</c:v>
                </c:pt>
                <c:pt idx="2801">
                  <c:v>90.091137039182314</c:v>
                </c:pt>
                <c:pt idx="2802">
                  <c:v>99.246946638320935</c:v>
                </c:pt>
                <c:pt idx="2803">
                  <c:v>85.948518609599162</c:v>
                </c:pt>
                <c:pt idx="2804">
                  <c:v>92.579406095546759</c:v>
                </c:pt>
                <c:pt idx="2805">
                  <c:v>83.197052522178055</c:v>
                </c:pt>
                <c:pt idx="2806">
                  <c:v>86.803538781573792</c:v>
                </c:pt>
                <c:pt idx="2807">
                  <c:v>83.502051354255627</c:v>
                </c:pt>
                <c:pt idx="2808">
                  <c:v>103.91018001372458</c:v>
                </c:pt>
                <c:pt idx="2809">
                  <c:v>101.07255458007891</c:v>
                </c:pt>
                <c:pt idx="2810">
                  <c:v>85.051940381427258</c:v>
                </c:pt>
                <c:pt idx="2811">
                  <c:v>85.422769932903435</c:v>
                </c:pt>
                <c:pt idx="2812">
                  <c:v>94.316270148550842</c:v>
                </c:pt>
                <c:pt idx="2813">
                  <c:v>84.385146080346075</c:v>
                </c:pt>
                <c:pt idx="2814">
                  <c:v>94.350901863852556</c:v>
                </c:pt>
                <c:pt idx="2815">
                  <c:v>92.750466798286595</c:v>
                </c:pt>
                <c:pt idx="2816">
                  <c:v>85.005023214391159</c:v>
                </c:pt>
                <c:pt idx="2817">
                  <c:v>93.635475990069878</c:v>
                </c:pt>
                <c:pt idx="2818">
                  <c:v>89.680250258346092</c:v>
                </c:pt>
                <c:pt idx="2819">
                  <c:v>83.627135700807486</c:v>
                </c:pt>
                <c:pt idx="2820">
                  <c:v>84.296510728950537</c:v>
                </c:pt>
                <c:pt idx="2821">
                  <c:v>99.281767256392527</c:v>
                </c:pt>
                <c:pt idx="2822">
                  <c:v>96.567461853331054</c:v>
                </c:pt>
                <c:pt idx="2823">
                  <c:v>92.270046221386607</c:v>
                </c:pt>
                <c:pt idx="2824">
                  <c:v>83.532254897112509</c:v>
                </c:pt>
                <c:pt idx="2825">
                  <c:v>96.851229799337673</c:v>
                </c:pt>
                <c:pt idx="2826">
                  <c:v>96.10825620188298</c:v>
                </c:pt>
                <c:pt idx="2827">
                  <c:v>98.068557935026789</c:v>
                </c:pt>
                <c:pt idx="2828">
                  <c:v>83.07506348537467</c:v>
                </c:pt>
                <c:pt idx="2829">
                  <c:v>86.740781008404554</c:v>
                </c:pt>
                <c:pt idx="2830">
                  <c:v>89.386869796420285</c:v>
                </c:pt>
                <c:pt idx="2831">
                  <c:v>89.076483384726643</c:v>
                </c:pt>
                <c:pt idx="2832">
                  <c:v>84.066461774347985</c:v>
                </c:pt>
                <c:pt idx="2833">
                  <c:v>84.769149438234706</c:v>
                </c:pt>
                <c:pt idx="2834">
                  <c:v>86.377867892041024</c:v>
                </c:pt>
                <c:pt idx="2835">
                  <c:v>90.583717299281531</c:v>
                </c:pt>
                <c:pt idx="2836">
                  <c:v>83.141365340768616</c:v>
                </c:pt>
                <c:pt idx="2837">
                  <c:v>85.044356716718823</c:v>
                </c:pt>
                <c:pt idx="2838">
                  <c:v>85.632841212694103</c:v>
                </c:pt>
                <c:pt idx="2839">
                  <c:v>84.527978064772739</c:v>
                </c:pt>
                <c:pt idx="2840">
                  <c:v>85.389100121331083</c:v>
                </c:pt>
                <c:pt idx="2841">
                  <c:v>88.720427281973841</c:v>
                </c:pt>
                <c:pt idx="2842">
                  <c:v>86.183784442095117</c:v>
                </c:pt>
                <c:pt idx="2843">
                  <c:v>83.802369764171502</c:v>
                </c:pt>
                <c:pt idx="2844">
                  <c:v>92.522788831413379</c:v>
                </c:pt>
                <c:pt idx="2845">
                  <c:v>88.859096101417776</c:v>
                </c:pt>
                <c:pt idx="2846">
                  <c:v>86.916528905743547</c:v>
                </c:pt>
                <c:pt idx="2847">
                  <c:v>92.176264576707609</c:v>
                </c:pt>
                <c:pt idx="2848">
                  <c:v>106.53346698604777</c:v>
                </c:pt>
                <c:pt idx="2849">
                  <c:v>97.624821032762469</c:v>
                </c:pt>
                <c:pt idx="2850">
                  <c:v>95.762335419720586</c:v>
                </c:pt>
                <c:pt idx="2851">
                  <c:v>86.187094616311171</c:v>
                </c:pt>
                <c:pt idx="2852">
                  <c:v>89.661928606314973</c:v>
                </c:pt>
                <c:pt idx="2853">
                  <c:v>84.678375184339956</c:v>
                </c:pt>
                <c:pt idx="2854">
                  <c:v>83.187610271084168</c:v>
                </c:pt>
                <c:pt idx="2855">
                  <c:v>85.244377278476847</c:v>
                </c:pt>
                <c:pt idx="2856">
                  <c:v>90.749849390135978</c:v>
                </c:pt>
                <c:pt idx="2857">
                  <c:v>99.506269037360909</c:v>
                </c:pt>
                <c:pt idx="2858">
                  <c:v>82.836484077081778</c:v>
                </c:pt>
                <c:pt idx="2859">
                  <c:v>84.119980242317524</c:v>
                </c:pt>
                <c:pt idx="2860">
                  <c:v>85.899474751736847</c:v>
                </c:pt>
                <c:pt idx="2861">
                  <c:v>87.140337075700586</c:v>
                </c:pt>
                <c:pt idx="2862">
                  <c:v>91.783620340991064</c:v>
                </c:pt>
                <c:pt idx="2863">
                  <c:v>84.556101510919405</c:v>
                </c:pt>
                <c:pt idx="2864">
                  <c:v>91.184814587884944</c:v>
                </c:pt>
                <c:pt idx="2865">
                  <c:v>84.738424506600907</c:v>
                </c:pt>
                <c:pt idx="2866">
                  <c:v>82.932924300044718</c:v>
                </c:pt>
                <c:pt idx="2867">
                  <c:v>92.09626302732876</c:v>
                </c:pt>
                <c:pt idx="2868">
                  <c:v>87.632513259274333</c:v>
                </c:pt>
                <c:pt idx="2869">
                  <c:v>105.96744989735042</c:v>
                </c:pt>
                <c:pt idx="2870">
                  <c:v>83.50959739676945</c:v>
                </c:pt>
                <c:pt idx="2871">
                  <c:v>96.943269972546503</c:v>
                </c:pt>
                <c:pt idx="2872">
                  <c:v>88.442700536184645</c:v>
                </c:pt>
                <c:pt idx="2873">
                  <c:v>97.855043661086711</c:v>
                </c:pt>
                <c:pt idx="2874">
                  <c:v>87.476602710855673</c:v>
                </c:pt>
                <c:pt idx="2875">
                  <c:v>98.551425632363561</c:v>
                </c:pt>
                <c:pt idx="2876">
                  <c:v>90.263698935973906</c:v>
                </c:pt>
                <c:pt idx="2877">
                  <c:v>94.902065161857053</c:v>
                </c:pt>
                <c:pt idx="2878">
                  <c:v>87.342901649676904</c:v>
                </c:pt>
                <c:pt idx="2879">
                  <c:v>91.527620727709561</c:v>
                </c:pt>
                <c:pt idx="2880">
                  <c:v>83.78927173191687</c:v>
                </c:pt>
                <c:pt idx="2881">
                  <c:v>84.969925260429704</c:v>
                </c:pt>
                <c:pt idx="2882">
                  <c:v>88.054199394195066</c:v>
                </c:pt>
                <c:pt idx="2883">
                  <c:v>102.24413413449871</c:v>
                </c:pt>
                <c:pt idx="2884">
                  <c:v>89.385034667328952</c:v>
                </c:pt>
                <c:pt idx="2885">
                  <c:v>82.694401558862481</c:v>
                </c:pt>
                <c:pt idx="2886">
                  <c:v>85.313041483041317</c:v>
                </c:pt>
                <c:pt idx="2887">
                  <c:v>103.08448031679124</c:v>
                </c:pt>
                <c:pt idx="2888">
                  <c:v>95.97973131816461</c:v>
                </c:pt>
                <c:pt idx="2889">
                  <c:v>93.388420045579963</c:v>
                </c:pt>
                <c:pt idx="2890">
                  <c:v>86.540846564465397</c:v>
                </c:pt>
                <c:pt idx="2891">
                  <c:v>106.16947860016776</c:v>
                </c:pt>
                <c:pt idx="2892">
                  <c:v>100.36648285610303</c:v>
                </c:pt>
                <c:pt idx="2893">
                  <c:v>93.872602579468818</c:v>
                </c:pt>
                <c:pt idx="2894">
                  <c:v>90.603157004051766</c:v>
                </c:pt>
                <c:pt idx="2895">
                  <c:v>95.587223712410832</c:v>
                </c:pt>
                <c:pt idx="2896">
                  <c:v>85.534261275455023</c:v>
                </c:pt>
                <c:pt idx="2897">
                  <c:v>115.79666512382281</c:v>
                </c:pt>
                <c:pt idx="2898">
                  <c:v>103.44027848039693</c:v>
                </c:pt>
                <c:pt idx="2899">
                  <c:v>85.359689449589766</c:v>
                </c:pt>
                <c:pt idx="2900">
                  <c:v>95.617167415384927</c:v>
                </c:pt>
                <c:pt idx="2901">
                  <c:v>86.041293931634456</c:v>
                </c:pt>
                <c:pt idx="2902">
                  <c:v>86.667406582091871</c:v>
                </c:pt>
                <c:pt idx="2903">
                  <c:v>89.925778752069746</c:v>
                </c:pt>
                <c:pt idx="2904">
                  <c:v>82.693902048081043</c:v>
                </c:pt>
                <c:pt idx="2905">
                  <c:v>87.588553850029143</c:v>
                </c:pt>
                <c:pt idx="2906">
                  <c:v>87.923351713099322</c:v>
                </c:pt>
                <c:pt idx="2907">
                  <c:v>102.59085313580549</c:v>
                </c:pt>
                <c:pt idx="2908">
                  <c:v>84.272479568500302</c:v>
                </c:pt>
                <c:pt idx="2909">
                  <c:v>102.76195607424806</c:v>
                </c:pt>
                <c:pt idx="2910">
                  <c:v>82.799888301553977</c:v>
                </c:pt>
                <c:pt idx="2911">
                  <c:v>94.222678088752531</c:v>
                </c:pt>
                <c:pt idx="2912">
                  <c:v>82.337368589568001</c:v>
                </c:pt>
                <c:pt idx="2913">
                  <c:v>84.370280877593572</c:v>
                </c:pt>
                <c:pt idx="2914">
                  <c:v>86.828391941280998</c:v>
                </c:pt>
                <c:pt idx="2915">
                  <c:v>82.302830832193791</c:v>
                </c:pt>
                <c:pt idx="2916">
                  <c:v>109.91867796543798</c:v>
                </c:pt>
                <c:pt idx="2917">
                  <c:v>85.980470833324858</c:v>
                </c:pt>
                <c:pt idx="2918">
                  <c:v>89.861651850064689</c:v>
                </c:pt>
                <c:pt idx="2919">
                  <c:v>90.886565391792772</c:v>
                </c:pt>
                <c:pt idx="2920">
                  <c:v>84.039426722294166</c:v>
                </c:pt>
                <c:pt idx="2921">
                  <c:v>84.526168078519987</c:v>
                </c:pt>
                <c:pt idx="2922">
                  <c:v>87.958113738063631</c:v>
                </c:pt>
                <c:pt idx="2923">
                  <c:v>99.081207307182765</c:v>
                </c:pt>
                <c:pt idx="2924">
                  <c:v>84.066855281307667</c:v>
                </c:pt>
                <c:pt idx="2925">
                  <c:v>101.10516200461893</c:v>
                </c:pt>
                <c:pt idx="2926">
                  <c:v>85.113381601048218</c:v>
                </c:pt>
                <c:pt idx="2927">
                  <c:v>97.84974939505679</c:v>
                </c:pt>
                <c:pt idx="2928">
                  <c:v>95.977528402175196</c:v>
                </c:pt>
                <c:pt idx="2929">
                  <c:v>109.17162008111909</c:v>
                </c:pt>
                <c:pt idx="2930">
                  <c:v>83.660738851780877</c:v>
                </c:pt>
                <c:pt idx="2931">
                  <c:v>83.307531785148669</c:v>
                </c:pt>
                <c:pt idx="2932">
                  <c:v>84.113063702670317</c:v>
                </c:pt>
                <c:pt idx="2933">
                  <c:v>83.919953296223497</c:v>
                </c:pt>
                <c:pt idx="2934">
                  <c:v>84.122770308021856</c:v>
                </c:pt>
                <c:pt idx="2935">
                  <c:v>110.41377388591327</c:v>
                </c:pt>
                <c:pt idx="2936">
                  <c:v>82.983554194578801</c:v>
                </c:pt>
                <c:pt idx="2937">
                  <c:v>92.979706531882741</c:v>
                </c:pt>
                <c:pt idx="2938">
                  <c:v>86.102265154462387</c:v>
                </c:pt>
                <c:pt idx="2939">
                  <c:v>82.121218928121593</c:v>
                </c:pt>
                <c:pt idx="2940">
                  <c:v>83.989255921019463</c:v>
                </c:pt>
                <c:pt idx="2941">
                  <c:v>85.735726199801292</c:v>
                </c:pt>
                <c:pt idx="2942">
                  <c:v>103.22430459804474</c:v>
                </c:pt>
                <c:pt idx="2943">
                  <c:v>90.864721306130676</c:v>
                </c:pt>
                <c:pt idx="2944">
                  <c:v>95.060745689746625</c:v>
                </c:pt>
                <c:pt idx="2945">
                  <c:v>82.353024070047411</c:v>
                </c:pt>
                <c:pt idx="2946">
                  <c:v>101.29373505007351</c:v>
                </c:pt>
                <c:pt idx="2947">
                  <c:v>83.615017646461112</c:v>
                </c:pt>
                <c:pt idx="2948">
                  <c:v>91.187563231312168</c:v>
                </c:pt>
                <c:pt idx="2949">
                  <c:v>89.454169739607153</c:v>
                </c:pt>
                <c:pt idx="2950">
                  <c:v>102.69241795735363</c:v>
                </c:pt>
                <c:pt idx="2951">
                  <c:v>83.140275218027298</c:v>
                </c:pt>
                <c:pt idx="2952">
                  <c:v>97.438002288229654</c:v>
                </c:pt>
                <c:pt idx="2953">
                  <c:v>91.809662922391638</c:v>
                </c:pt>
                <c:pt idx="2954">
                  <c:v>101.13624865013138</c:v>
                </c:pt>
                <c:pt idx="2955">
                  <c:v>83.611835455234612</c:v>
                </c:pt>
                <c:pt idx="2956">
                  <c:v>92.101212854849251</c:v>
                </c:pt>
                <c:pt idx="2957">
                  <c:v>102.46503486059696</c:v>
                </c:pt>
                <c:pt idx="2958">
                  <c:v>87.769845494551546</c:v>
                </c:pt>
                <c:pt idx="2959">
                  <c:v>88.726980108576996</c:v>
                </c:pt>
                <c:pt idx="2960">
                  <c:v>96.066704420594434</c:v>
                </c:pt>
                <c:pt idx="2961">
                  <c:v>88.345367631143731</c:v>
                </c:pt>
                <c:pt idx="2962">
                  <c:v>82.997337843628273</c:v>
                </c:pt>
                <c:pt idx="2963">
                  <c:v>95.744725453763436</c:v>
                </c:pt>
                <c:pt idx="2964">
                  <c:v>82.116290801176291</c:v>
                </c:pt>
                <c:pt idx="2965">
                  <c:v>106.08922610013985</c:v>
                </c:pt>
                <c:pt idx="2966">
                  <c:v>100.39675606690965</c:v>
                </c:pt>
                <c:pt idx="2967">
                  <c:v>83.724399383118168</c:v>
                </c:pt>
                <c:pt idx="2968">
                  <c:v>90.769506628883263</c:v>
                </c:pt>
                <c:pt idx="2969">
                  <c:v>83.297308872452433</c:v>
                </c:pt>
                <c:pt idx="2970">
                  <c:v>85.602256652568244</c:v>
                </c:pt>
                <c:pt idx="2971">
                  <c:v>89.080980277734753</c:v>
                </c:pt>
                <c:pt idx="2972">
                  <c:v>82.575707437495183</c:v>
                </c:pt>
                <c:pt idx="2973">
                  <c:v>97.59034106386008</c:v>
                </c:pt>
                <c:pt idx="2974">
                  <c:v>85.479789897733511</c:v>
                </c:pt>
                <c:pt idx="2975">
                  <c:v>82.081666711237844</c:v>
                </c:pt>
                <c:pt idx="2976">
                  <c:v>86.525244068411496</c:v>
                </c:pt>
                <c:pt idx="2977">
                  <c:v>87.202342423571906</c:v>
                </c:pt>
                <c:pt idx="2978">
                  <c:v>87.262420129173179</c:v>
                </c:pt>
                <c:pt idx="2979">
                  <c:v>89.198706153775916</c:v>
                </c:pt>
                <c:pt idx="2980">
                  <c:v>84.648310649540036</c:v>
                </c:pt>
                <c:pt idx="2981">
                  <c:v>85.649921445838643</c:v>
                </c:pt>
                <c:pt idx="2982">
                  <c:v>87.160844920015919</c:v>
                </c:pt>
                <c:pt idx="2983">
                  <c:v>82.487436872109043</c:v>
                </c:pt>
                <c:pt idx="2984">
                  <c:v>82.852209321593008</c:v>
                </c:pt>
                <c:pt idx="2985">
                  <c:v>84.327954357973297</c:v>
                </c:pt>
                <c:pt idx="2986">
                  <c:v>91.401263722290054</c:v>
                </c:pt>
                <c:pt idx="2987">
                  <c:v>81.605469259470979</c:v>
                </c:pt>
                <c:pt idx="2988">
                  <c:v>82.865801608851385</c:v>
                </c:pt>
                <c:pt idx="2989">
                  <c:v>94.309537528006231</c:v>
                </c:pt>
                <c:pt idx="2990">
                  <c:v>85.199028509756019</c:v>
                </c:pt>
                <c:pt idx="2991">
                  <c:v>93.318949649469005</c:v>
                </c:pt>
                <c:pt idx="2992">
                  <c:v>87.900800299782446</c:v>
                </c:pt>
                <c:pt idx="2993">
                  <c:v>83.361895440588327</c:v>
                </c:pt>
                <c:pt idx="2994">
                  <c:v>90.54602973679323</c:v>
                </c:pt>
                <c:pt idx="2995">
                  <c:v>82.456178158157584</c:v>
                </c:pt>
                <c:pt idx="2996">
                  <c:v>92.713336579985452</c:v>
                </c:pt>
                <c:pt idx="2997">
                  <c:v>96.502615176349238</c:v>
                </c:pt>
                <c:pt idx="2998">
                  <c:v>81.592578216120501</c:v>
                </c:pt>
                <c:pt idx="2999">
                  <c:v>84.252881980876182</c:v>
                </c:pt>
                <c:pt idx="3000">
                  <c:v>87.509691168949033</c:v>
                </c:pt>
                <c:pt idx="3001">
                  <c:v>84.842550157304245</c:v>
                </c:pt>
                <c:pt idx="3002">
                  <c:v>87.906762861781061</c:v>
                </c:pt>
                <c:pt idx="3003">
                  <c:v>88.258867805669738</c:v>
                </c:pt>
                <c:pt idx="3004">
                  <c:v>84.476226331955829</c:v>
                </c:pt>
                <c:pt idx="3005">
                  <c:v>88.362327011287533</c:v>
                </c:pt>
                <c:pt idx="3006">
                  <c:v>82.28771906474546</c:v>
                </c:pt>
                <c:pt idx="3007">
                  <c:v>86.475345419943324</c:v>
                </c:pt>
                <c:pt idx="3008">
                  <c:v>83.105079864577519</c:v>
                </c:pt>
                <c:pt idx="3009">
                  <c:v>86.011463118845199</c:v>
                </c:pt>
                <c:pt idx="3010">
                  <c:v>86.427806665816348</c:v>
                </c:pt>
                <c:pt idx="3011">
                  <c:v>91.440240535278633</c:v>
                </c:pt>
                <c:pt idx="3012">
                  <c:v>81.537063112352627</c:v>
                </c:pt>
                <c:pt idx="3013">
                  <c:v>110.37986376052086</c:v>
                </c:pt>
                <c:pt idx="3014">
                  <c:v>107.90703459953754</c:v>
                </c:pt>
                <c:pt idx="3015">
                  <c:v>85.577665085253614</c:v>
                </c:pt>
                <c:pt idx="3016">
                  <c:v>86.155659041215443</c:v>
                </c:pt>
                <c:pt idx="3017">
                  <c:v>88.350748667738728</c:v>
                </c:pt>
                <c:pt idx="3018">
                  <c:v>81.742141087086026</c:v>
                </c:pt>
                <c:pt idx="3019">
                  <c:v>87.641974419565756</c:v>
                </c:pt>
                <c:pt idx="3020">
                  <c:v>105.22165881505846</c:v>
                </c:pt>
                <c:pt idx="3021">
                  <c:v>88.989630506255608</c:v>
                </c:pt>
                <c:pt idx="3022">
                  <c:v>81.307392543102893</c:v>
                </c:pt>
                <c:pt idx="3023">
                  <c:v>81.457922733310667</c:v>
                </c:pt>
                <c:pt idx="3024">
                  <c:v>83.888815229132078</c:v>
                </c:pt>
                <c:pt idx="3025">
                  <c:v>93.228319614007873</c:v>
                </c:pt>
                <c:pt idx="3026">
                  <c:v>84.605191394761036</c:v>
                </c:pt>
                <c:pt idx="3027">
                  <c:v>91.859353931248052</c:v>
                </c:pt>
                <c:pt idx="3028">
                  <c:v>85.993812008447478</c:v>
                </c:pt>
                <c:pt idx="3029">
                  <c:v>91.020533123068432</c:v>
                </c:pt>
                <c:pt idx="3030">
                  <c:v>89.110405412802592</c:v>
                </c:pt>
                <c:pt idx="3031">
                  <c:v>91.207169641115044</c:v>
                </c:pt>
                <c:pt idx="3032">
                  <c:v>86.094160824580243</c:v>
                </c:pt>
                <c:pt idx="3033">
                  <c:v>87.609143990165364</c:v>
                </c:pt>
                <c:pt idx="3034">
                  <c:v>85.436213972998374</c:v>
                </c:pt>
                <c:pt idx="3035">
                  <c:v>81.761212771937963</c:v>
                </c:pt>
                <c:pt idx="3036">
                  <c:v>96.722622223467823</c:v>
                </c:pt>
                <c:pt idx="3037">
                  <c:v>84.278884311587916</c:v>
                </c:pt>
                <c:pt idx="3038">
                  <c:v>86.484567055312553</c:v>
                </c:pt>
                <c:pt idx="3039">
                  <c:v>87.795917647451617</c:v>
                </c:pt>
                <c:pt idx="3040">
                  <c:v>85.74819086846567</c:v>
                </c:pt>
                <c:pt idx="3041">
                  <c:v>97.108937278216388</c:v>
                </c:pt>
                <c:pt idx="3042">
                  <c:v>87.080080553604816</c:v>
                </c:pt>
                <c:pt idx="3043">
                  <c:v>98.807309643041776</c:v>
                </c:pt>
                <c:pt idx="3044">
                  <c:v>82.186318770279058</c:v>
                </c:pt>
                <c:pt idx="3045">
                  <c:v>93.741160204586734</c:v>
                </c:pt>
                <c:pt idx="3046">
                  <c:v>89.821016743249217</c:v>
                </c:pt>
                <c:pt idx="3047">
                  <c:v>81.601850573349751</c:v>
                </c:pt>
                <c:pt idx="3048">
                  <c:v>85.687848727999764</c:v>
                </c:pt>
                <c:pt idx="3049">
                  <c:v>88.289388865956056</c:v>
                </c:pt>
                <c:pt idx="3050">
                  <c:v>101.55072954952672</c:v>
                </c:pt>
                <c:pt idx="3051">
                  <c:v>85.125014628780889</c:v>
                </c:pt>
                <c:pt idx="3052">
                  <c:v>89.889469894524609</c:v>
                </c:pt>
                <c:pt idx="3053">
                  <c:v>87.017749342620149</c:v>
                </c:pt>
                <c:pt idx="3054">
                  <c:v>99.865526212581571</c:v>
                </c:pt>
                <c:pt idx="3055">
                  <c:v>83.166770834939499</c:v>
                </c:pt>
                <c:pt idx="3056">
                  <c:v>83.842497210457466</c:v>
                </c:pt>
                <c:pt idx="3057">
                  <c:v>85.937211419445191</c:v>
                </c:pt>
                <c:pt idx="3058">
                  <c:v>82.185545540025345</c:v>
                </c:pt>
                <c:pt idx="3059">
                  <c:v>82.428979084056806</c:v>
                </c:pt>
                <c:pt idx="3060">
                  <c:v>84.37769267473989</c:v>
                </c:pt>
                <c:pt idx="3061">
                  <c:v>91.278667626748273</c:v>
                </c:pt>
                <c:pt idx="3062">
                  <c:v>82.129527394020613</c:v>
                </c:pt>
                <c:pt idx="3063">
                  <c:v>90.642245851693062</c:v>
                </c:pt>
                <c:pt idx="3064">
                  <c:v>83.257345733334873</c:v>
                </c:pt>
                <c:pt idx="3065">
                  <c:v>86.818906715515283</c:v>
                </c:pt>
                <c:pt idx="3066">
                  <c:v>123.09226948995926</c:v>
                </c:pt>
                <c:pt idx="3067">
                  <c:v>82.198840994571455</c:v>
                </c:pt>
                <c:pt idx="3068">
                  <c:v>93.185626418897513</c:v>
                </c:pt>
                <c:pt idx="3069">
                  <c:v>81.58714198093962</c:v>
                </c:pt>
                <c:pt idx="3070">
                  <c:v>90.321212897524219</c:v>
                </c:pt>
                <c:pt idx="3071">
                  <c:v>80.756239407444113</c:v>
                </c:pt>
                <c:pt idx="3072">
                  <c:v>87.221767757040141</c:v>
                </c:pt>
                <c:pt idx="3073">
                  <c:v>82.735755055963523</c:v>
                </c:pt>
                <c:pt idx="3074">
                  <c:v>94.748870088773813</c:v>
                </c:pt>
                <c:pt idx="3075">
                  <c:v>92.775274286150136</c:v>
                </c:pt>
                <c:pt idx="3076">
                  <c:v>84.509757105446582</c:v>
                </c:pt>
                <c:pt idx="3077">
                  <c:v>84.664096441930269</c:v>
                </c:pt>
                <c:pt idx="3078">
                  <c:v>84.120508358064171</c:v>
                </c:pt>
                <c:pt idx="3079">
                  <c:v>82.895156337016402</c:v>
                </c:pt>
                <c:pt idx="3080">
                  <c:v>87.361702342409146</c:v>
                </c:pt>
                <c:pt idx="3081">
                  <c:v>103.14476743185041</c:v>
                </c:pt>
                <c:pt idx="3082">
                  <c:v>81.922636606752988</c:v>
                </c:pt>
                <c:pt idx="3083">
                  <c:v>87.208287962114738</c:v>
                </c:pt>
                <c:pt idx="3084">
                  <c:v>106.59662053901945</c:v>
                </c:pt>
                <c:pt idx="3085">
                  <c:v>100.30955075148303</c:v>
                </c:pt>
                <c:pt idx="3086">
                  <c:v>82.928643714501504</c:v>
                </c:pt>
                <c:pt idx="3087">
                  <c:v>81.993460286603479</c:v>
                </c:pt>
                <c:pt idx="3088">
                  <c:v>93.323556044821927</c:v>
                </c:pt>
                <c:pt idx="3089">
                  <c:v>92.446964665241708</c:v>
                </c:pt>
                <c:pt idx="3090">
                  <c:v>85.149883904500328</c:v>
                </c:pt>
                <c:pt idx="3091">
                  <c:v>82.433840124290796</c:v>
                </c:pt>
                <c:pt idx="3092">
                  <c:v>82.825668370491755</c:v>
                </c:pt>
                <c:pt idx="3093">
                  <c:v>81.94478280584589</c:v>
                </c:pt>
                <c:pt idx="3094">
                  <c:v>82.711679209429846</c:v>
                </c:pt>
                <c:pt idx="3095">
                  <c:v>81.119605370768298</c:v>
                </c:pt>
                <c:pt idx="3096">
                  <c:v>130.31704619255905</c:v>
                </c:pt>
                <c:pt idx="3097">
                  <c:v>84.255315874808403</c:v>
                </c:pt>
                <c:pt idx="3098">
                  <c:v>88.690401327782894</c:v>
                </c:pt>
                <c:pt idx="3099">
                  <c:v>86.010205070965526</c:v>
                </c:pt>
                <c:pt idx="3100">
                  <c:v>85.615466475641185</c:v>
                </c:pt>
                <c:pt idx="3101">
                  <c:v>94.991751396085292</c:v>
                </c:pt>
                <c:pt idx="3102">
                  <c:v>83.951097475236679</c:v>
                </c:pt>
                <c:pt idx="3103">
                  <c:v>87.367724270066219</c:v>
                </c:pt>
                <c:pt idx="3104">
                  <c:v>93.503825958113012</c:v>
                </c:pt>
                <c:pt idx="3105">
                  <c:v>82.247152255745974</c:v>
                </c:pt>
                <c:pt idx="3106">
                  <c:v>86.168046619048198</c:v>
                </c:pt>
                <c:pt idx="3107">
                  <c:v>93.048278370052927</c:v>
                </c:pt>
                <c:pt idx="3108">
                  <c:v>88.439126330644882</c:v>
                </c:pt>
                <c:pt idx="3109">
                  <c:v>83.716323031461087</c:v>
                </c:pt>
                <c:pt idx="3110">
                  <c:v>80.768195258762816</c:v>
                </c:pt>
                <c:pt idx="3111">
                  <c:v>89.433077168968381</c:v>
                </c:pt>
                <c:pt idx="3112">
                  <c:v>83.526155311569568</c:v>
                </c:pt>
                <c:pt idx="3113">
                  <c:v>92.360504452383211</c:v>
                </c:pt>
                <c:pt idx="3114">
                  <c:v>86.394814318611552</c:v>
                </c:pt>
                <c:pt idx="3115">
                  <c:v>92.692223334156679</c:v>
                </c:pt>
                <c:pt idx="3116">
                  <c:v>83.671648607907471</c:v>
                </c:pt>
                <c:pt idx="3117">
                  <c:v>83.681998638771105</c:v>
                </c:pt>
                <c:pt idx="3118">
                  <c:v>97.146203865222319</c:v>
                </c:pt>
                <c:pt idx="3119">
                  <c:v>94.629950904712189</c:v>
                </c:pt>
                <c:pt idx="3120">
                  <c:v>90.497619563648414</c:v>
                </c:pt>
                <c:pt idx="3121">
                  <c:v>92.28167085278659</c:v>
                </c:pt>
                <c:pt idx="3122">
                  <c:v>84.803965770014372</c:v>
                </c:pt>
                <c:pt idx="3123">
                  <c:v>91.309486774289297</c:v>
                </c:pt>
                <c:pt idx="3124">
                  <c:v>80.276071370601528</c:v>
                </c:pt>
                <c:pt idx="3125">
                  <c:v>84.026958598430909</c:v>
                </c:pt>
                <c:pt idx="3126">
                  <c:v>95.372722872627094</c:v>
                </c:pt>
                <c:pt idx="3127">
                  <c:v>83.059200387578585</c:v>
                </c:pt>
                <c:pt idx="3128">
                  <c:v>89.752207972209717</c:v>
                </c:pt>
                <c:pt idx="3129">
                  <c:v>94.867189766442806</c:v>
                </c:pt>
                <c:pt idx="3130">
                  <c:v>92.867640879618108</c:v>
                </c:pt>
                <c:pt idx="3131">
                  <c:v>81.96637945047253</c:v>
                </c:pt>
                <c:pt idx="3132">
                  <c:v>81.990646027002029</c:v>
                </c:pt>
                <c:pt idx="3133">
                  <c:v>93.788555227916873</c:v>
                </c:pt>
                <c:pt idx="3134">
                  <c:v>92.843202779773293</c:v>
                </c:pt>
                <c:pt idx="3135">
                  <c:v>80.290615461249899</c:v>
                </c:pt>
                <c:pt idx="3136">
                  <c:v>82.446955908442703</c:v>
                </c:pt>
                <c:pt idx="3137">
                  <c:v>90.002626451883117</c:v>
                </c:pt>
                <c:pt idx="3138">
                  <c:v>91.573849921506536</c:v>
                </c:pt>
                <c:pt idx="3139">
                  <c:v>86.556567564455591</c:v>
                </c:pt>
                <c:pt idx="3140">
                  <c:v>89.038436297799393</c:v>
                </c:pt>
                <c:pt idx="3141">
                  <c:v>80.854703752617297</c:v>
                </c:pt>
                <c:pt idx="3142">
                  <c:v>95.188779181674334</c:v>
                </c:pt>
                <c:pt idx="3143">
                  <c:v>91.352684801151582</c:v>
                </c:pt>
                <c:pt idx="3144">
                  <c:v>84.830056128244621</c:v>
                </c:pt>
                <c:pt idx="3145">
                  <c:v>87.933689711922611</c:v>
                </c:pt>
                <c:pt idx="3146">
                  <c:v>81.541574003683834</c:v>
                </c:pt>
                <c:pt idx="3147">
                  <c:v>80.086294318241443</c:v>
                </c:pt>
                <c:pt idx="3148">
                  <c:v>81.941183594399945</c:v>
                </c:pt>
                <c:pt idx="3149">
                  <c:v>85.372136523632534</c:v>
                </c:pt>
                <c:pt idx="3150">
                  <c:v>80.453640705478918</c:v>
                </c:pt>
                <c:pt idx="3151">
                  <c:v>83.320495739806532</c:v>
                </c:pt>
                <c:pt idx="3152">
                  <c:v>90.731035401737955</c:v>
                </c:pt>
                <c:pt idx="3153">
                  <c:v>83.114929197407974</c:v>
                </c:pt>
                <c:pt idx="3154">
                  <c:v>81.497475683225602</c:v>
                </c:pt>
                <c:pt idx="3155">
                  <c:v>94.509550036811817</c:v>
                </c:pt>
                <c:pt idx="3156">
                  <c:v>87.051694008094557</c:v>
                </c:pt>
                <c:pt idx="3157">
                  <c:v>83.243884482122652</c:v>
                </c:pt>
                <c:pt idx="3158">
                  <c:v>99.809789156280914</c:v>
                </c:pt>
                <c:pt idx="3159">
                  <c:v>81.958858637929254</c:v>
                </c:pt>
                <c:pt idx="3160">
                  <c:v>85.365039182947598</c:v>
                </c:pt>
                <c:pt idx="3161">
                  <c:v>85.107504738389338</c:v>
                </c:pt>
                <c:pt idx="3162">
                  <c:v>81.587629871461317</c:v>
                </c:pt>
                <c:pt idx="3163">
                  <c:v>94.196457893079909</c:v>
                </c:pt>
                <c:pt idx="3164">
                  <c:v>91.318755208650174</c:v>
                </c:pt>
                <c:pt idx="3165">
                  <c:v>86.525287789096609</c:v>
                </c:pt>
                <c:pt idx="3166">
                  <c:v>86.675562666536422</c:v>
                </c:pt>
                <c:pt idx="3167">
                  <c:v>105.86210495266859</c:v>
                </c:pt>
                <c:pt idx="3168">
                  <c:v>83.766598323865423</c:v>
                </c:pt>
                <c:pt idx="3169">
                  <c:v>93.136423934308681</c:v>
                </c:pt>
                <c:pt idx="3170">
                  <c:v>107.30001607282972</c:v>
                </c:pt>
                <c:pt idx="3171">
                  <c:v>80.478276735815669</c:v>
                </c:pt>
                <c:pt idx="3172">
                  <c:v>97.258082378965</c:v>
                </c:pt>
                <c:pt idx="3173">
                  <c:v>95.119529410616551</c:v>
                </c:pt>
                <c:pt idx="3174">
                  <c:v>109.048967113465</c:v>
                </c:pt>
                <c:pt idx="3175">
                  <c:v>82.204134524872316</c:v>
                </c:pt>
                <c:pt idx="3176">
                  <c:v>94.539369936097557</c:v>
                </c:pt>
                <c:pt idx="3177">
                  <c:v>85.723622177240102</c:v>
                </c:pt>
                <c:pt idx="3178">
                  <c:v>90.97086500748658</c:v>
                </c:pt>
                <c:pt idx="3179">
                  <c:v>98.816522500480602</c:v>
                </c:pt>
                <c:pt idx="3180">
                  <c:v>88.334791022107851</c:v>
                </c:pt>
                <c:pt idx="3181">
                  <c:v>84.696378197767672</c:v>
                </c:pt>
                <c:pt idx="3182">
                  <c:v>87.480316361808747</c:v>
                </c:pt>
                <c:pt idx="3183">
                  <c:v>86.917470569857173</c:v>
                </c:pt>
                <c:pt idx="3184">
                  <c:v>80.35681433970916</c:v>
                </c:pt>
                <c:pt idx="3185">
                  <c:v>84.102919471728157</c:v>
                </c:pt>
                <c:pt idx="3186">
                  <c:v>108.9382808232638</c:v>
                </c:pt>
                <c:pt idx="3187">
                  <c:v>80.526901243523227</c:v>
                </c:pt>
                <c:pt idx="3188">
                  <c:v>82.871389766487155</c:v>
                </c:pt>
                <c:pt idx="3189">
                  <c:v>93.871121948522756</c:v>
                </c:pt>
                <c:pt idx="3190">
                  <c:v>86.570247148686647</c:v>
                </c:pt>
                <c:pt idx="3191">
                  <c:v>90.445843261024038</c:v>
                </c:pt>
                <c:pt idx="3192">
                  <c:v>92.577560502234974</c:v>
                </c:pt>
                <c:pt idx="3193">
                  <c:v>94.258548466520509</c:v>
                </c:pt>
                <c:pt idx="3194">
                  <c:v>89.50300309288022</c:v>
                </c:pt>
                <c:pt idx="3195">
                  <c:v>82.30727796929169</c:v>
                </c:pt>
                <c:pt idx="3196">
                  <c:v>92.771450121474672</c:v>
                </c:pt>
                <c:pt idx="3197">
                  <c:v>92.420953036442995</c:v>
                </c:pt>
                <c:pt idx="3198">
                  <c:v>83.098042402281649</c:v>
                </c:pt>
                <c:pt idx="3199">
                  <c:v>106.07986915781014</c:v>
                </c:pt>
                <c:pt idx="3200">
                  <c:v>101.49666379182767</c:v>
                </c:pt>
                <c:pt idx="3201">
                  <c:v>98.616188574994212</c:v>
                </c:pt>
                <c:pt idx="3202">
                  <c:v>83.253137406965024</c:v>
                </c:pt>
                <c:pt idx="3203">
                  <c:v>79.979338958688288</c:v>
                </c:pt>
                <c:pt idx="3204">
                  <c:v>89.569287220793257</c:v>
                </c:pt>
                <c:pt idx="3205">
                  <c:v>91.142048435398763</c:v>
                </c:pt>
                <c:pt idx="3206">
                  <c:v>97.903766671492278</c:v>
                </c:pt>
                <c:pt idx="3207">
                  <c:v>83.046318487072028</c:v>
                </c:pt>
                <c:pt idx="3208">
                  <c:v>108.15204347648158</c:v>
                </c:pt>
                <c:pt idx="3209">
                  <c:v>84.680990236175475</c:v>
                </c:pt>
                <c:pt idx="3210">
                  <c:v>79.757145968932534</c:v>
                </c:pt>
                <c:pt idx="3211">
                  <c:v>90.367779190953982</c:v>
                </c:pt>
                <c:pt idx="3212">
                  <c:v>104.00087511181847</c:v>
                </c:pt>
                <c:pt idx="3213">
                  <c:v>83.264278548627175</c:v>
                </c:pt>
                <c:pt idx="3214">
                  <c:v>84.847609868333137</c:v>
                </c:pt>
                <c:pt idx="3215">
                  <c:v>95.601830949147953</c:v>
                </c:pt>
                <c:pt idx="3216">
                  <c:v>82.304727067193681</c:v>
                </c:pt>
                <c:pt idx="3217">
                  <c:v>84.786540684188878</c:v>
                </c:pt>
                <c:pt idx="3218">
                  <c:v>104.90366089696259</c:v>
                </c:pt>
                <c:pt idx="3219">
                  <c:v>95.241069709743499</c:v>
                </c:pt>
                <c:pt idx="3220">
                  <c:v>94.392842979639624</c:v>
                </c:pt>
                <c:pt idx="3221">
                  <c:v>82.913091827673043</c:v>
                </c:pt>
                <c:pt idx="3222">
                  <c:v>83.078247029102428</c:v>
                </c:pt>
                <c:pt idx="3223">
                  <c:v>85.732707716395751</c:v>
                </c:pt>
                <c:pt idx="3224">
                  <c:v>81.726520352158317</c:v>
                </c:pt>
                <c:pt idx="3225">
                  <c:v>90.831118004348511</c:v>
                </c:pt>
                <c:pt idx="3226">
                  <c:v>89.833289096739335</c:v>
                </c:pt>
                <c:pt idx="3227">
                  <c:v>85.350490056615115</c:v>
                </c:pt>
                <c:pt idx="3228">
                  <c:v>97.92566550837364</c:v>
                </c:pt>
                <c:pt idx="3229">
                  <c:v>85.464192399701091</c:v>
                </c:pt>
                <c:pt idx="3230">
                  <c:v>80.890598363809104</c:v>
                </c:pt>
                <c:pt idx="3231">
                  <c:v>88.73843829518637</c:v>
                </c:pt>
                <c:pt idx="3232">
                  <c:v>81.785617145069054</c:v>
                </c:pt>
                <c:pt idx="3233">
                  <c:v>86.084469643027518</c:v>
                </c:pt>
                <c:pt idx="3234">
                  <c:v>82.36711714693773</c:v>
                </c:pt>
                <c:pt idx="3235">
                  <c:v>95.537263299373905</c:v>
                </c:pt>
                <c:pt idx="3236">
                  <c:v>103.32296108032406</c:v>
                </c:pt>
                <c:pt idx="3237">
                  <c:v>81.306091237463278</c:v>
                </c:pt>
                <c:pt idx="3238">
                  <c:v>89.278078015653932</c:v>
                </c:pt>
                <c:pt idx="3239">
                  <c:v>79.386112469117478</c:v>
                </c:pt>
                <c:pt idx="3240">
                  <c:v>96.252283937309954</c:v>
                </c:pt>
                <c:pt idx="3241">
                  <c:v>81.216559415466818</c:v>
                </c:pt>
                <c:pt idx="3242">
                  <c:v>95.400812189687798</c:v>
                </c:pt>
                <c:pt idx="3243">
                  <c:v>79.576683358097583</c:v>
                </c:pt>
                <c:pt idx="3244">
                  <c:v>82.121657282763039</c:v>
                </c:pt>
                <c:pt idx="3245">
                  <c:v>93.007522184001104</c:v>
                </c:pt>
                <c:pt idx="3246">
                  <c:v>83.387001047339254</c:v>
                </c:pt>
                <c:pt idx="3247">
                  <c:v>93.039819849073197</c:v>
                </c:pt>
                <c:pt idx="3248">
                  <c:v>103.72005520741817</c:v>
                </c:pt>
                <c:pt idx="3249">
                  <c:v>81.188822734885363</c:v>
                </c:pt>
                <c:pt idx="3250">
                  <c:v>94.808360569103044</c:v>
                </c:pt>
                <c:pt idx="3251">
                  <c:v>94.0672454170668</c:v>
                </c:pt>
                <c:pt idx="3252">
                  <c:v>93.523376159161501</c:v>
                </c:pt>
                <c:pt idx="3253">
                  <c:v>85.596147039630281</c:v>
                </c:pt>
                <c:pt idx="3254">
                  <c:v>82.767471304319912</c:v>
                </c:pt>
                <c:pt idx="3255">
                  <c:v>85.100633847800438</c:v>
                </c:pt>
                <c:pt idx="3256">
                  <c:v>98.517076708255928</c:v>
                </c:pt>
                <c:pt idx="3257">
                  <c:v>87.773823265897278</c:v>
                </c:pt>
                <c:pt idx="3258">
                  <c:v>84.541092208942572</c:v>
                </c:pt>
                <c:pt idx="3259">
                  <c:v>80.365829888950685</c:v>
                </c:pt>
                <c:pt idx="3260">
                  <c:v>85.647713160863262</c:v>
                </c:pt>
                <c:pt idx="3261">
                  <c:v>80.812287011259571</c:v>
                </c:pt>
                <c:pt idx="3262">
                  <c:v>82.281293392643477</c:v>
                </c:pt>
                <c:pt idx="3263">
                  <c:v>78.966242378539107</c:v>
                </c:pt>
                <c:pt idx="3264">
                  <c:v>85.800475574333745</c:v>
                </c:pt>
                <c:pt idx="3265">
                  <c:v>79.7901703134835</c:v>
                </c:pt>
                <c:pt idx="3266">
                  <c:v>79.931088473169027</c:v>
                </c:pt>
                <c:pt idx="3267">
                  <c:v>83.109431953778014</c:v>
                </c:pt>
                <c:pt idx="3268">
                  <c:v>89.805863826977401</c:v>
                </c:pt>
                <c:pt idx="3269">
                  <c:v>89.65347131040474</c:v>
                </c:pt>
                <c:pt idx="3270">
                  <c:v>85.079619410334942</c:v>
                </c:pt>
                <c:pt idx="3271">
                  <c:v>79.888880150999825</c:v>
                </c:pt>
                <c:pt idx="3272">
                  <c:v>80.550217038043201</c:v>
                </c:pt>
                <c:pt idx="3273">
                  <c:v>89.331219481179261</c:v>
                </c:pt>
                <c:pt idx="3274">
                  <c:v>91.927917660547237</c:v>
                </c:pt>
                <c:pt idx="3275">
                  <c:v>79.864292020322637</c:v>
                </c:pt>
                <c:pt idx="3276">
                  <c:v>96.852858030172001</c:v>
                </c:pt>
                <c:pt idx="3277">
                  <c:v>87.84133978881151</c:v>
                </c:pt>
                <c:pt idx="3278">
                  <c:v>83.821455101546633</c:v>
                </c:pt>
                <c:pt idx="3279">
                  <c:v>83.579257269283318</c:v>
                </c:pt>
                <c:pt idx="3280">
                  <c:v>83.640397287037473</c:v>
                </c:pt>
                <c:pt idx="3281">
                  <c:v>86.684507589940239</c:v>
                </c:pt>
                <c:pt idx="3282">
                  <c:v>103.71679003936624</c:v>
                </c:pt>
                <c:pt idx="3283">
                  <c:v>87.411870961653605</c:v>
                </c:pt>
                <c:pt idx="3284">
                  <c:v>84.827457487684512</c:v>
                </c:pt>
                <c:pt idx="3285">
                  <c:v>90.203774967249259</c:v>
                </c:pt>
                <c:pt idx="3286">
                  <c:v>81.823248317200807</c:v>
                </c:pt>
                <c:pt idx="3287">
                  <c:v>122.59017597584081</c:v>
                </c:pt>
                <c:pt idx="3288">
                  <c:v>78.843644967116703</c:v>
                </c:pt>
                <c:pt idx="3289">
                  <c:v>80.570524901996208</c:v>
                </c:pt>
                <c:pt idx="3290">
                  <c:v>89.564593279775607</c:v>
                </c:pt>
                <c:pt idx="3291">
                  <c:v>83.666560018800382</c:v>
                </c:pt>
                <c:pt idx="3292">
                  <c:v>80.08494552152014</c:v>
                </c:pt>
                <c:pt idx="3293">
                  <c:v>90.940012657522217</c:v>
                </c:pt>
                <c:pt idx="3294">
                  <c:v>81.067792376786613</c:v>
                </c:pt>
                <c:pt idx="3295">
                  <c:v>83.161048527776643</c:v>
                </c:pt>
                <c:pt idx="3296">
                  <c:v>86.508847390700737</c:v>
                </c:pt>
                <c:pt idx="3297">
                  <c:v>82.900879526349712</c:v>
                </c:pt>
                <c:pt idx="3298">
                  <c:v>79.226535659532956</c:v>
                </c:pt>
                <c:pt idx="3299">
                  <c:v>91.42726869672849</c:v>
                </c:pt>
                <c:pt idx="3300">
                  <c:v>91.372967413617999</c:v>
                </c:pt>
                <c:pt idx="3301">
                  <c:v>86.685055951760688</c:v>
                </c:pt>
                <c:pt idx="3302">
                  <c:v>80.398542537136166</c:v>
                </c:pt>
                <c:pt idx="3303">
                  <c:v>81.723569889120697</c:v>
                </c:pt>
                <c:pt idx="3304">
                  <c:v>84.547745107158448</c:v>
                </c:pt>
                <c:pt idx="3305">
                  <c:v>92.539088875377303</c:v>
                </c:pt>
                <c:pt idx="3306">
                  <c:v>90.704093917364304</c:v>
                </c:pt>
                <c:pt idx="3307">
                  <c:v>78.633683410573568</c:v>
                </c:pt>
                <c:pt idx="3308">
                  <c:v>96.601730624588399</c:v>
                </c:pt>
                <c:pt idx="3309">
                  <c:v>83.291768663370874</c:v>
                </c:pt>
                <c:pt idx="3310">
                  <c:v>96.431901154308193</c:v>
                </c:pt>
                <c:pt idx="3311">
                  <c:v>84.744757346740059</c:v>
                </c:pt>
                <c:pt idx="3312">
                  <c:v>86.071959513283304</c:v>
                </c:pt>
                <c:pt idx="3313">
                  <c:v>85.04673870314879</c:v>
                </c:pt>
                <c:pt idx="3314">
                  <c:v>84.226871243505684</c:v>
                </c:pt>
                <c:pt idx="3315">
                  <c:v>85.624917428266428</c:v>
                </c:pt>
                <c:pt idx="3316">
                  <c:v>86.381147841859118</c:v>
                </c:pt>
                <c:pt idx="3317">
                  <c:v>85.112151407336228</c:v>
                </c:pt>
                <c:pt idx="3318">
                  <c:v>78.889457940349402</c:v>
                </c:pt>
                <c:pt idx="3319">
                  <c:v>86.98811136439511</c:v>
                </c:pt>
                <c:pt idx="3320">
                  <c:v>82.844157277073592</c:v>
                </c:pt>
                <c:pt idx="3321">
                  <c:v>79.409667960970737</c:v>
                </c:pt>
                <c:pt idx="3322">
                  <c:v>79.917501688264096</c:v>
                </c:pt>
                <c:pt idx="3323">
                  <c:v>80.928274730554151</c:v>
                </c:pt>
                <c:pt idx="3324">
                  <c:v>82.357482130170254</c:v>
                </c:pt>
                <c:pt idx="3325">
                  <c:v>91.758151427238843</c:v>
                </c:pt>
                <c:pt idx="3326">
                  <c:v>78.97266474328228</c:v>
                </c:pt>
                <c:pt idx="3327">
                  <c:v>99.314704621926396</c:v>
                </c:pt>
                <c:pt idx="3328">
                  <c:v>81.115098081047464</c:v>
                </c:pt>
                <c:pt idx="3329">
                  <c:v>97.316386621161186</c:v>
                </c:pt>
                <c:pt idx="3330">
                  <c:v>79.595943291751183</c:v>
                </c:pt>
                <c:pt idx="3331">
                  <c:v>84.613898689020758</c:v>
                </c:pt>
                <c:pt idx="3332">
                  <c:v>78.479129898490228</c:v>
                </c:pt>
                <c:pt idx="3333">
                  <c:v>96.323070866643363</c:v>
                </c:pt>
                <c:pt idx="3334">
                  <c:v>83.458515384407079</c:v>
                </c:pt>
                <c:pt idx="3335">
                  <c:v>92.022557757187684</c:v>
                </c:pt>
                <c:pt idx="3336">
                  <c:v>84.371548224458792</c:v>
                </c:pt>
                <c:pt idx="3337">
                  <c:v>87.217869002996892</c:v>
                </c:pt>
                <c:pt idx="3338">
                  <c:v>78.563373141978474</c:v>
                </c:pt>
                <c:pt idx="3339">
                  <c:v>79.514269958747207</c:v>
                </c:pt>
                <c:pt idx="3340">
                  <c:v>105.27744046145274</c:v>
                </c:pt>
                <c:pt idx="3341">
                  <c:v>78.528534377142222</c:v>
                </c:pt>
                <c:pt idx="3342">
                  <c:v>96.184291504148263</c:v>
                </c:pt>
                <c:pt idx="3343">
                  <c:v>80.739341442102955</c:v>
                </c:pt>
                <c:pt idx="3344">
                  <c:v>79.731345247024535</c:v>
                </c:pt>
                <c:pt idx="3345">
                  <c:v>89.935283411151275</c:v>
                </c:pt>
                <c:pt idx="3346">
                  <c:v>87.628075154561088</c:v>
                </c:pt>
                <c:pt idx="3347">
                  <c:v>83.684311172444211</c:v>
                </c:pt>
                <c:pt idx="3348">
                  <c:v>101.73988879978269</c:v>
                </c:pt>
                <c:pt idx="3349">
                  <c:v>84.905256896429876</c:v>
                </c:pt>
                <c:pt idx="3350">
                  <c:v>83.08662254069128</c:v>
                </c:pt>
                <c:pt idx="3351">
                  <c:v>80.064337417037038</c:v>
                </c:pt>
                <c:pt idx="3352">
                  <c:v>86.209246862256848</c:v>
                </c:pt>
                <c:pt idx="3353">
                  <c:v>86.524719644444744</c:v>
                </c:pt>
                <c:pt idx="3354">
                  <c:v>78.266890230433717</c:v>
                </c:pt>
                <c:pt idx="3355">
                  <c:v>91.477382308962461</c:v>
                </c:pt>
                <c:pt idx="3356">
                  <c:v>87.772449341477369</c:v>
                </c:pt>
                <c:pt idx="3357">
                  <c:v>87.266483176082474</c:v>
                </c:pt>
                <c:pt idx="3358">
                  <c:v>86.514008367060512</c:v>
                </c:pt>
                <c:pt idx="3359">
                  <c:v>80.058951006293171</c:v>
                </c:pt>
                <c:pt idx="3360">
                  <c:v>86.97434614885654</c:v>
                </c:pt>
                <c:pt idx="3361">
                  <c:v>83.285300035845509</c:v>
                </c:pt>
                <c:pt idx="3362">
                  <c:v>85.973274071707564</c:v>
                </c:pt>
                <c:pt idx="3363">
                  <c:v>100.15505437192209</c:v>
                </c:pt>
                <c:pt idx="3364">
                  <c:v>81.204917912927002</c:v>
                </c:pt>
                <c:pt idx="3365">
                  <c:v>85.600832531015428</c:v>
                </c:pt>
                <c:pt idx="3366">
                  <c:v>96.603821665257769</c:v>
                </c:pt>
                <c:pt idx="3367">
                  <c:v>80.37973324503885</c:v>
                </c:pt>
                <c:pt idx="3368">
                  <c:v>110.23476231603495</c:v>
                </c:pt>
                <c:pt idx="3369">
                  <c:v>87.862534867069158</c:v>
                </c:pt>
                <c:pt idx="3370">
                  <c:v>82.460838332496152</c:v>
                </c:pt>
                <c:pt idx="3371">
                  <c:v>79.704891850538857</c:v>
                </c:pt>
                <c:pt idx="3372">
                  <c:v>102.84384548781679</c:v>
                </c:pt>
                <c:pt idx="3373">
                  <c:v>80.309253776573158</c:v>
                </c:pt>
                <c:pt idx="3374">
                  <c:v>91.083595300863266</c:v>
                </c:pt>
                <c:pt idx="3375">
                  <c:v>79.05297229200859</c:v>
                </c:pt>
                <c:pt idx="3376">
                  <c:v>81.96616042885276</c:v>
                </c:pt>
                <c:pt idx="3377">
                  <c:v>78.465888663701847</c:v>
                </c:pt>
                <c:pt idx="3378">
                  <c:v>78.638796637512442</c:v>
                </c:pt>
                <c:pt idx="3379">
                  <c:v>99.861096462144502</c:v>
                </c:pt>
                <c:pt idx="3380">
                  <c:v>89.946280209385137</c:v>
                </c:pt>
                <c:pt idx="3381">
                  <c:v>83.393617157108395</c:v>
                </c:pt>
                <c:pt idx="3382">
                  <c:v>90.901549283653168</c:v>
                </c:pt>
                <c:pt idx="3383">
                  <c:v>88.274512806808332</c:v>
                </c:pt>
                <c:pt idx="3384">
                  <c:v>83.338644649775119</c:v>
                </c:pt>
                <c:pt idx="3385">
                  <c:v>78.900253282666768</c:v>
                </c:pt>
                <c:pt idx="3386">
                  <c:v>103.16382636366464</c:v>
                </c:pt>
                <c:pt idx="3387">
                  <c:v>109.55586881960075</c:v>
                </c:pt>
                <c:pt idx="3388">
                  <c:v>78.457243200449142</c:v>
                </c:pt>
                <c:pt idx="3389">
                  <c:v>79.952926929909836</c:v>
                </c:pt>
                <c:pt idx="3390">
                  <c:v>97.740532754742816</c:v>
                </c:pt>
                <c:pt idx="3391">
                  <c:v>95.428432721322409</c:v>
                </c:pt>
                <c:pt idx="3392">
                  <c:v>80.923353684560766</c:v>
                </c:pt>
                <c:pt idx="3393">
                  <c:v>83.793910788919817</c:v>
                </c:pt>
                <c:pt idx="3394">
                  <c:v>77.883262294332653</c:v>
                </c:pt>
                <c:pt idx="3395">
                  <c:v>79.171372794729535</c:v>
                </c:pt>
                <c:pt idx="3396">
                  <c:v>81.979611311739191</c:v>
                </c:pt>
                <c:pt idx="3397">
                  <c:v>81.498750021941504</c:v>
                </c:pt>
                <c:pt idx="3398">
                  <c:v>82.841923825185106</c:v>
                </c:pt>
                <c:pt idx="3399">
                  <c:v>95.686232303917976</c:v>
                </c:pt>
                <c:pt idx="3400">
                  <c:v>94.921256528889998</c:v>
                </c:pt>
                <c:pt idx="3401">
                  <c:v>84.602333058271071</c:v>
                </c:pt>
                <c:pt idx="3402">
                  <c:v>88.929573080888503</c:v>
                </c:pt>
                <c:pt idx="3403">
                  <c:v>87.44695610256251</c:v>
                </c:pt>
                <c:pt idx="3404">
                  <c:v>84.665504291122716</c:v>
                </c:pt>
                <c:pt idx="3405">
                  <c:v>87.659285028652505</c:v>
                </c:pt>
                <c:pt idx="3406">
                  <c:v>78.491292575687879</c:v>
                </c:pt>
                <c:pt idx="3407">
                  <c:v>86.789161378661888</c:v>
                </c:pt>
                <c:pt idx="3408">
                  <c:v>86.64344489408559</c:v>
                </c:pt>
                <c:pt idx="3409">
                  <c:v>83.326878769724345</c:v>
                </c:pt>
                <c:pt idx="3410">
                  <c:v>78.048163416041959</c:v>
                </c:pt>
                <c:pt idx="3411">
                  <c:v>83.381185207428942</c:v>
                </c:pt>
                <c:pt idx="3412">
                  <c:v>81.824859345702791</c:v>
                </c:pt>
                <c:pt idx="3413">
                  <c:v>90.386366447044182</c:v>
                </c:pt>
                <c:pt idx="3414">
                  <c:v>87.781323678694704</c:v>
                </c:pt>
                <c:pt idx="3415">
                  <c:v>95.393990959456048</c:v>
                </c:pt>
                <c:pt idx="3416">
                  <c:v>78.236800598826605</c:v>
                </c:pt>
                <c:pt idx="3417">
                  <c:v>86.423692840092201</c:v>
                </c:pt>
                <c:pt idx="3418">
                  <c:v>83.859444210255376</c:v>
                </c:pt>
                <c:pt idx="3419">
                  <c:v>83.457071930777232</c:v>
                </c:pt>
                <c:pt idx="3420">
                  <c:v>77.727333830290164</c:v>
                </c:pt>
                <c:pt idx="3421">
                  <c:v>78.547508231276936</c:v>
                </c:pt>
                <c:pt idx="3422">
                  <c:v>81.139255918809113</c:v>
                </c:pt>
                <c:pt idx="3423">
                  <c:v>99.760641306633701</c:v>
                </c:pt>
                <c:pt idx="3424">
                  <c:v>87.009804349912812</c:v>
                </c:pt>
                <c:pt idx="3425">
                  <c:v>84.536919204549037</c:v>
                </c:pt>
                <c:pt idx="3426">
                  <c:v>84.86824998766393</c:v>
                </c:pt>
                <c:pt idx="3427">
                  <c:v>104.64592506135268</c:v>
                </c:pt>
                <c:pt idx="3428">
                  <c:v>78.780649368566827</c:v>
                </c:pt>
                <c:pt idx="3429">
                  <c:v>78.940562962103073</c:v>
                </c:pt>
                <c:pt idx="3430">
                  <c:v>78.905496361987417</c:v>
                </c:pt>
                <c:pt idx="3431">
                  <c:v>90.687297221501467</c:v>
                </c:pt>
                <c:pt idx="3432">
                  <c:v>80.730264064597222</c:v>
                </c:pt>
                <c:pt idx="3433">
                  <c:v>79.211937637053751</c:v>
                </c:pt>
                <c:pt idx="3434">
                  <c:v>87.839314367747875</c:v>
                </c:pt>
                <c:pt idx="3435">
                  <c:v>78.830086342834775</c:v>
                </c:pt>
                <c:pt idx="3436">
                  <c:v>77.902221385250201</c:v>
                </c:pt>
                <c:pt idx="3437">
                  <c:v>80.59080777884445</c:v>
                </c:pt>
                <c:pt idx="3438">
                  <c:v>86.312436749727183</c:v>
                </c:pt>
                <c:pt idx="3439">
                  <c:v>81.909229578811278</c:v>
                </c:pt>
                <c:pt idx="3440">
                  <c:v>83.993958229874835</c:v>
                </c:pt>
                <c:pt idx="3441">
                  <c:v>79.590626751831678</c:v>
                </c:pt>
                <c:pt idx="3442">
                  <c:v>94.259442698496372</c:v>
                </c:pt>
                <c:pt idx="3443">
                  <c:v>96.579129426684645</c:v>
                </c:pt>
                <c:pt idx="3444">
                  <c:v>79.64708178382017</c:v>
                </c:pt>
                <c:pt idx="3445">
                  <c:v>87.324103590058456</c:v>
                </c:pt>
                <c:pt idx="3446">
                  <c:v>79.253541573261302</c:v>
                </c:pt>
                <c:pt idx="3447">
                  <c:v>92.847948592163576</c:v>
                </c:pt>
                <c:pt idx="3448">
                  <c:v>81.93533994089735</c:v>
                </c:pt>
                <c:pt idx="3449">
                  <c:v>82.258804344851811</c:v>
                </c:pt>
                <c:pt idx="3450">
                  <c:v>85.324305199243724</c:v>
                </c:pt>
                <c:pt idx="3451">
                  <c:v>83.407719614833553</c:v>
                </c:pt>
                <c:pt idx="3452">
                  <c:v>78.269708772535338</c:v>
                </c:pt>
                <c:pt idx="3453">
                  <c:v>107.3462806259551</c:v>
                </c:pt>
                <c:pt idx="3454">
                  <c:v>78.952141796613304</c:v>
                </c:pt>
                <c:pt idx="3455">
                  <c:v>82.435967512113464</c:v>
                </c:pt>
                <c:pt idx="3456">
                  <c:v>82.302756958908603</c:v>
                </c:pt>
                <c:pt idx="3457">
                  <c:v>97.945206407862059</c:v>
                </c:pt>
                <c:pt idx="3458">
                  <c:v>81.972393117308883</c:v>
                </c:pt>
                <c:pt idx="3459">
                  <c:v>105.20206798624044</c:v>
                </c:pt>
                <c:pt idx="3460">
                  <c:v>100.90843476499722</c:v>
                </c:pt>
                <c:pt idx="3461">
                  <c:v>82.216992154214253</c:v>
                </c:pt>
                <c:pt idx="3462">
                  <c:v>94.925300846744307</c:v>
                </c:pt>
                <c:pt idx="3463">
                  <c:v>81.436915286102391</c:v>
                </c:pt>
                <c:pt idx="3464">
                  <c:v>82.312223324175207</c:v>
                </c:pt>
                <c:pt idx="3465">
                  <c:v>84.06581389880165</c:v>
                </c:pt>
                <c:pt idx="3466">
                  <c:v>95.805440439296902</c:v>
                </c:pt>
                <c:pt idx="3467">
                  <c:v>95.08792621656599</c:v>
                </c:pt>
                <c:pt idx="3468">
                  <c:v>94.167745540457588</c:v>
                </c:pt>
                <c:pt idx="3469">
                  <c:v>79.313884077173682</c:v>
                </c:pt>
                <c:pt idx="3470">
                  <c:v>83.373586931452351</c:v>
                </c:pt>
                <c:pt idx="3471">
                  <c:v>77.985889550078525</c:v>
                </c:pt>
                <c:pt idx="3472">
                  <c:v>79.816701607651495</c:v>
                </c:pt>
                <c:pt idx="3473">
                  <c:v>86.1088261066499</c:v>
                </c:pt>
                <c:pt idx="3474">
                  <c:v>77.185584154138979</c:v>
                </c:pt>
                <c:pt idx="3475">
                  <c:v>108.81219338471915</c:v>
                </c:pt>
                <c:pt idx="3476">
                  <c:v>98.21368930627041</c:v>
                </c:pt>
                <c:pt idx="3477">
                  <c:v>84.589054633083265</c:v>
                </c:pt>
                <c:pt idx="3478">
                  <c:v>82.766613840423119</c:v>
                </c:pt>
                <c:pt idx="3479">
                  <c:v>98.097568909630226</c:v>
                </c:pt>
                <c:pt idx="3480">
                  <c:v>97.897225840343253</c:v>
                </c:pt>
                <c:pt idx="3481">
                  <c:v>89.85284149307887</c:v>
                </c:pt>
                <c:pt idx="3482">
                  <c:v>79.884791968494326</c:v>
                </c:pt>
                <c:pt idx="3483">
                  <c:v>89.787380806565793</c:v>
                </c:pt>
                <c:pt idx="3484">
                  <c:v>88.839332826134608</c:v>
                </c:pt>
                <c:pt idx="3485">
                  <c:v>99.343618520405727</c:v>
                </c:pt>
                <c:pt idx="3486">
                  <c:v>86.904340295659168</c:v>
                </c:pt>
                <c:pt idx="3487">
                  <c:v>77.081867764230381</c:v>
                </c:pt>
                <c:pt idx="3488">
                  <c:v>92.458283971952326</c:v>
                </c:pt>
                <c:pt idx="3489">
                  <c:v>88.86458848258701</c:v>
                </c:pt>
                <c:pt idx="3490">
                  <c:v>87.123333450829662</c:v>
                </c:pt>
                <c:pt idx="3491">
                  <c:v>84.359924181920022</c:v>
                </c:pt>
                <c:pt idx="3492">
                  <c:v>78.071872341005772</c:v>
                </c:pt>
                <c:pt idx="3493">
                  <c:v>85.270954734079012</c:v>
                </c:pt>
                <c:pt idx="3494">
                  <c:v>77.218501326788427</c:v>
                </c:pt>
                <c:pt idx="3495">
                  <c:v>77.434914296615801</c:v>
                </c:pt>
                <c:pt idx="3496">
                  <c:v>79.749472912111003</c:v>
                </c:pt>
                <c:pt idx="3497">
                  <c:v>93.119257570527878</c:v>
                </c:pt>
                <c:pt idx="3498">
                  <c:v>89.31494774379064</c:v>
                </c:pt>
                <c:pt idx="3499">
                  <c:v>87.972061341241172</c:v>
                </c:pt>
                <c:pt idx="3500">
                  <c:v>103.45303164231562</c:v>
                </c:pt>
                <c:pt idx="3501">
                  <c:v>91.837682263065105</c:v>
                </c:pt>
                <c:pt idx="3502">
                  <c:v>92.569485952320619</c:v>
                </c:pt>
                <c:pt idx="3503">
                  <c:v>106.44671962487017</c:v>
                </c:pt>
                <c:pt idx="3504">
                  <c:v>80.106168862756633</c:v>
                </c:pt>
                <c:pt idx="3505">
                  <c:v>85.28808075029238</c:v>
                </c:pt>
                <c:pt idx="3506">
                  <c:v>83.180573746784802</c:v>
                </c:pt>
                <c:pt idx="3507">
                  <c:v>81.207439797229782</c:v>
                </c:pt>
                <c:pt idx="3508">
                  <c:v>93.434237710591333</c:v>
                </c:pt>
                <c:pt idx="3509">
                  <c:v>89.586800873438534</c:v>
                </c:pt>
                <c:pt idx="3510">
                  <c:v>76.851158091125029</c:v>
                </c:pt>
                <c:pt idx="3511">
                  <c:v>88.76078333520546</c:v>
                </c:pt>
                <c:pt idx="3512">
                  <c:v>88.507519264496068</c:v>
                </c:pt>
                <c:pt idx="3513">
                  <c:v>90.921414388613101</c:v>
                </c:pt>
                <c:pt idx="3514">
                  <c:v>89.030561066333973</c:v>
                </c:pt>
                <c:pt idx="3515">
                  <c:v>80.481857763288986</c:v>
                </c:pt>
                <c:pt idx="3516">
                  <c:v>85.625549653682</c:v>
                </c:pt>
                <c:pt idx="3517">
                  <c:v>79.648611797980081</c:v>
                </c:pt>
                <c:pt idx="3518">
                  <c:v>94.831065070859609</c:v>
                </c:pt>
                <c:pt idx="3519">
                  <c:v>79.332967622252951</c:v>
                </c:pt>
                <c:pt idx="3520">
                  <c:v>88.919044571893778</c:v>
                </c:pt>
                <c:pt idx="3521">
                  <c:v>88.82953835227211</c:v>
                </c:pt>
                <c:pt idx="3522">
                  <c:v>82.595111717030619</c:v>
                </c:pt>
                <c:pt idx="3523">
                  <c:v>78.954381411258822</c:v>
                </c:pt>
                <c:pt idx="3524">
                  <c:v>97.067288414117144</c:v>
                </c:pt>
                <c:pt idx="3525">
                  <c:v>79.812376779672405</c:v>
                </c:pt>
                <c:pt idx="3526">
                  <c:v>83.333214112405912</c:v>
                </c:pt>
                <c:pt idx="3527">
                  <c:v>78.708784019741614</c:v>
                </c:pt>
                <c:pt idx="3528">
                  <c:v>76.726532391005236</c:v>
                </c:pt>
                <c:pt idx="3529">
                  <c:v>90.258483326560011</c:v>
                </c:pt>
                <c:pt idx="3530">
                  <c:v>78.221001888180695</c:v>
                </c:pt>
                <c:pt idx="3531">
                  <c:v>90.846714157924524</c:v>
                </c:pt>
                <c:pt idx="3532">
                  <c:v>93.575830361252699</c:v>
                </c:pt>
                <c:pt idx="3533">
                  <c:v>79.247141640551348</c:v>
                </c:pt>
                <c:pt idx="3534">
                  <c:v>80.757166980625442</c:v>
                </c:pt>
                <c:pt idx="3535">
                  <c:v>101.44610214826352</c:v>
                </c:pt>
                <c:pt idx="3536">
                  <c:v>95.170756806286477</c:v>
                </c:pt>
                <c:pt idx="3537">
                  <c:v>83.784800723485759</c:v>
                </c:pt>
                <c:pt idx="3538">
                  <c:v>78.063420886998784</c:v>
                </c:pt>
                <c:pt idx="3539">
                  <c:v>90.591925693279535</c:v>
                </c:pt>
                <c:pt idx="3540">
                  <c:v>82.787535556998662</c:v>
                </c:pt>
                <c:pt idx="3541">
                  <c:v>89.575772565724733</c:v>
                </c:pt>
                <c:pt idx="3542">
                  <c:v>85.378021260054382</c:v>
                </c:pt>
                <c:pt idx="3543">
                  <c:v>83.262174049114336</c:v>
                </c:pt>
                <c:pt idx="3544">
                  <c:v>80.706374725158611</c:v>
                </c:pt>
                <c:pt idx="3545">
                  <c:v>77.487709732307891</c:v>
                </c:pt>
                <c:pt idx="3546">
                  <c:v>78.041959771812841</c:v>
                </c:pt>
                <c:pt idx="3547">
                  <c:v>83.275242195441479</c:v>
                </c:pt>
                <c:pt idx="3548">
                  <c:v>77.118937310900876</c:v>
                </c:pt>
                <c:pt idx="3549">
                  <c:v>88.278397193255984</c:v>
                </c:pt>
                <c:pt idx="3550">
                  <c:v>85.973253843284198</c:v>
                </c:pt>
                <c:pt idx="3551">
                  <c:v>84.892264442725121</c:v>
                </c:pt>
                <c:pt idx="3552">
                  <c:v>87.38195208906248</c:v>
                </c:pt>
                <c:pt idx="3553">
                  <c:v>80.031795985812181</c:v>
                </c:pt>
                <c:pt idx="3554">
                  <c:v>79.749250900424641</c:v>
                </c:pt>
                <c:pt idx="3555">
                  <c:v>86.2694186903271</c:v>
                </c:pt>
                <c:pt idx="3556">
                  <c:v>78.167261265075553</c:v>
                </c:pt>
                <c:pt idx="3557">
                  <c:v>88.063554879527032</c:v>
                </c:pt>
                <c:pt idx="3558">
                  <c:v>76.767849284360466</c:v>
                </c:pt>
                <c:pt idx="3559">
                  <c:v>77.54643326556382</c:v>
                </c:pt>
                <c:pt idx="3560">
                  <c:v>94.580365937072884</c:v>
                </c:pt>
                <c:pt idx="3561">
                  <c:v>76.462768344610197</c:v>
                </c:pt>
                <c:pt idx="3562">
                  <c:v>92.072564834336319</c:v>
                </c:pt>
                <c:pt idx="3563">
                  <c:v>77.39244822127786</c:v>
                </c:pt>
                <c:pt idx="3564">
                  <c:v>84.450778339130835</c:v>
                </c:pt>
                <c:pt idx="3565">
                  <c:v>83.006116623621153</c:v>
                </c:pt>
                <c:pt idx="3566">
                  <c:v>101.38641180408698</c:v>
                </c:pt>
                <c:pt idx="3567">
                  <c:v>78.032347049325793</c:v>
                </c:pt>
                <c:pt idx="3568">
                  <c:v>94.539277404016289</c:v>
                </c:pt>
                <c:pt idx="3569">
                  <c:v>76.484073895727505</c:v>
                </c:pt>
                <c:pt idx="3570">
                  <c:v>102.79080209772134</c:v>
                </c:pt>
                <c:pt idx="3571">
                  <c:v>86.646466258662997</c:v>
                </c:pt>
                <c:pt idx="3572">
                  <c:v>76.709327130456302</c:v>
                </c:pt>
                <c:pt idx="3573">
                  <c:v>80.063769632354479</c:v>
                </c:pt>
                <c:pt idx="3574">
                  <c:v>89.861851942717351</c:v>
                </c:pt>
                <c:pt idx="3575">
                  <c:v>78.304095670444127</c:v>
                </c:pt>
                <c:pt idx="3576">
                  <c:v>87.665214301141219</c:v>
                </c:pt>
                <c:pt idx="3577">
                  <c:v>90.026379204126414</c:v>
                </c:pt>
                <c:pt idx="3578">
                  <c:v>89.100008073827254</c:v>
                </c:pt>
                <c:pt idx="3579">
                  <c:v>91.187885513170855</c:v>
                </c:pt>
                <c:pt idx="3580">
                  <c:v>77.317533417881918</c:v>
                </c:pt>
                <c:pt idx="3581">
                  <c:v>85.886933849734831</c:v>
                </c:pt>
                <c:pt idx="3582">
                  <c:v>82.325875181091135</c:v>
                </c:pt>
                <c:pt idx="3583">
                  <c:v>87.458156235880622</c:v>
                </c:pt>
                <c:pt idx="3584">
                  <c:v>76.858239713238476</c:v>
                </c:pt>
                <c:pt idx="3585">
                  <c:v>81.112011552593017</c:v>
                </c:pt>
                <c:pt idx="3586">
                  <c:v>78.288386002531496</c:v>
                </c:pt>
                <c:pt idx="3587">
                  <c:v>79.746866703422143</c:v>
                </c:pt>
                <c:pt idx="3588">
                  <c:v>83.740625759395698</c:v>
                </c:pt>
                <c:pt idx="3589">
                  <c:v>94.235990300451149</c:v>
                </c:pt>
                <c:pt idx="3590">
                  <c:v>88.478520910268514</c:v>
                </c:pt>
                <c:pt idx="3591">
                  <c:v>76.207177300193081</c:v>
                </c:pt>
                <c:pt idx="3592">
                  <c:v>76.600678737207886</c:v>
                </c:pt>
                <c:pt idx="3593">
                  <c:v>77.180655660091233</c:v>
                </c:pt>
                <c:pt idx="3594">
                  <c:v>80.417460852375044</c:v>
                </c:pt>
                <c:pt idx="3595">
                  <c:v>77.189460459596276</c:v>
                </c:pt>
                <c:pt idx="3596">
                  <c:v>76.759889982565198</c:v>
                </c:pt>
                <c:pt idx="3597">
                  <c:v>89.375503142937788</c:v>
                </c:pt>
                <c:pt idx="3598">
                  <c:v>77.808081783493165</c:v>
                </c:pt>
                <c:pt idx="3599">
                  <c:v>78.204384607771843</c:v>
                </c:pt>
                <c:pt idx="3600">
                  <c:v>76.76208560777664</c:v>
                </c:pt>
                <c:pt idx="3601">
                  <c:v>84.117729173414318</c:v>
                </c:pt>
                <c:pt idx="3602">
                  <c:v>83.329064034942917</c:v>
                </c:pt>
                <c:pt idx="3603">
                  <c:v>77.596103132085915</c:v>
                </c:pt>
                <c:pt idx="3604">
                  <c:v>81.528871514485459</c:v>
                </c:pt>
                <c:pt idx="3605">
                  <c:v>76.944933457260149</c:v>
                </c:pt>
                <c:pt idx="3606">
                  <c:v>89.160105310000617</c:v>
                </c:pt>
                <c:pt idx="3607">
                  <c:v>86.00581554812068</c:v>
                </c:pt>
                <c:pt idx="3608">
                  <c:v>91.646934269238514</c:v>
                </c:pt>
                <c:pt idx="3609">
                  <c:v>116.48394138832602</c:v>
                </c:pt>
                <c:pt idx="3610">
                  <c:v>83.372906088146323</c:v>
                </c:pt>
                <c:pt idx="3611">
                  <c:v>99.106404606565576</c:v>
                </c:pt>
                <c:pt idx="3612">
                  <c:v>93.322189282974449</c:v>
                </c:pt>
                <c:pt idx="3613">
                  <c:v>78.720057197628222</c:v>
                </c:pt>
                <c:pt idx="3614">
                  <c:v>93.575058773975599</c:v>
                </c:pt>
                <c:pt idx="3615">
                  <c:v>101.62703955938845</c:v>
                </c:pt>
                <c:pt idx="3616">
                  <c:v>90.232381591082358</c:v>
                </c:pt>
                <c:pt idx="3617">
                  <c:v>85.325064679111975</c:v>
                </c:pt>
                <c:pt idx="3618">
                  <c:v>85.334969341160161</c:v>
                </c:pt>
                <c:pt idx="3619">
                  <c:v>76.945828201897058</c:v>
                </c:pt>
                <c:pt idx="3620">
                  <c:v>79.166519235177262</c:v>
                </c:pt>
                <c:pt idx="3621">
                  <c:v>82.992795821907507</c:v>
                </c:pt>
                <c:pt idx="3622">
                  <c:v>85.807376324720494</c:v>
                </c:pt>
                <c:pt idx="3623">
                  <c:v>86.450966855613856</c:v>
                </c:pt>
                <c:pt idx="3624">
                  <c:v>85.477425554368523</c:v>
                </c:pt>
                <c:pt idx="3625">
                  <c:v>83.628251813432186</c:v>
                </c:pt>
                <c:pt idx="3626">
                  <c:v>79.687798863225211</c:v>
                </c:pt>
                <c:pt idx="3627">
                  <c:v>77.46973623449864</c:v>
                </c:pt>
                <c:pt idx="3628">
                  <c:v>76.765954667977695</c:v>
                </c:pt>
                <c:pt idx="3629">
                  <c:v>79.908316888079838</c:v>
                </c:pt>
                <c:pt idx="3630">
                  <c:v>84.285843735160128</c:v>
                </c:pt>
                <c:pt idx="3631">
                  <c:v>82.219758762060081</c:v>
                </c:pt>
                <c:pt idx="3632">
                  <c:v>75.914421072539071</c:v>
                </c:pt>
                <c:pt idx="3633">
                  <c:v>76.674998379990626</c:v>
                </c:pt>
                <c:pt idx="3634">
                  <c:v>80.045935076924593</c:v>
                </c:pt>
                <c:pt idx="3635">
                  <c:v>87.436664167990727</c:v>
                </c:pt>
                <c:pt idx="3636">
                  <c:v>100.72244926309118</c:v>
                </c:pt>
                <c:pt idx="3637">
                  <c:v>81.480194149185564</c:v>
                </c:pt>
                <c:pt idx="3638">
                  <c:v>81.083384697804092</c:v>
                </c:pt>
                <c:pt idx="3639">
                  <c:v>82.424086458279675</c:v>
                </c:pt>
                <c:pt idx="3640">
                  <c:v>91.105277293632795</c:v>
                </c:pt>
                <c:pt idx="3641">
                  <c:v>95.442271403804114</c:v>
                </c:pt>
                <c:pt idx="3642">
                  <c:v>82.690425248820915</c:v>
                </c:pt>
                <c:pt idx="3643">
                  <c:v>78.603727195567302</c:v>
                </c:pt>
                <c:pt idx="3644">
                  <c:v>78.976467205976945</c:v>
                </c:pt>
                <c:pt idx="3645">
                  <c:v>80.706723055273272</c:v>
                </c:pt>
                <c:pt idx="3646">
                  <c:v>77.638386372393157</c:v>
                </c:pt>
                <c:pt idx="3647">
                  <c:v>77.145767708921667</c:v>
                </c:pt>
                <c:pt idx="3648">
                  <c:v>89.333553748388894</c:v>
                </c:pt>
                <c:pt idx="3649">
                  <c:v>75.524393543105489</c:v>
                </c:pt>
                <c:pt idx="3650">
                  <c:v>83.552296802007589</c:v>
                </c:pt>
                <c:pt idx="3651">
                  <c:v>80.69856687445764</c:v>
                </c:pt>
                <c:pt idx="3652">
                  <c:v>94.682238337723206</c:v>
                </c:pt>
                <c:pt idx="3653">
                  <c:v>76.587712681602241</c:v>
                </c:pt>
                <c:pt idx="3654">
                  <c:v>81.374081279740864</c:v>
                </c:pt>
                <c:pt idx="3655">
                  <c:v>103.7188208177712</c:v>
                </c:pt>
                <c:pt idx="3656">
                  <c:v>81.570654791428183</c:v>
                </c:pt>
                <c:pt idx="3657">
                  <c:v>88.089359603243494</c:v>
                </c:pt>
                <c:pt idx="3658">
                  <c:v>83.270031500180082</c:v>
                </c:pt>
                <c:pt idx="3659">
                  <c:v>75.49911572964163</c:v>
                </c:pt>
                <c:pt idx="3660">
                  <c:v>80.810757413714484</c:v>
                </c:pt>
                <c:pt idx="3661">
                  <c:v>92.727135829857474</c:v>
                </c:pt>
                <c:pt idx="3662">
                  <c:v>89.156791985484105</c:v>
                </c:pt>
                <c:pt idx="3663">
                  <c:v>87.389735699418765</c:v>
                </c:pt>
                <c:pt idx="3664">
                  <c:v>85.680975182995482</c:v>
                </c:pt>
                <c:pt idx="3665">
                  <c:v>75.532978299120018</c:v>
                </c:pt>
                <c:pt idx="3666">
                  <c:v>89.473288171499632</c:v>
                </c:pt>
                <c:pt idx="3667">
                  <c:v>77.847476047265786</c:v>
                </c:pt>
                <c:pt idx="3668">
                  <c:v>87.181735495878939</c:v>
                </c:pt>
                <c:pt idx="3669">
                  <c:v>75.399251686509999</c:v>
                </c:pt>
                <c:pt idx="3670">
                  <c:v>92.662700784078069</c:v>
                </c:pt>
                <c:pt idx="3671">
                  <c:v>89.941685840034722</c:v>
                </c:pt>
                <c:pt idx="3672">
                  <c:v>85.322741413767233</c:v>
                </c:pt>
                <c:pt idx="3673">
                  <c:v>85.021349711347469</c:v>
                </c:pt>
                <c:pt idx="3674">
                  <c:v>81.536182434987751</c:v>
                </c:pt>
                <c:pt idx="3675">
                  <c:v>79.574805433658724</c:v>
                </c:pt>
                <c:pt idx="3676">
                  <c:v>82.216342120850882</c:v>
                </c:pt>
                <c:pt idx="3677">
                  <c:v>75.186126130680151</c:v>
                </c:pt>
                <c:pt idx="3678">
                  <c:v>88.433068917897856</c:v>
                </c:pt>
                <c:pt idx="3679">
                  <c:v>79.07704772108265</c:v>
                </c:pt>
                <c:pt idx="3680">
                  <c:v>82.63521925673497</c:v>
                </c:pt>
                <c:pt idx="3681">
                  <c:v>75.369425417732273</c:v>
                </c:pt>
                <c:pt idx="3682">
                  <c:v>75.981823618835492</c:v>
                </c:pt>
                <c:pt idx="3683">
                  <c:v>78.2349864719328</c:v>
                </c:pt>
                <c:pt idx="3684">
                  <c:v>75.757645727377394</c:v>
                </c:pt>
                <c:pt idx="3685">
                  <c:v>89.716627322679756</c:v>
                </c:pt>
                <c:pt idx="3686">
                  <c:v>77.39608533305973</c:v>
                </c:pt>
                <c:pt idx="3687">
                  <c:v>77.563374049391442</c:v>
                </c:pt>
                <c:pt idx="3688">
                  <c:v>78.400580508896923</c:v>
                </c:pt>
                <c:pt idx="3689">
                  <c:v>80.562833465897299</c:v>
                </c:pt>
                <c:pt idx="3690">
                  <c:v>75.827068245692175</c:v>
                </c:pt>
                <c:pt idx="3691">
                  <c:v>77.332186827616084</c:v>
                </c:pt>
                <c:pt idx="3692">
                  <c:v>91.810514868286077</c:v>
                </c:pt>
                <c:pt idx="3693">
                  <c:v>87.54717856453415</c:v>
                </c:pt>
                <c:pt idx="3694">
                  <c:v>79.046807260461946</c:v>
                </c:pt>
                <c:pt idx="3695">
                  <c:v>75.363397467614192</c:v>
                </c:pt>
                <c:pt idx="3696">
                  <c:v>89.836838109259787</c:v>
                </c:pt>
                <c:pt idx="3697">
                  <c:v>77.831047064146389</c:v>
                </c:pt>
                <c:pt idx="3698">
                  <c:v>86.734994575570127</c:v>
                </c:pt>
                <c:pt idx="3699">
                  <c:v>85.899325103766486</c:v>
                </c:pt>
                <c:pt idx="3700">
                  <c:v>100.56885972003083</c:v>
                </c:pt>
                <c:pt idx="3701">
                  <c:v>93.589450128467803</c:v>
                </c:pt>
                <c:pt idx="3702">
                  <c:v>76.756917108493823</c:v>
                </c:pt>
                <c:pt idx="3703">
                  <c:v>75.578939508204726</c:v>
                </c:pt>
                <c:pt idx="3704">
                  <c:v>76.381525077107909</c:v>
                </c:pt>
                <c:pt idx="3705">
                  <c:v>78.379049461033745</c:v>
                </c:pt>
                <c:pt idx="3706">
                  <c:v>82.911159564810518</c:v>
                </c:pt>
                <c:pt idx="3707">
                  <c:v>75.463151907976439</c:v>
                </c:pt>
                <c:pt idx="3708">
                  <c:v>82.77619949558121</c:v>
                </c:pt>
                <c:pt idx="3709">
                  <c:v>75.585722363340949</c:v>
                </c:pt>
                <c:pt idx="3710">
                  <c:v>94.416882383453071</c:v>
                </c:pt>
                <c:pt idx="3711">
                  <c:v>78.633001940053589</c:v>
                </c:pt>
                <c:pt idx="3712">
                  <c:v>77.172638988487847</c:v>
                </c:pt>
                <c:pt idx="3713">
                  <c:v>90.306951584963045</c:v>
                </c:pt>
                <c:pt idx="3714">
                  <c:v>77.529288669586762</c:v>
                </c:pt>
                <c:pt idx="3715">
                  <c:v>78.934537929475823</c:v>
                </c:pt>
                <c:pt idx="3716">
                  <c:v>78.518693017485276</c:v>
                </c:pt>
                <c:pt idx="3717">
                  <c:v>91.740738194885964</c:v>
                </c:pt>
                <c:pt idx="3718">
                  <c:v>89.94063944501292</c:v>
                </c:pt>
                <c:pt idx="3719">
                  <c:v>75.456061217382171</c:v>
                </c:pt>
                <c:pt idx="3720">
                  <c:v>76.91028331565046</c:v>
                </c:pt>
                <c:pt idx="3721">
                  <c:v>80.369579305509447</c:v>
                </c:pt>
                <c:pt idx="3722">
                  <c:v>101.61184405529292</c:v>
                </c:pt>
                <c:pt idx="3723">
                  <c:v>78.85254140503946</c:v>
                </c:pt>
                <c:pt idx="3724">
                  <c:v>75.498174260502154</c:v>
                </c:pt>
                <c:pt idx="3725">
                  <c:v>79.052014961096006</c:v>
                </c:pt>
                <c:pt idx="3726">
                  <c:v>79.713884127758021</c:v>
                </c:pt>
                <c:pt idx="3727">
                  <c:v>76.003560865875215</c:v>
                </c:pt>
                <c:pt idx="3728">
                  <c:v>84.998883588286645</c:v>
                </c:pt>
                <c:pt idx="3729">
                  <c:v>78.586876862699128</c:v>
                </c:pt>
                <c:pt idx="3730">
                  <c:v>84.562951979795812</c:v>
                </c:pt>
                <c:pt idx="3731">
                  <c:v>76.315807583299375</c:v>
                </c:pt>
                <c:pt idx="3732">
                  <c:v>80.869939064021366</c:v>
                </c:pt>
                <c:pt idx="3733">
                  <c:v>100.6981377630823</c:v>
                </c:pt>
                <c:pt idx="3734">
                  <c:v>85.685600648857161</c:v>
                </c:pt>
                <c:pt idx="3735">
                  <c:v>85.836499821782169</c:v>
                </c:pt>
                <c:pt idx="3736">
                  <c:v>82.637914634745968</c:v>
                </c:pt>
                <c:pt idx="3737">
                  <c:v>74.825219427578688</c:v>
                </c:pt>
                <c:pt idx="3738">
                  <c:v>77.516634647241077</c:v>
                </c:pt>
                <c:pt idx="3739">
                  <c:v>97.162110785784932</c:v>
                </c:pt>
                <c:pt idx="3740">
                  <c:v>81.14697128696821</c:v>
                </c:pt>
                <c:pt idx="3741">
                  <c:v>93.132655761326333</c:v>
                </c:pt>
                <c:pt idx="3742">
                  <c:v>76.614716238876966</c:v>
                </c:pt>
                <c:pt idx="3743">
                  <c:v>78.925694342357687</c:v>
                </c:pt>
                <c:pt idx="3744">
                  <c:v>79.40312648475269</c:v>
                </c:pt>
                <c:pt idx="3745">
                  <c:v>82.105908418922866</c:v>
                </c:pt>
                <c:pt idx="3746">
                  <c:v>98.904018716501056</c:v>
                </c:pt>
                <c:pt idx="3747">
                  <c:v>96.326828885008823</c:v>
                </c:pt>
                <c:pt idx="3748">
                  <c:v>84.303465114828256</c:v>
                </c:pt>
                <c:pt idx="3749">
                  <c:v>82.42829787856526</c:v>
                </c:pt>
                <c:pt idx="3750">
                  <c:v>82.592471694730577</c:v>
                </c:pt>
                <c:pt idx="3751">
                  <c:v>96.175247330703343</c:v>
                </c:pt>
                <c:pt idx="3752">
                  <c:v>95.193884889265803</c:v>
                </c:pt>
                <c:pt idx="3753">
                  <c:v>75.610476655723019</c:v>
                </c:pt>
                <c:pt idx="3754">
                  <c:v>77.278586321693965</c:v>
                </c:pt>
                <c:pt idx="3755">
                  <c:v>78.162451100499354</c:v>
                </c:pt>
                <c:pt idx="3756">
                  <c:v>102.37747435749736</c:v>
                </c:pt>
                <c:pt idx="3757">
                  <c:v>75.115166557394346</c:v>
                </c:pt>
                <c:pt idx="3758">
                  <c:v>87.173749360786346</c:v>
                </c:pt>
                <c:pt idx="3759">
                  <c:v>74.943623949861333</c:v>
                </c:pt>
                <c:pt idx="3760">
                  <c:v>94.185965515594759</c:v>
                </c:pt>
                <c:pt idx="3761">
                  <c:v>75.300138470478686</c:v>
                </c:pt>
                <c:pt idx="3762">
                  <c:v>77.002207348421038</c:v>
                </c:pt>
                <c:pt idx="3763">
                  <c:v>94.280828735882466</c:v>
                </c:pt>
                <c:pt idx="3764">
                  <c:v>77.824613309599215</c:v>
                </c:pt>
                <c:pt idx="3765">
                  <c:v>78.313145036690585</c:v>
                </c:pt>
                <c:pt idx="3766">
                  <c:v>78.555449740114256</c:v>
                </c:pt>
                <c:pt idx="3767">
                  <c:v>83.492506500394271</c:v>
                </c:pt>
                <c:pt idx="3768">
                  <c:v>75.601986746249949</c:v>
                </c:pt>
                <c:pt idx="3769">
                  <c:v>76.415977526393249</c:v>
                </c:pt>
                <c:pt idx="3770">
                  <c:v>79.361405003138429</c:v>
                </c:pt>
                <c:pt idx="3771">
                  <c:v>83.630772952723518</c:v>
                </c:pt>
                <c:pt idx="3772">
                  <c:v>89.257560387543478</c:v>
                </c:pt>
                <c:pt idx="3773">
                  <c:v>76.691851012195272</c:v>
                </c:pt>
                <c:pt idx="3774">
                  <c:v>78.60268913885173</c:v>
                </c:pt>
                <c:pt idx="3775">
                  <c:v>76.479367465264403</c:v>
                </c:pt>
                <c:pt idx="3776">
                  <c:v>82.935873636348632</c:v>
                </c:pt>
                <c:pt idx="3777">
                  <c:v>83.06104836338109</c:v>
                </c:pt>
                <c:pt idx="3778">
                  <c:v>106.76613793650201</c:v>
                </c:pt>
                <c:pt idx="3779">
                  <c:v>78.150021374521558</c:v>
                </c:pt>
                <c:pt idx="3780">
                  <c:v>74.601096570381586</c:v>
                </c:pt>
                <c:pt idx="3781">
                  <c:v>74.730041842675078</c:v>
                </c:pt>
                <c:pt idx="3782">
                  <c:v>88.048184882534159</c:v>
                </c:pt>
                <c:pt idx="3783">
                  <c:v>82.811658161265868</c:v>
                </c:pt>
                <c:pt idx="3784">
                  <c:v>94.43628504137304</c:v>
                </c:pt>
                <c:pt idx="3785">
                  <c:v>75.089290237640853</c:v>
                </c:pt>
                <c:pt idx="3786">
                  <c:v>94.165945293168576</c:v>
                </c:pt>
                <c:pt idx="3787">
                  <c:v>92.465535305999083</c:v>
                </c:pt>
                <c:pt idx="3788">
                  <c:v>80.092150666033106</c:v>
                </c:pt>
                <c:pt idx="3789">
                  <c:v>91.235033759714852</c:v>
                </c:pt>
                <c:pt idx="3790">
                  <c:v>84.528514739976259</c:v>
                </c:pt>
                <c:pt idx="3791">
                  <c:v>83.564745640356108</c:v>
                </c:pt>
                <c:pt idx="3792">
                  <c:v>90.301182819560253</c:v>
                </c:pt>
                <c:pt idx="3793">
                  <c:v>76.818365802458203</c:v>
                </c:pt>
                <c:pt idx="3794">
                  <c:v>81.925834971212339</c:v>
                </c:pt>
                <c:pt idx="3795">
                  <c:v>88.375331250791731</c:v>
                </c:pt>
                <c:pt idx="3796">
                  <c:v>77.929479278744537</c:v>
                </c:pt>
                <c:pt idx="3797">
                  <c:v>85.354277778911452</c:v>
                </c:pt>
                <c:pt idx="3798">
                  <c:v>99.351491999852101</c:v>
                </c:pt>
                <c:pt idx="3799">
                  <c:v>85.821362640851163</c:v>
                </c:pt>
                <c:pt idx="3800">
                  <c:v>76.615506590091584</c:v>
                </c:pt>
                <c:pt idx="3801">
                  <c:v>82.56155840934467</c:v>
                </c:pt>
                <c:pt idx="3802">
                  <c:v>78.148073140117518</c:v>
                </c:pt>
                <c:pt idx="3803">
                  <c:v>90.651989384981746</c:v>
                </c:pt>
                <c:pt idx="3804">
                  <c:v>102.57256803473933</c:v>
                </c:pt>
                <c:pt idx="3805">
                  <c:v>74.579261116251047</c:v>
                </c:pt>
                <c:pt idx="3806">
                  <c:v>86.807919462095498</c:v>
                </c:pt>
                <c:pt idx="3807">
                  <c:v>78.60177587036921</c:v>
                </c:pt>
                <c:pt idx="3808">
                  <c:v>82.305216381655725</c:v>
                </c:pt>
                <c:pt idx="3809">
                  <c:v>74.897376686886574</c:v>
                </c:pt>
                <c:pt idx="3810">
                  <c:v>75.491092396565151</c:v>
                </c:pt>
                <c:pt idx="3811">
                  <c:v>89.009183036417795</c:v>
                </c:pt>
                <c:pt idx="3812">
                  <c:v>90.612321461305868</c:v>
                </c:pt>
                <c:pt idx="3813">
                  <c:v>83.118505494104937</c:v>
                </c:pt>
                <c:pt idx="3814">
                  <c:v>92.67293731528774</c:v>
                </c:pt>
                <c:pt idx="3815">
                  <c:v>77.264358679712814</c:v>
                </c:pt>
                <c:pt idx="3816">
                  <c:v>83.215344213298522</c:v>
                </c:pt>
                <c:pt idx="3817">
                  <c:v>79.224629670538832</c:v>
                </c:pt>
                <c:pt idx="3818">
                  <c:v>95.478666306578489</c:v>
                </c:pt>
                <c:pt idx="3819">
                  <c:v>79.96527879163159</c:v>
                </c:pt>
                <c:pt idx="3820">
                  <c:v>74.693941054526036</c:v>
                </c:pt>
                <c:pt idx="3821">
                  <c:v>75.740837079657624</c:v>
                </c:pt>
                <c:pt idx="3822">
                  <c:v>87.766639401948311</c:v>
                </c:pt>
                <c:pt idx="3823">
                  <c:v>77.040756212574195</c:v>
                </c:pt>
                <c:pt idx="3824">
                  <c:v>74.226752450847442</c:v>
                </c:pt>
                <c:pt idx="3825">
                  <c:v>74.336832997763722</c:v>
                </c:pt>
                <c:pt idx="3826">
                  <c:v>74.256361429427045</c:v>
                </c:pt>
                <c:pt idx="3827">
                  <c:v>82.60906416591466</c:v>
                </c:pt>
                <c:pt idx="3828">
                  <c:v>81.802548317895585</c:v>
                </c:pt>
                <c:pt idx="3829">
                  <c:v>87.289460049880702</c:v>
                </c:pt>
                <c:pt idx="3830">
                  <c:v>74.333309938104193</c:v>
                </c:pt>
                <c:pt idx="3831">
                  <c:v>86.005200480242181</c:v>
                </c:pt>
                <c:pt idx="3832">
                  <c:v>82.890698739574901</c:v>
                </c:pt>
                <c:pt idx="3833">
                  <c:v>77.648765722833744</c:v>
                </c:pt>
                <c:pt idx="3834">
                  <c:v>73.957851687800982</c:v>
                </c:pt>
                <c:pt idx="3835">
                  <c:v>83.128434021322306</c:v>
                </c:pt>
                <c:pt idx="3836">
                  <c:v>83.084947187528329</c:v>
                </c:pt>
                <c:pt idx="3837">
                  <c:v>91.907769428590001</c:v>
                </c:pt>
                <c:pt idx="3838">
                  <c:v>83.879258924665393</c:v>
                </c:pt>
                <c:pt idx="3839">
                  <c:v>88.034175124896919</c:v>
                </c:pt>
                <c:pt idx="3840">
                  <c:v>74.516562203277871</c:v>
                </c:pt>
                <c:pt idx="3841">
                  <c:v>89.77065675285715</c:v>
                </c:pt>
                <c:pt idx="3842">
                  <c:v>79.863175662694829</c:v>
                </c:pt>
                <c:pt idx="3843">
                  <c:v>86.277027358927043</c:v>
                </c:pt>
                <c:pt idx="3844">
                  <c:v>78.296015075047677</c:v>
                </c:pt>
                <c:pt idx="3845">
                  <c:v>74.241141133235814</c:v>
                </c:pt>
                <c:pt idx="3846">
                  <c:v>89.410894742329489</c:v>
                </c:pt>
                <c:pt idx="3847">
                  <c:v>97.734617107198815</c:v>
                </c:pt>
                <c:pt idx="3848">
                  <c:v>75.599081836246413</c:v>
                </c:pt>
                <c:pt idx="3849">
                  <c:v>86.375023319608971</c:v>
                </c:pt>
                <c:pt idx="3850">
                  <c:v>74.147783789735428</c:v>
                </c:pt>
                <c:pt idx="3851">
                  <c:v>75.823345502894185</c:v>
                </c:pt>
                <c:pt idx="3852">
                  <c:v>76.551750358967425</c:v>
                </c:pt>
                <c:pt idx="3853">
                  <c:v>74.795214503348063</c:v>
                </c:pt>
                <c:pt idx="3854">
                  <c:v>76.929776802790272</c:v>
                </c:pt>
                <c:pt idx="3855">
                  <c:v>79.708658239826676</c:v>
                </c:pt>
                <c:pt idx="3856">
                  <c:v>73.791138006491366</c:v>
                </c:pt>
                <c:pt idx="3857">
                  <c:v>95.705418966717019</c:v>
                </c:pt>
                <c:pt idx="3858">
                  <c:v>75.856415044274172</c:v>
                </c:pt>
                <c:pt idx="3859">
                  <c:v>83.436171806295491</c:v>
                </c:pt>
                <c:pt idx="3860">
                  <c:v>81.067772145360351</c:v>
                </c:pt>
                <c:pt idx="3861">
                  <c:v>91.728812926793111</c:v>
                </c:pt>
                <c:pt idx="3862">
                  <c:v>88.324763886610938</c:v>
                </c:pt>
                <c:pt idx="3863">
                  <c:v>76.231750311659837</c:v>
                </c:pt>
                <c:pt idx="3864">
                  <c:v>89.573597125360294</c:v>
                </c:pt>
                <c:pt idx="3865">
                  <c:v>80.480481812198789</c:v>
                </c:pt>
                <c:pt idx="3866">
                  <c:v>85.247589939317166</c:v>
                </c:pt>
                <c:pt idx="3867">
                  <c:v>73.805456059431947</c:v>
                </c:pt>
                <c:pt idx="3868">
                  <c:v>85.317025133018006</c:v>
                </c:pt>
                <c:pt idx="3869">
                  <c:v>84.856247545142509</c:v>
                </c:pt>
                <c:pt idx="3870">
                  <c:v>77.446255026236742</c:v>
                </c:pt>
                <c:pt idx="3871">
                  <c:v>73.9574214825127</c:v>
                </c:pt>
                <c:pt idx="3872">
                  <c:v>82.934565413632825</c:v>
                </c:pt>
                <c:pt idx="3873">
                  <c:v>74.226049124590475</c:v>
                </c:pt>
                <c:pt idx="3874">
                  <c:v>79.917336072509556</c:v>
                </c:pt>
                <c:pt idx="3875">
                  <c:v>75.026692739287938</c:v>
                </c:pt>
                <c:pt idx="3876">
                  <c:v>78.668496938908063</c:v>
                </c:pt>
                <c:pt idx="3877">
                  <c:v>75.116221460908193</c:v>
                </c:pt>
                <c:pt idx="3878">
                  <c:v>78.650231163357859</c:v>
                </c:pt>
                <c:pt idx="3879">
                  <c:v>80.454599850406595</c:v>
                </c:pt>
                <c:pt idx="3880">
                  <c:v>85.464305817006149</c:v>
                </c:pt>
                <c:pt idx="3881">
                  <c:v>74.339599381429494</c:v>
                </c:pt>
                <c:pt idx="3882">
                  <c:v>86.230736857717105</c:v>
                </c:pt>
                <c:pt idx="3883">
                  <c:v>102.0307727348974</c:v>
                </c:pt>
                <c:pt idx="3884">
                  <c:v>86.539270639323462</c:v>
                </c:pt>
                <c:pt idx="3885">
                  <c:v>83.874195900421071</c:v>
                </c:pt>
                <c:pt idx="3886">
                  <c:v>98.994653405455992</c:v>
                </c:pt>
                <c:pt idx="3887">
                  <c:v>77.336581315801752</c:v>
                </c:pt>
                <c:pt idx="3888">
                  <c:v>74.040447096389599</c:v>
                </c:pt>
                <c:pt idx="3889">
                  <c:v>75.467344510507644</c:v>
                </c:pt>
                <c:pt idx="3890">
                  <c:v>80.159887072751658</c:v>
                </c:pt>
                <c:pt idx="3891">
                  <c:v>78.772194402568473</c:v>
                </c:pt>
                <c:pt idx="3892">
                  <c:v>82.19357720670267</c:v>
                </c:pt>
                <c:pt idx="3893">
                  <c:v>78.934611001336194</c:v>
                </c:pt>
                <c:pt idx="3894">
                  <c:v>79.848106682411725</c:v>
                </c:pt>
                <c:pt idx="3895">
                  <c:v>80.20367447994515</c:v>
                </c:pt>
                <c:pt idx="3896">
                  <c:v>94.883186951148403</c:v>
                </c:pt>
                <c:pt idx="3897">
                  <c:v>73.639811908785589</c:v>
                </c:pt>
                <c:pt idx="3898">
                  <c:v>93.818838913480363</c:v>
                </c:pt>
                <c:pt idx="3899">
                  <c:v>87.198541852556176</c:v>
                </c:pt>
                <c:pt idx="3900">
                  <c:v>75.863010816084838</c:v>
                </c:pt>
                <c:pt idx="3901">
                  <c:v>74.355457848532922</c:v>
                </c:pt>
                <c:pt idx="3902">
                  <c:v>74.524454418820795</c:v>
                </c:pt>
                <c:pt idx="3903">
                  <c:v>76.254428214428216</c:v>
                </c:pt>
                <c:pt idx="3904">
                  <c:v>77.117323082030296</c:v>
                </c:pt>
                <c:pt idx="3905">
                  <c:v>79.623676286637163</c:v>
                </c:pt>
                <c:pt idx="3906">
                  <c:v>80.750235867135572</c:v>
                </c:pt>
                <c:pt idx="3907">
                  <c:v>93.112823029435276</c:v>
                </c:pt>
                <c:pt idx="3908">
                  <c:v>74.038680659170794</c:v>
                </c:pt>
                <c:pt idx="3909">
                  <c:v>74.939877866707349</c:v>
                </c:pt>
                <c:pt idx="3910">
                  <c:v>78.524192152067954</c:v>
                </c:pt>
                <c:pt idx="3911">
                  <c:v>82.337559805568148</c:v>
                </c:pt>
                <c:pt idx="3912">
                  <c:v>90.79551038745403</c:v>
                </c:pt>
                <c:pt idx="3913">
                  <c:v>75.309121544109288</c:v>
                </c:pt>
                <c:pt idx="3914">
                  <c:v>74.316165819232253</c:v>
                </c:pt>
                <c:pt idx="3915">
                  <c:v>82.942718887330386</c:v>
                </c:pt>
                <c:pt idx="3916">
                  <c:v>75.92412552471967</c:v>
                </c:pt>
                <c:pt idx="3917">
                  <c:v>78.748529572934828</c:v>
                </c:pt>
                <c:pt idx="3918">
                  <c:v>81.280335000712086</c:v>
                </c:pt>
                <c:pt idx="3919">
                  <c:v>76.373482447057327</c:v>
                </c:pt>
                <c:pt idx="3920">
                  <c:v>80.505346901016793</c:v>
                </c:pt>
                <c:pt idx="3921">
                  <c:v>90.784818856522023</c:v>
                </c:pt>
                <c:pt idx="3922">
                  <c:v>74.685860307656284</c:v>
                </c:pt>
                <c:pt idx="3923">
                  <c:v>79.531252825436667</c:v>
                </c:pt>
                <c:pt idx="3924">
                  <c:v>80.693960333256882</c:v>
                </c:pt>
                <c:pt idx="3925">
                  <c:v>73.121025943126071</c:v>
                </c:pt>
                <c:pt idx="3926">
                  <c:v>73.583662046742759</c:v>
                </c:pt>
                <c:pt idx="3927">
                  <c:v>86.369965063753924</c:v>
                </c:pt>
                <c:pt idx="3928">
                  <c:v>80.55396606040749</c:v>
                </c:pt>
                <c:pt idx="3929">
                  <c:v>93.512693874177941</c:v>
                </c:pt>
                <c:pt idx="3930">
                  <c:v>73.335360543765802</c:v>
                </c:pt>
                <c:pt idx="3931">
                  <c:v>73.010508966892502</c:v>
                </c:pt>
                <c:pt idx="3932">
                  <c:v>73.798138288813078</c:v>
                </c:pt>
                <c:pt idx="3933">
                  <c:v>73.853965000801168</c:v>
                </c:pt>
                <c:pt idx="3934">
                  <c:v>75.24912220472207</c:v>
                </c:pt>
                <c:pt idx="3935">
                  <c:v>79.097716345710424</c:v>
                </c:pt>
                <c:pt idx="3936">
                  <c:v>88.674281634857934</c:v>
                </c:pt>
                <c:pt idx="3937">
                  <c:v>95.368470361314763</c:v>
                </c:pt>
                <c:pt idx="3938">
                  <c:v>73.852087557347616</c:v>
                </c:pt>
                <c:pt idx="3939">
                  <c:v>74.167489938911004</c:v>
                </c:pt>
                <c:pt idx="3940">
                  <c:v>82.272383514116896</c:v>
                </c:pt>
                <c:pt idx="3941">
                  <c:v>75.841518912351546</c:v>
                </c:pt>
                <c:pt idx="3942">
                  <c:v>73.687286954238303</c:v>
                </c:pt>
                <c:pt idx="3943">
                  <c:v>80.021982249298972</c:v>
                </c:pt>
                <c:pt idx="3944">
                  <c:v>78.973487875360505</c:v>
                </c:pt>
                <c:pt idx="3945">
                  <c:v>74.050766275951815</c:v>
                </c:pt>
                <c:pt idx="3946">
                  <c:v>81.690253472225066</c:v>
                </c:pt>
                <c:pt idx="3947">
                  <c:v>74.312725477671933</c:v>
                </c:pt>
                <c:pt idx="3948">
                  <c:v>84.6212808724772</c:v>
                </c:pt>
                <c:pt idx="3949">
                  <c:v>76.75074998948898</c:v>
                </c:pt>
                <c:pt idx="3950">
                  <c:v>74.127814987185033</c:v>
                </c:pt>
                <c:pt idx="3951">
                  <c:v>75.773046977734111</c:v>
                </c:pt>
                <c:pt idx="3952">
                  <c:v>83.721441833648043</c:v>
                </c:pt>
                <c:pt idx="3953">
                  <c:v>74.934059318055603</c:v>
                </c:pt>
                <c:pt idx="3954">
                  <c:v>85.545901376273321</c:v>
                </c:pt>
                <c:pt idx="3955">
                  <c:v>77.363792790061964</c:v>
                </c:pt>
                <c:pt idx="3956">
                  <c:v>79.71222806499469</c:v>
                </c:pt>
                <c:pt idx="3957">
                  <c:v>77.881887973682311</c:v>
                </c:pt>
                <c:pt idx="3958">
                  <c:v>77.641696463897205</c:v>
                </c:pt>
                <c:pt idx="3959">
                  <c:v>73.071333948130771</c:v>
                </c:pt>
                <c:pt idx="3960">
                  <c:v>74.825855108259105</c:v>
                </c:pt>
                <c:pt idx="3961">
                  <c:v>85.706336287080958</c:v>
                </c:pt>
                <c:pt idx="3962">
                  <c:v>73.056834071399393</c:v>
                </c:pt>
                <c:pt idx="3963">
                  <c:v>88.228202045323115</c:v>
                </c:pt>
                <c:pt idx="3964">
                  <c:v>86.054279803346702</c:v>
                </c:pt>
                <c:pt idx="3965">
                  <c:v>73.470768684017642</c:v>
                </c:pt>
                <c:pt idx="3966">
                  <c:v>74.616189719526076</c:v>
                </c:pt>
                <c:pt idx="3967">
                  <c:v>75.446629082222543</c:v>
                </c:pt>
                <c:pt idx="3968">
                  <c:v>96.220527567144131</c:v>
                </c:pt>
                <c:pt idx="3969">
                  <c:v>74.554078939234316</c:v>
                </c:pt>
                <c:pt idx="3970">
                  <c:v>80.465719445105847</c:v>
                </c:pt>
                <c:pt idx="3971">
                  <c:v>80.854623867315951</c:v>
                </c:pt>
                <c:pt idx="3972">
                  <c:v>72.477287299938226</c:v>
                </c:pt>
                <c:pt idx="3973">
                  <c:v>88.444163405150945</c:v>
                </c:pt>
                <c:pt idx="3974">
                  <c:v>78.643262776407767</c:v>
                </c:pt>
                <c:pt idx="3975">
                  <c:v>78.519800823288008</c:v>
                </c:pt>
                <c:pt idx="3976">
                  <c:v>81.141129003346947</c:v>
                </c:pt>
                <c:pt idx="3977">
                  <c:v>91.221027685430201</c:v>
                </c:pt>
                <c:pt idx="3978">
                  <c:v>74.053460880408338</c:v>
                </c:pt>
                <c:pt idx="3979">
                  <c:v>77.487791949728447</c:v>
                </c:pt>
                <c:pt idx="3980">
                  <c:v>82.844766220866717</c:v>
                </c:pt>
                <c:pt idx="3981">
                  <c:v>77.052575194292402</c:v>
                </c:pt>
                <c:pt idx="3982">
                  <c:v>80.558196025075361</c:v>
                </c:pt>
                <c:pt idx="3983">
                  <c:v>77.796227687755376</c:v>
                </c:pt>
                <c:pt idx="3984">
                  <c:v>81.323036434770245</c:v>
                </c:pt>
                <c:pt idx="3985">
                  <c:v>74.15335658029845</c:v>
                </c:pt>
                <c:pt idx="3986">
                  <c:v>74.199597431824145</c:v>
                </c:pt>
                <c:pt idx="3987">
                  <c:v>74.461737474404401</c:v>
                </c:pt>
                <c:pt idx="3988">
                  <c:v>74.693997130990297</c:v>
                </c:pt>
                <c:pt idx="3989">
                  <c:v>76.295181495989468</c:v>
                </c:pt>
                <c:pt idx="3990">
                  <c:v>82.076938985078883</c:v>
                </c:pt>
                <c:pt idx="3991">
                  <c:v>72.073080768862752</c:v>
                </c:pt>
                <c:pt idx="3992">
                  <c:v>72.106429017832582</c:v>
                </c:pt>
                <c:pt idx="3993">
                  <c:v>76.129321118242785</c:v>
                </c:pt>
                <c:pt idx="3994">
                  <c:v>72.308543448377534</c:v>
                </c:pt>
                <c:pt idx="3995">
                  <c:v>86.782826130440483</c:v>
                </c:pt>
                <c:pt idx="3996">
                  <c:v>78.276605656818973</c:v>
                </c:pt>
                <c:pt idx="3997">
                  <c:v>94.303360325372026</c:v>
                </c:pt>
                <c:pt idx="3998">
                  <c:v>72.645855069370342</c:v>
                </c:pt>
                <c:pt idx="3999">
                  <c:v>82.68473796917435</c:v>
                </c:pt>
                <c:pt idx="4000">
                  <c:v>91.107062913014389</c:v>
                </c:pt>
                <c:pt idx="4001">
                  <c:v>91.921802583047779</c:v>
                </c:pt>
                <c:pt idx="4002">
                  <c:v>84.707126337544821</c:v>
                </c:pt>
                <c:pt idx="4003">
                  <c:v>75.724333752528764</c:v>
                </c:pt>
                <c:pt idx="4004">
                  <c:v>76.75251226338392</c:v>
                </c:pt>
                <c:pt idx="4005">
                  <c:v>72.432543174022797</c:v>
                </c:pt>
                <c:pt idx="4006">
                  <c:v>81.566544726891848</c:v>
                </c:pt>
                <c:pt idx="4007">
                  <c:v>74.67258491778189</c:v>
                </c:pt>
                <c:pt idx="4008">
                  <c:v>73.375307392891685</c:v>
                </c:pt>
                <c:pt idx="4009">
                  <c:v>82.819334022645322</c:v>
                </c:pt>
                <c:pt idx="4010">
                  <c:v>73.368129913030373</c:v>
                </c:pt>
                <c:pt idx="4011">
                  <c:v>84.579783532029126</c:v>
                </c:pt>
                <c:pt idx="4012">
                  <c:v>76.662352830025284</c:v>
                </c:pt>
                <c:pt idx="4013">
                  <c:v>77.73190356769075</c:v>
                </c:pt>
                <c:pt idx="4014">
                  <c:v>90.645877086858164</c:v>
                </c:pt>
                <c:pt idx="4015">
                  <c:v>73.119508191079973</c:v>
                </c:pt>
                <c:pt idx="4016">
                  <c:v>88.127356730187813</c:v>
                </c:pt>
                <c:pt idx="4017">
                  <c:v>75.818643772114996</c:v>
                </c:pt>
                <c:pt idx="4018">
                  <c:v>78.772963013309223</c:v>
                </c:pt>
                <c:pt idx="4019">
                  <c:v>74.022240566069428</c:v>
                </c:pt>
                <c:pt idx="4020">
                  <c:v>91.050530585004736</c:v>
                </c:pt>
                <c:pt idx="4021">
                  <c:v>87.569946115733714</c:v>
                </c:pt>
                <c:pt idx="4022">
                  <c:v>78.192837464207685</c:v>
                </c:pt>
                <c:pt idx="4023">
                  <c:v>92.674290093299518</c:v>
                </c:pt>
                <c:pt idx="4024">
                  <c:v>78.293038600425618</c:v>
                </c:pt>
                <c:pt idx="4025">
                  <c:v>77.460098969990824</c:v>
                </c:pt>
                <c:pt idx="4026">
                  <c:v>82.492513491052833</c:v>
                </c:pt>
                <c:pt idx="4027">
                  <c:v>92.291207113571687</c:v>
                </c:pt>
                <c:pt idx="4028">
                  <c:v>73.50407299845412</c:v>
                </c:pt>
                <c:pt idx="4029">
                  <c:v>73.183951299934208</c:v>
                </c:pt>
                <c:pt idx="4030">
                  <c:v>73.823525117733894</c:v>
                </c:pt>
                <c:pt idx="4031">
                  <c:v>84.555838080853107</c:v>
                </c:pt>
                <c:pt idx="4032">
                  <c:v>101.5764394954566</c:v>
                </c:pt>
                <c:pt idx="4033">
                  <c:v>84.369407190166044</c:v>
                </c:pt>
                <c:pt idx="4034">
                  <c:v>74.697337913950832</c:v>
                </c:pt>
                <c:pt idx="4035">
                  <c:v>76.338199121192446</c:v>
                </c:pt>
                <c:pt idx="4036">
                  <c:v>76.471699000687153</c:v>
                </c:pt>
                <c:pt idx="4037">
                  <c:v>82.531966527816607</c:v>
                </c:pt>
                <c:pt idx="4038">
                  <c:v>95.030829039430031</c:v>
                </c:pt>
                <c:pt idx="4039">
                  <c:v>77.834564640022506</c:v>
                </c:pt>
                <c:pt idx="4040">
                  <c:v>73.189150454718146</c:v>
                </c:pt>
                <c:pt idx="4041">
                  <c:v>72.124433937202141</c:v>
                </c:pt>
                <c:pt idx="4042">
                  <c:v>79.053835427231022</c:v>
                </c:pt>
                <c:pt idx="4043">
                  <c:v>77.367157966908238</c:v>
                </c:pt>
                <c:pt idx="4044">
                  <c:v>94.563804195008387</c:v>
                </c:pt>
                <c:pt idx="4045">
                  <c:v>78.124380204822771</c:v>
                </c:pt>
                <c:pt idx="4046">
                  <c:v>72.029379624267904</c:v>
                </c:pt>
                <c:pt idx="4047">
                  <c:v>73.460085911675094</c:v>
                </c:pt>
                <c:pt idx="4048">
                  <c:v>77.86139558587827</c:v>
                </c:pt>
                <c:pt idx="4049">
                  <c:v>73.570363234615982</c:v>
                </c:pt>
                <c:pt idx="4050">
                  <c:v>82.067746046888246</c:v>
                </c:pt>
                <c:pt idx="4051">
                  <c:v>88.775482775875588</c:v>
                </c:pt>
                <c:pt idx="4052">
                  <c:v>84.855774704919114</c:v>
                </c:pt>
                <c:pt idx="4053">
                  <c:v>92.274643172724865</c:v>
                </c:pt>
                <c:pt idx="4054">
                  <c:v>83.764745341869187</c:v>
                </c:pt>
                <c:pt idx="4055">
                  <c:v>80.329364316095024</c:v>
                </c:pt>
                <c:pt idx="4056">
                  <c:v>84.647015783286065</c:v>
                </c:pt>
                <c:pt idx="4057">
                  <c:v>71.990470997271558</c:v>
                </c:pt>
                <c:pt idx="4058">
                  <c:v>92.180774765604056</c:v>
                </c:pt>
                <c:pt idx="4059">
                  <c:v>83.607392147369154</c:v>
                </c:pt>
                <c:pt idx="4060">
                  <c:v>79.693487653741371</c:v>
                </c:pt>
                <c:pt idx="4061">
                  <c:v>78.968152521783395</c:v>
                </c:pt>
                <c:pt idx="4062">
                  <c:v>78.169721041950908</c:v>
                </c:pt>
                <c:pt idx="4063">
                  <c:v>111.72524266328196</c:v>
                </c:pt>
                <c:pt idx="4064">
                  <c:v>84.289909512473429</c:v>
                </c:pt>
                <c:pt idx="4065">
                  <c:v>86.755841021616305</c:v>
                </c:pt>
                <c:pt idx="4066">
                  <c:v>72.961178867063182</c:v>
                </c:pt>
                <c:pt idx="4067">
                  <c:v>73.217492487865314</c:v>
                </c:pt>
                <c:pt idx="4068">
                  <c:v>74.120154090227132</c:v>
                </c:pt>
                <c:pt idx="4069">
                  <c:v>71.868298095511847</c:v>
                </c:pt>
                <c:pt idx="4070">
                  <c:v>73.210155896154987</c:v>
                </c:pt>
                <c:pt idx="4071">
                  <c:v>71.78168159408483</c:v>
                </c:pt>
                <c:pt idx="4072">
                  <c:v>95.007857899980678</c:v>
                </c:pt>
                <c:pt idx="4073">
                  <c:v>89.084720436338998</c:v>
                </c:pt>
                <c:pt idx="4074">
                  <c:v>78.286112525938535</c:v>
                </c:pt>
                <c:pt idx="4075">
                  <c:v>78.429641645123226</c:v>
                </c:pt>
                <c:pt idx="4076">
                  <c:v>89.663740031453699</c:v>
                </c:pt>
                <c:pt idx="4077">
                  <c:v>74.658950565921884</c:v>
                </c:pt>
                <c:pt idx="4078">
                  <c:v>71.419247517796578</c:v>
                </c:pt>
                <c:pt idx="4079">
                  <c:v>86.61153810687226</c:v>
                </c:pt>
                <c:pt idx="4080">
                  <c:v>83.739955550685025</c:v>
                </c:pt>
                <c:pt idx="4081">
                  <c:v>88.914694879312322</c:v>
                </c:pt>
                <c:pt idx="4082">
                  <c:v>72.830618806834266</c:v>
                </c:pt>
                <c:pt idx="4083">
                  <c:v>88.199525706447787</c:v>
                </c:pt>
                <c:pt idx="4084">
                  <c:v>97.812538984882337</c:v>
                </c:pt>
                <c:pt idx="4085">
                  <c:v>72.467326770310706</c:v>
                </c:pt>
                <c:pt idx="4086">
                  <c:v>72.671109783735218</c:v>
                </c:pt>
                <c:pt idx="4087">
                  <c:v>86.878811774178004</c:v>
                </c:pt>
                <c:pt idx="4088">
                  <c:v>78.260199391421025</c:v>
                </c:pt>
                <c:pt idx="4089">
                  <c:v>71.391731280738583</c:v>
                </c:pt>
                <c:pt idx="4090">
                  <c:v>75.173293322669224</c:v>
                </c:pt>
                <c:pt idx="4091">
                  <c:v>76.857042785669876</c:v>
                </c:pt>
                <c:pt idx="4092">
                  <c:v>71.937040998913574</c:v>
                </c:pt>
                <c:pt idx="4093">
                  <c:v>86.180927859222919</c:v>
                </c:pt>
                <c:pt idx="4094">
                  <c:v>76.63394017609599</c:v>
                </c:pt>
                <c:pt idx="4095">
                  <c:v>81.475375883474854</c:v>
                </c:pt>
                <c:pt idx="4096">
                  <c:v>84.05041420346798</c:v>
                </c:pt>
                <c:pt idx="4097">
                  <c:v>81.226699292710919</c:v>
                </c:pt>
                <c:pt idx="4098">
                  <c:v>71.802643499524066</c:v>
                </c:pt>
                <c:pt idx="4099">
                  <c:v>71.853292627505823</c:v>
                </c:pt>
                <c:pt idx="4100">
                  <c:v>89.879413801293438</c:v>
                </c:pt>
                <c:pt idx="4101">
                  <c:v>85.470673794894964</c:v>
                </c:pt>
                <c:pt idx="4102">
                  <c:v>72.680713590595474</c:v>
                </c:pt>
                <c:pt idx="4103">
                  <c:v>82.854503842276756</c:v>
                </c:pt>
                <c:pt idx="4104">
                  <c:v>81.348614571737016</c:v>
                </c:pt>
                <c:pt idx="4105">
                  <c:v>100.55993069587032</c:v>
                </c:pt>
                <c:pt idx="4106">
                  <c:v>71.297337100263803</c:v>
                </c:pt>
                <c:pt idx="4107">
                  <c:v>94.906763201324154</c:v>
                </c:pt>
                <c:pt idx="4108">
                  <c:v>74.632603959877713</c:v>
                </c:pt>
                <c:pt idx="4109">
                  <c:v>82.422099586395504</c:v>
                </c:pt>
                <c:pt idx="4110">
                  <c:v>72.742550259814848</c:v>
                </c:pt>
                <c:pt idx="4111">
                  <c:v>80.750694045615319</c:v>
                </c:pt>
                <c:pt idx="4112">
                  <c:v>74.398409135450109</c:v>
                </c:pt>
                <c:pt idx="4113">
                  <c:v>77.182374802291122</c:v>
                </c:pt>
                <c:pt idx="4114">
                  <c:v>77.132072260190483</c:v>
                </c:pt>
                <c:pt idx="4115">
                  <c:v>71.751194179590911</c:v>
                </c:pt>
                <c:pt idx="4116">
                  <c:v>74.241466766926109</c:v>
                </c:pt>
                <c:pt idx="4117">
                  <c:v>81.919713885016122</c:v>
                </c:pt>
                <c:pt idx="4118">
                  <c:v>90.685704438153749</c:v>
                </c:pt>
                <c:pt idx="4119">
                  <c:v>71.671075590090638</c:v>
                </c:pt>
                <c:pt idx="4120">
                  <c:v>77.096357841279882</c:v>
                </c:pt>
                <c:pt idx="4121">
                  <c:v>96.648657727999719</c:v>
                </c:pt>
                <c:pt idx="4122">
                  <c:v>87.766468996649664</c:v>
                </c:pt>
                <c:pt idx="4123">
                  <c:v>78.803292581546202</c:v>
                </c:pt>
                <c:pt idx="4124">
                  <c:v>71.455349684134035</c:v>
                </c:pt>
                <c:pt idx="4125">
                  <c:v>71.82273413809169</c:v>
                </c:pt>
                <c:pt idx="4126">
                  <c:v>86.481025303226318</c:v>
                </c:pt>
                <c:pt idx="4127">
                  <c:v>76.440837082146857</c:v>
                </c:pt>
                <c:pt idx="4128">
                  <c:v>85.291403300615329</c:v>
                </c:pt>
                <c:pt idx="4129">
                  <c:v>76.969916138863255</c:v>
                </c:pt>
                <c:pt idx="4130">
                  <c:v>76.702820812412</c:v>
                </c:pt>
                <c:pt idx="4131">
                  <c:v>74.565375063790668</c:v>
                </c:pt>
                <c:pt idx="4132">
                  <c:v>80.075529204693467</c:v>
                </c:pt>
                <c:pt idx="4133">
                  <c:v>72.914974077552117</c:v>
                </c:pt>
                <c:pt idx="4134">
                  <c:v>79.023424581078103</c:v>
                </c:pt>
                <c:pt idx="4135">
                  <c:v>82.077959685831658</c:v>
                </c:pt>
                <c:pt idx="4136">
                  <c:v>91.68523027780499</c:v>
                </c:pt>
                <c:pt idx="4137">
                  <c:v>72.219282078909785</c:v>
                </c:pt>
                <c:pt idx="4138">
                  <c:v>72.944155785387565</c:v>
                </c:pt>
                <c:pt idx="4139">
                  <c:v>82.50854041861983</c:v>
                </c:pt>
                <c:pt idx="4140">
                  <c:v>86.798404814989311</c:v>
                </c:pt>
                <c:pt idx="4141">
                  <c:v>73.551689687033189</c:v>
                </c:pt>
                <c:pt idx="4142">
                  <c:v>88.170034660533688</c:v>
                </c:pt>
                <c:pt idx="4143">
                  <c:v>75.56583938631492</c:v>
                </c:pt>
                <c:pt idx="4144">
                  <c:v>77.274036747702965</c:v>
                </c:pt>
                <c:pt idx="4145">
                  <c:v>79.209408324660998</c:v>
                </c:pt>
                <c:pt idx="4146">
                  <c:v>78.354171034262293</c:v>
                </c:pt>
                <c:pt idx="4147">
                  <c:v>94.400955401238591</c:v>
                </c:pt>
                <c:pt idx="4148">
                  <c:v>90.261139105360726</c:v>
                </c:pt>
                <c:pt idx="4149">
                  <c:v>76.531062604551337</c:v>
                </c:pt>
                <c:pt idx="4150">
                  <c:v>76.079648390064762</c:v>
                </c:pt>
                <c:pt idx="4151">
                  <c:v>95.199099495910389</c:v>
                </c:pt>
                <c:pt idx="4152">
                  <c:v>77.919315389509535</c:v>
                </c:pt>
                <c:pt idx="4153">
                  <c:v>71.535689944066007</c:v>
                </c:pt>
                <c:pt idx="4154">
                  <c:v>82.900093293991432</c:v>
                </c:pt>
                <c:pt idx="4155">
                  <c:v>72.885950610285917</c:v>
                </c:pt>
                <c:pt idx="4156">
                  <c:v>80.896248560835076</c:v>
                </c:pt>
                <c:pt idx="4157">
                  <c:v>71.168057348069524</c:v>
                </c:pt>
                <c:pt idx="4158">
                  <c:v>71.734232020074813</c:v>
                </c:pt>
                <c:pt idx="4159">
                  <c:v>72.165665303803479</c:v>
                </c:pt>
                <c:pt idx="4160">
                  <c:v>79.507592349323957</c:v>
                </c:pt>
                <c:pt idx="4161">
                  <c:v>70.748399954824905</c:v>
                </c:pt>
                <c:pt idx="4162">
                  <c:v>82.562890378815197</c:v>
                </c:pt>
                <c:pt idx="4163">
                  <c:v>72.13274415439804</c:v>
                </c:pt>
                <c:pt idx="4164">
                  <c:v>78.691132704677869</c:v>
                </c:pt>
                <c:pt idx="4165">
                  <c:v>75.240035500848094</c:v>
                </c:pt>
                <c:pt idx="4166">
                  <c:v>109.23701573234172</c:v>
                </c:pt>
                <c:pt idx="4167">
                  <c:v>70.495513577705765</c:v>
                </c:pt>
                <c:pt idx="4168">
                  <c:v>102.76147506700076</c:v>
                </c:pt>
                <c:pt idx="4169">
                  <c:v>71.074919237874767</c:v>
                </c:pt>
                <c:pt idx="4170">
                  <c:v>79.115430347583199</c:v>
                </c:pt>
                <c:pt idx="4171">
                  <c:v>75.743479028086227</c:v>
                </c:pt>
                <c:pt idx="4172">
                  <c:v>73.9879364203817</c:v>
                </c:pt>
                <c:pt idx="4173">
                  <c:v>88.661622753439019</c:v>
                </c:pt>
                <c:pt idx="4174">
                  <c:v>80.687197794743099</c:v>
                </c:pt>
                <c:pt idx="4175">
                  <c:v>101.37049575005031</c:v>
                </c:pt>
                <c:pt idx="4176">
                  <c:v>87.469904107339502</c:v>
                </c:pt>
                <c:pt idx="4177">
                  <c:v>86.301255885413156</c:v>
                </c:pt>
                <c:pt idx="4178">
                  <c:v>74.178828744243333</c:v>
                </c:pt>
                <c:pt idx="4179">
                  <c:v>80.696093009074858</c:v>
                </c:pt>
                <c:pt idx="4180">
                  <c:v>76.025820863053823</c:v>
                </c:pt>
                <c:pt idx="4181">
                  <c:v>76.952718333250345</c:v>
                </c:pt>
                <c:pt idx="4182">
                  <c:v>96.688607208173792</c:v>
                </c:pt>
                <c:pt idx="4183">
                  <c:v>82.029732239074548</c:v>
                </c:pt>
                <c:pt idx="4184">
                  <c:v>93.685584833234017</c:v>
                </c:pt>
                <c:pt idx="4185">
                  <c:v>82.142982671663134</c:v>
                </c:pt>
                <c:pt idx="4186">
                  <c:v>76.27726389192479</c:v>
                </c:pt>
                <c:pt idx="4187">
                  <c:v>72.362882988136334</c:v>
                </c:pt>
                <c:pt idx="4188">
                  <c:v>70.384743476298482</c:v>
                </c:pt>
                <c:pt idx="4189">
                  <c:v>72.277100836026989</c:v>
                </c:pt>
                <c:pt idx="4190">
                  <c:v>76.937460021210498</c:v>
                </c:pt>
                <c:pt idx="4191">
                  <c:v>76.840859112031211</c:v>
                </c:pt>
                <c:pt idx="4192">
                  <c:v>76.478902313468623</c:v>
                </c:pt>
                <c:pt idx="4193">
                  <c:v>93.368176969345541</c:v>
                </c:pt>
                <c:pt idx="4194">
                  <c:v>71.508338809689633</c:v>
                </c:pt>
                <c:pt idx="4195">
                  <c:v>70.633098565395571</c:v>
                </c:pt>
                <c:pt idx="4196">
                  <c:v>88.090465298806961</c:v>
                </c:pt>
                <c:pt idx="4197">
                  <c:v>81.437303294016772</c:v>
                </c:pt>
                <c:pt idx="4198">
                  <c:v>69.9643196549859</c:v>
                </c:pt>
                <c:pt idx="4199">
                  <c:v>82.903826458323692</c:v>
                </c:pt>
                <c:pt idx="4200">
                  <c:v>72.684715786287839</c:v>
                </c:pt>
                <c:pt idx="4201">
                  <c:v>80.909583500737043</c:v>
                </c:pt>
                <c:pt idx="4202">
                  <c:v>75.857221905214743</c:v>
                </c:pt>
                <c:pt idx="4203">
                  <c:v>80.754798231337091</c:v>
                </c:pt>
                <c:pt idx="4204">
                  <c:v>78.423134915623194</c:v>
                </c:pt>
                <c:pt idx="4205">
                  <c:v>78.161379375941308</c:v>
                </c:pt>
                <c:pt idx="4206">
                  <c:v>104.20926746928484</c:v>
                </c:pt>
                <c:pt idx="4207">
                  <c:v>85.453758886998784</c:v>
                </c:pt>
                <c:pt idx="4208">
                  <c:v>74.763373365073306</c:v>
                </c:pt>
                <c:pt idx="4209">
                  <c:v>74.196007589920754</c:v>
                </c:pt>
                <c:pt idx="4210">
                  <c:v>90.39916589126986</c:v>
                </c:pt>
                <c:pt idx="4211">
                  <c:v>88.920243230253433</c:v>
                </c:pt>
                <c:pt idx="4212">
                  <c:v>78.723997464533554</c:v>
                </c:pt>
                <c:pt idx="4213">
                  <c:v>70.869954352150913</c:v>
                </c:pt>
                <c:pt idx="4214">
                  <c:v>73.589785931636698</c:v>
                </c:pt>
                <c:pt idx="4215">
                  <c:v>70.084031474362305</c:v>
                </c:pt>
                <c:pt idx="4216">
                  <c:v>80.119770106423957</c:v>
                </c:pt>
                <c:pt idx="4217">
                  <c:v>78.59434299004667</c:v>
                </c:pt>
                <c:pt idx="4218">
                  <c:v>77.676544788608368</c:v>
                </c:pt>
                <c:pt idx="4219">
                  <c:v>75.358521155659943</c:v>
                </c:pt>
                <c:pt idx="4220">
                  <c:v>70.199135769941961</c:v>
                </c:pt>
                <c:pt idx="4221">
                  <c:v>82.854250606675578</c:v>
                </c:pt>
                <c:pt idx="4222">
                  <c:v>75.679115046722885</c:v>
                </c:pt>
                <c:pt idx="4223">
                  <c:v>71.939327930028071</c:v>
                </c:pt>
                <c:pt idx="4224">
                  <c:v>75.685701793612864</c:v>
                </c:pt>
                <c:pt idx="4225">
                  <c:v>76.144534613917543</c:v>
                </c:pt>
                <c:pt idx="4226">
                  <c:v>92.805888918454343</c:v>
                </c:pt>
                <c:pt idx="4227">
                  <c:v>69.973137792782879</c:v>
                </c:pt>
                <c:pt idx="4228">
                  <c:v>70.941104486087454</c:v>
                </c:pt>
                <c:pt idx="4229">
                  <c:v>86.11403327069371</c:v>
                </c:pt>
                <c:pt idx="4230">
                  <c:v>72.615710879874214</c:v>
                </c:pt>
                <c:pt idx="4231">
                  <c:v>72.972363038072928</c:v>
                </c:pt>
                <c:pt idx="4232">
                  <c:v>87.37825038250071</c:v>
                </c:pt>
                <c:pt idx="4233">
                  <c:v>73.728609112345467</c:v>
                </c:pt>
                <c:pt idx="4234">
                  <c:v>76.587326201086753</c:v>
                </c:pt>
                <c:pt idx="4235">
                  <c:v>80.364861784439285</c:v>
                </c:pt>
                <c:pt idx="4236">
                  <c:v>71.427913168995985</c:v>
                </c:pt>
                <c:pt idx="4237">
                  <c:v>78.25817091650309</c:v>
                </c:pt>
                <c:pt idx="4238">
                  <c:v>78.399331909321816</c:v>
                </c:pt>
                <c:pt idx="4239">
                  <c:v>76.895326597327312</c:v>
                </c:pt>
                <c:pt idx="4240">
                  <c:v>70.253787233704827</c:v>
                </c:pt>
                <c:pt idx="4241">
                  <c:v>84.095723534182895</c:v>
                </c:pt>
                <c:pt idx="4242">
                  <c:v>72.239616367909278</c:v>
                </c:pt>
                <c:pt idx="4243">
                  <c:v>87.946548268754754</c:v>
                </c:pt>
                <c:pt idx="4244">
                  <c:v>88.164475209824076</c:v>
                </c:pt>
                <c:pt idx="4245">
                  <c:v>87.06852316643203</c:v>
                </c:pt>
                <c:pt idx="4246">
                  <c:v>74.043415637988048</c:v>
                </c:pt>
                <c:pt idx="4247">
                  <c:v>86.573492821664075</c:v>
                </c:pt>
                <c:pt idx="4248">
                  <c:v>69.70219593331025</c:v>
                </c:pt>
                <c:pt idx="4249">
                  <c:v>80.43198640499952</c:v>
                </c:pt>
                <c:pt idx="4250">
                  <c:v>82.740778984560279</c:v>
                </c:pt>
                <c:pt idx="4251">
                  <c:v>71.497960283541218</c:v>
                </c:pt>
                <c:pt idx="4252">
                  <c:v>71.867414844785316</c:v>
                </c:pt>
                <c:pt idx="4253">
                  <c:v>75.847820390865408</c:v>
                </c:pt>
                <c:pt idx="4254">
                  <c:v>85.815699891310601</c:v>
                </c:pt>
                <c:pt idx="4255">
                  <c:v>91.716043021089348</c:v>
                </c:pt>
                <c:pt idx="4256">
                  <c:v>78.892184481952484</c:v>
                </c:pt>
                <c:pt idx="4257">
                  <c:v>75.053299958652957</c:v>
                </c:pt>
                <c:pt idx="4258">
                  <c:v>81.155384664523453</c:v>
                </c:pt>
                <c:pt idx="4259">
                  <c:v>102.58950316633535</c:v>
                </c:pt>
                <c:pt idx="4260">
                  <c:v>80.898445284475272</c:v>
                </c:pt>
                <c:pt idx="4261">
                  <c:v>89.773434744455784</c:v>
                </c:pt>
                <c:pt idx="4262">
                  <c:v>70.549535877553481</c:v>
                </c:pt>
                <c:pt idx="4263">
                  <c:v>72.540582714720685</c:v>
                </c:pt>
                <c:pt idx="4264">
                  <c:v>79.847752071428687</c:v>
                </c:pt>
                <c:pt idx="4265">
                  <c:v>73.563401201405242</c:v>
                </c:pt>
                <c:pt idx="4266">
                  <c:v>75.176650324169671</c:v>
                </c:pt>
                <c:pt idx="4267">
                  <c:v>95.215998923093338</c:v>
                </c:pt>
                <c:pt idx="4268">
                  <c:v>70.512789069204942</c:v>
                </c:pt>
                <c:pt idx="4269">
                  <c:v>97.67997198131674</c:v>
                </c:pt>
                <c:pt idx="4270">
                  <c:v>85.862878788757428</c:v>
                </c:pt>
                <c:pt idx="4271">
                  <c:v>71.161831098215202</c:v>
                </c:pt>
                <c:pt idx="4272">
                  <c:v>74.302355374434285</c:v>
                </c:pt>
                <c:pt idx="4273">
                  <c:v>71.052978533799177</c:v>
                </c:pt>
                <c:pt idx="4274">
                  <c:v>82.505183659867072</c:v>
                </c:pt>
                <c:pt idx="4275">
                  <c:v>78.462269140990003</c:v>
                </c:pt>
                <c:pt idx="4276">
                  <c:v>69.693992095788815</c:v>
                </c:pt>
                <c:pt idx="4277">
                  <c:v>73.398527061250931</c:v>
                </c:pt>
                <c:pt idx="4278">
                  <c:v>88.893705073676173</c:v>
                </c:pt>
                <c:pt idx="4279">
                  <c:v>86.721836239787962</c:v>
                </c:pt>
                <c:pt idx="4280">
                  <c:v>89.899627006917981</c:v>
                </c:pt>
                <c:pt idx="4281">
                  <c:v>74.011978869575969</c:v>
                </c:pt>
                <c:pt idx="4282">
                  <c:v>101.37444944246204</c:v>
                </c:pt>
                <c:pt idx="4283">
                  <c:v>79.323759046371492</c:v>
                </c:pt>
                <c:pt idx="4284">
                  <c:v>68.677969042757042</c:v>
                </c:pt>
                <c:pt idx="4285">
                  <c:v>74.010833042699829</c:v>
                </c:pt>
                <c:pt idx="4286">
                  <c:v>91.025581473677306</c:v>
                </c:pt>
                <c:pt idx="4287">
                  <c:v>84.587367286565481</c:v>
                </c:pt>
                <c:pt idx="4288">
                  <c:v>72.367196705952011</c:v>
                </c:pt>
                <c:pt idx="4289">
                  <c:v>90.878350921915853</c:v>
                </c:pt>
                <c:pt idx="4290">
                  <c:v>70.19573658776423</c:v>
                </c:pt>
                <c:pt idx="4291">
                  <c:v>71.897980966442688</c:v>
                </c:pt>
                <c:pt idx="4292">
                  <c:v>71.935673013640979</c:v>
                </c:pt>
                <c:pt idx="4293">
                  <c:v>73.403697494140374</c:v>
                </c:pt>
                <c:pt idx="4294">
                  <c:v>75.929483693919437</c:v>
                </c:pt>
                <c:pt idx="4295">
                  <c:v>75.45874519036434</c:v>
                </c:pt>
                <c:pt idx="4296">
                  <c:v>97.886076808323821</c:v>
                </c:pt>
                <c:pt idx="4297">
                  <c:v>70.301077044758046</c:v>
                </c:pt>
                <c:pt idx="4298">
                  <c:v>71.634908290284216</c:v>
                </c:pt>
                <c:pt idx="4299">
                  <c:v>72.551730001157154</c:v>
                </c:pt>
                <c:pt idx="4300">
                  <c:v>74.424403029278125</c:v>
                </c:pt>
                <c:pt idx="4301">
                  <c:v>76.939355556300924</c:v>
                </c:pt>
                <c:pt idx="4302">
                  <c:v>72.820266272363753</c:v>
                </c:pt>
                <c:pt idx="4303">
                  <c:v>72.477527881280693</c:v>
                </c:pt>
                <c:pt idx="4304">
                  <c:v>69.038510924107655</c:v>
                </c:pt>
                <c:pt idx="4305">
                  <c:v>85.36707520865987</c:v>
                </c:pt>
                <c:pt idx="4306">
                  <c:v>70.623032422612226</c:v>
                </c:pt>
                <c:pt idx="4307">
                  <c:v>74.445476127858228</c:v>
                </c:pt>
                <c:pt idx="4308">
                  <c:v>85.170430155903873</c:v>
                </c:pt>
                <c:pt idx="4309">
                  <c:v>82.103004336971466</c:v>
                </c:pt>
                <c:pt idx="4310">
                  <c:v>78.716906861129345</c:v>
                </c:pt>
                <c:pt idx="4311">
                  <c:v>69.072743992291791</c:v>
                </c:pt>
                <c:pt idx="4312">
                  <c:v>71.68592331742316</c:v>
                </c:pt>
                <c:pt idx="4313">
                  <c:v>75.047016786206783</c:v>
                </c:pt>
                <c:pt idx="4314">
                  <c:v>76.272339798933899</c:v>
                </c:pt>
                <c:pt idx="4315">
                  <c:v>93.896970594516716</c:v>
                </c:pt>
                <c:pt idx="4316">
                  <c:v>83.790462703958013</c:v>
                </c:pt>
                <c:pt idx="4317">
                  <c:v>75.506209593925291</c:v>
                </c:pt>
                <c:pt idx="4318">
                  <c:v>85.575531919397179</c:v>
                </c:pt>
                <c:pt idx="4319">
                  <c:v>85.489852634659925</c:v>
                </c:pt>
                <c:pt idx="4320">
                  <c:v>80.207605921920802</c:v>
                </c:pt>
                <c:pt idx="4321">
                  <c:v>68.783846736395802</c:v>
                </c:pt>
                <c:pt idx="4322">
                  <c:v>70.202400840115843</c:v>
                </c:pt>
                <c:pt idx="4323">
                  <c:v>71.493954083659958</c:v>
                </c:pt>
                <c:pt idx="4324">
                  <c:v>72.010617748341517</c:v>
                </c:pt>
                <c:pt idx="4325">
                  <c:v>69.833981446903664</c:v>
                </c:pt>
                <c:pt idx="4326">
                  <c:v>86.63998324852686</c:v>
                </c:pt>
                <c:pt idx="4327">
                  <c:v>80.744567448508761</c:v>
                </c:pt>
                <c:pt idx="4328">
                  <c:v>72.535957003517879</c:v>
                </c:pt>
                <c:pt idx="4329">
                  <c:v>74.427302309989386</c:v>
                </c:pt>
                <c:pt idx="4330">
                  <c:v>69.97885785642481</c:v>
                </c:pt>
                <c:pt idx="4331">
                  <c:v>82.190097780832474</c:v>
                </c:pt>
                <c:pt idx="4332">
                  <c:v>73.082809462888292</c:v>
                </c:pt>
                <c:pt idx="4333">
                  <c:v>93.425094767695001</c:v>
                </c:pt>
                <c:pt idx="4334">
                  <c:v>69.321451999860699</c:v>
                </c:pt>
                <c:pt idx="4335">
                  <c:v>72.95561896700859</c:v>
                </c:pt>
                <c:pt idx="4336">
                  <c:v>70.532953648783504</c:v>
                </c:pt>
                <c:pt idx="4337">
                  <c:v>71.923992401057546</c:v>
                </c:pt>
                <c:pt idx="4338">
                  <c:v>77.87161489801737</c:v>
                </c:pt>
                <c:pt idx="4339">
                  <c:v>71.290193048864225</c:v>
                </c:pt>
                <c:pt idx="4340">
                  <c:v>79.142333509688299</c:v>
                </c:pt>
                <c:pt idx="4341">
                  <c:v>79.292201479675072</c:v>
                </c:pt>
                <c:pt idx="4342">
                  <c:v>76.852074092709671</c:v>
                </c:pt>
                <c:pt idx="4343">
                  <c:v>79.09249514054595</c:v>
                </c:pt>
                <c:pt idx="4344">
                  <c:v>69.349655997261479</c:v>
                </c:pt>
                <c:pt idx="4345">
                  <c:v>72.879328126377501</c:v>
                </c:pt>
                <c:pt idx="4346">
                  <c:v>104.34292981059657</c:v>
                </c:pt>
                <c:pt idx="4347">
                  <c:v>80.785213298206614</c:v>
                </c:pt>
                <c:pt idx="4348">
                  <c:v>72.006725105392221</c:v>
                </c:pt>
                <c:pt idx="4349">
                  <c:v>89.906111063512171</c:v>
                </c:pt>
                <c:pt idx="4350">
                  <c:v>87.081933733171482</c:v>
                </c:pt>
                <c:pt idx="4351">
                  <c:v>81.805438114044506</c:v>
                </c:pt>
                <c:pt idx="4352">
                  <c:v>99.248293702502821</c:v>
                </c:pt>
                <c:pt idx="4353">
                  <c:v>78.79472945373098</c:v>
                </c:pt>
                <c:pt idx="4354">
                  <c:v>75.378632375365214</c:v>
                </c:pt>
                <c:pt idx="4355">
                  <c:v>69.586922855786227</c:v>
                </c:pt>
                <c:pt idx="4356">
                  <c:v>85.435911951968123</c:v>
                </c:pt>
                <c:pt idx="4357">
                  <c:v>83.427607599249754</c:v>
                </c:pt>
                <c:pt idx="4358">
                  <c:v>72.210655517170963</c:v>
                </c:pt>
                <c:pt idx="4359">
                  <c:v>74.08437130213008</c:v>
                </c:pt>
                <c:pt idx="4360">
                  <c:v>82.052708088743287</c:v>
                </c:pt>
                <c:pt idx="4361">
                  <c:v>76.230318121024496</c:v>
                </c:pt>
                <c:pt idx="4362">
                  <c:v>75.900107809363234</c:v>
                </c:pt>
                <c:pt idx="4363">
                  <c:v>68.558305657765146</c:v>
                </c:pt>
                <c:pt idx="4364">
                  <c:v>72.461813049667484</c:v>
                </c:pt>
                <c:pt idx="4365">
                  <c:v>87.97606766771203</c:v>
                </c:pt>
                <c:pt idx="4366">
                  <c:v>75.385696873959262</c:v>
                </c:pt>
                <c:pt idx="4367">
                  <c:v>68.815866404917486</c:v>
                </c:pt>
                <c:pt idx="4368">
                  <c:v>88.491296652272524</c:v>
                </c:pt>
                <c:pt idx="4369">
                  <c:v>79.30871426403877</c:v>
                </c:pt>
                <c:pt idx="4370">
                  <c:v>86.805809205068556</c:v>
                </c:pt>
                <c:pt idx="4371">
                  <c:v>69.104652360086448</c:v>
                </c:pt>
                <c:pt idx="4372">
                  <c:v>84.883753066039134</c:v>
                </c:pt>
                <c:pt idx="4373">
                  <c:v>79.656879390098894</c:v>
                </c:pt>
                <c:pt idx="4374">
                  <c:v>68.938323163208452</c:v>
                </c:pt>
                <c:pt idx="4375">
                  <c:v>82.539851932576042</c:v>
                </c:pt>
                <c:pt idx="4376">
                  <c:v>83.209553461774533</c:v>
                </c:pt>
                <c:pt idx="4377">
                  <c:v>77.102443142024825</c:v>
                </c:pt>
                <c:pt idx="4378">
                  <c:v>73.486983373582376</c:v>
                </c:pt>
                <c:pt idx="4379">
                  <c:v>79.961697426403234</c:v>
                </c:pt>
                <c:pt idx="4380">
                  <c:v>72.783268122891258</c:v>
                </c:pt>
                <c:pt idx="4381">
                  <c:v>69.025496205789977</c:v>
                </c:pt>
                <c:pt idx="4382">
                  <c:v>71.011903911054247</c:v>
                </c:pt>
                <c:pt idx="4383">
                  <c:v>71.221539188969075</c:v>
                </c:pt>
                <c:pt idx="4384">
                  <c:v>78.979809955356245</c:v>
                </c:pt>
                <c:pt idx="4385">
                  <c:v>71.810068531374469</c:v>
                </c:pt>
                <c:pt idx="4386">
                  <c:v>72.175077009452721</c:v>
                </c:pt>
                <c:pt idx="4387">
                  <c:v>74.253352500309688</c:v>
                </c:pt>
                <c:pt idx="4388">
                  <c:v>98.578673892530176</c:v>
                </c:pt>
                <c:pt idx="4389">
                  <c:v>71.026674335579358</c:v>
                </c:pt>
                <c:pt idx="4390">
                  <c:v>72.528201551948968</c:v>
                </c:pt>
                <c:pt idx="4391">
                  <c:v>76.120770925092771</c:v>
                </c:pt>
                <c:pt idx="4392">
                  <c:v>73.184896035573843</c:v>
                </c:pt>
                <c:pt idx="4393">
                  <c:v>71.892325978531801</c:v>
                </c:pt>
                <c:pt idx="4394">
                  <c:v>68.057582375977631</c:v>
                </c:pt>
                <c:pt idx="4395">
                  <c:v>91.76048817766187</c:v>
                </c:pt>
                <c:pt idx="4396">
                  <c:v>73.185593225021734</c:v>
                </c:pt>
                <c:pt idx="4397">
                  <c:v>78.733820944945123</c:v>
                </c:pt>
                <c:pt idx="4398">
                  <c:v>74.533561285857203</c:v>
                </c:pt>
                <c:pt idx="4399">
                  <c:v>71.19772747822357</c:v>
                </c:pt>
                <c:pt idx="4400">
                  <c:v>75.126519599726976</c:v>
                </c:pt>
                <c:pt idx="4401">
                  <c:v>76.42997461057233</c:v>
                </c:pt>
                <c:pt idx="4402">
                  <c:v>72.862074605069267</c:v>
                </c:pt>
                <c:pt idx="4403">
                  <c:v>76.31696351333612</c:v>
                </c:pt>
                <c:pt idx="4404">
                  <c:v>109.60581270604585</c:v>
                </c:pt>
                <c:pt idx="4405">
                  <c:v>68.526045408074069</c:v>
                </c:pt>
                <c:pt idx="4406">
                  <c:v>68.651336395324662</c:v>
                </c:pt>
                <c:pt idx="4407">
                  <c:v>72.814523521814834</c:v>
                </c:pt>
                <c:pt idx="4408">
                  <c:v>68.049517653007115</c:v>
                </c:pt>
                <c:pt idx="4409">
                  <c:v>77.494312130825762</c:v>
                </c:pt>
                <c:pt idx="4410">
                  <c:v>77.146702130688482</c:v>
                </c:pt>
                <c:pt idx="4411">
                  <c:v>69.384083670281441</c:v>
                </c:pt>
                <c:pt idx="4412">
                  <c:v>69.635695077633542</c:v>
                </c:pt>
                <c:pt idx="4413">
                  <c:v>96.937848196995546</c:v>
                </c:pt>
                <c:pt idx="4414">
                  <c:v>70.265358137307942</c:v>
                </c:pt>
                <c:pt idx="4415">
                  <c:v>71.203893492260789</c:v>
                </c:pt>
                <c:pt idx="4416">
                  <c:v>76.611685187572107</c:v>
                </c:pt>
                <c:pt idx="4417">
                  <c:v>76.869935589310614</c:v>
                </c:pt>
                <c:pt idx="4418">
                  <c:v>67.916350946083497</c:v>
                </c:pt>
                <c:pt idx="4419">
                  <c:v>89.974423048489967</c:v>
                </c:pt>
                <c:pt idx="4420">
                  <c:v>69.925710929427638</c:v>
                </c:pt>
                <c:pt idx="4421">
                  <c:v>68.04853119802813</c:v>
                </c:pt>
                <c:pt idx="4422">
                  <c:v>86.187044854595015</c:v>
                </c:pt>
                <c:pt idx="4423">
                  <c:v>84.520645065225466</c:v>
                </c:pt>
                <c:pt idx="4424">
                  <c:v>68.102950259669271</c:v>
                </c:pt>
                <c:pt idx="4425">
                  <c:v>70.085905682132292</c:v>
                </c:pt>
                <c:pt idx="4426">
                  <c:v>70.209598804635448</c:v>
                </c:pt>
                <c:pt idx="4427">
                  <c:v>76.054278965942373</c:v>
                </c:pt>
                <c:pt idx="4428">
                  <c:v>85.021165467774082</c:v>
                </c:pt>
                <c:pt idx="4429">
                  <c:v>71.015497898394656</c:v>
                </c:pt>
                <c:pt idx="4430">
                  <c:v>90.760917130573716</c:v>
                </c:pt>
                <c:pt idx="4431">
                  <c:v>78.435081353823435</c:v>
                </c:pt>
                <c:pt idx="4432">
                  <c:v>67.8087611369006</c:v>
                </c:pt>
                <c:pt idx="4433">
                  <c:v>88.574669591090696</c:v>
                </c:pt>
                <c:pt idx="4434">
                  <c:v>78.799999516819</c:v>
                </c:pt>
                <c:pt idx="4435">
                  <c:v>73.552513164706681</c:v>
                </c:pt>
                <c:pt idx="4436">
                  <c:v>96.364326103350194</c:v>
                </c:pt>
                <c:pt idx="4437">
                  <c:v>79.209027912012573</c:v>
                </c:pt>
                <c:pt idx="4438">
                  <c:v>82.291599631076195</c:v>
                </c:pt>
                <c:pt idx="4439">
                  <c:v>80.131435906812612</c:v>
                </c:pt>
                <c:pt idx="4440">
                  <c:v>77.497733340412182</c:v>
                </c:pt>
                <c:pt idx="4441">
                  <c:v>70.201200856031889</c:v>
                </c:pt>
                <c:pt idx="4442">
                  <c:v>72.319055058383114</c:v>
                </c:pt>
                <c:pt idx="4443">
                  <c:v>69.982067506069995</c:v>
                </c:pt>
                <c:pt idx="4444">
                  <c:v>85.152059544153943</c:v>
                </c:pt>
                <c:pt idx="4445">
                  <c:v>79.416811563061202</c:v>
                </c:pt>
                <c:pt idx="4446">
                  <c:v>75.520604714706309</c:v>
                </c:pt>
                <c:pt idx="4447">
                  <c:v>67.373855492871044</c:v>
                </c:pt>
                <c:pt idx="4448">
                  <c:v>68.31183596805252</c:v>
                </c:pt>
                <c:pt idx="4449">
                  <c:v>79.024487444464242</c:v>
                </c:pt>
                <c:pt idx="4450">
                  <c:v>74.433550782752931</c:v>
                </c:pt>
                <c:pt idx="4451">
                  <c:v>73.531460359601496</c:v>
                </c:pt>
                <c:pt idx="4452">
                  <c:v>71.576504572640786</c:v>
                </c:pt>
                <c:pt idx="4453">
                  <c:v>79.911072948384117</c:v>
                </c:pt>
                <c:pt idx="4454">
                  <c:v>74.78346994659816</c:v>
                </c:pt>
                <c:pt idx="4455">
                  <c:v>73.507127633259017</c:v>
                </c:pt>
                <c:pt idx="4456">
                  <c:v>71.929020373503292</c:v>
                </c:pt>
                <c:pt idx="4457">
                  <c:v>80.952134745297101</c:v>
                </c:pt>
                <c:pt idx="4458">
                  <c:v>80.308692335020382</c:v>
                </c:pt>
                <c:pt idx="4459">
                  <c:v>72.568130234734724</c:v>
                </c:pt>
                <c:pt idx="4460">
                  <c:v>71.583991737206546</c:v>
                </c:pt>
                <c:pt idx="4461">
                  <c:v>67.995502773319984</c:v>
                </c:pt>
                <c:pt idx="4462">
                  <c:v>73.741554561032615</c:v>
                </c:pt>
                <c:pt idx="4463">
                  <c:v>73.863088027906159</c:v>
                </c:pt>
                <c:pt idx="4464">
                  <c:v>66.833645781439969</c:v>
                </c:pt>
                <c:pt idx="4465">
                  <c:v>66.93730541965418</c:v>
                </c:pt>
                <c:pt idx="4466">
                  <c:v>70.427373930651484</c:v>
                </c:pt>
                <c:pt idx="4467">
                  <c:v>73.613248931630793</c:v>
                </c:pt>
                <c:pt idx="4468">
                  <c:v>77.577686656970201</c:v>
                </c:pt>
                <c:pt idx="4469">
                  <c:v>67.380427161467807</c:v>
                </c:pt>
                <c:pt idx="4470">
                  <c:v>68.193159389348793</c:v>
                </c:pt>
                <c:pt idx="4471">
                  <c:v>77.326008951530255</c:v>
                </c:pt>
                <c:pt idx="4472">
                  <c:v>76.866705637537052</c:v>
                </c:pt>
                <c:pt idx="4473">
                  <c:v>71.602087116565983</c:v>
                </c:pt>
                <c:pt idx="4474">
                  <c:v>68.18446066365334</c:v>
                </c:pt>
                <c:pt idx="4475">
                  <c:v>75.51536599261226</c:v>
                </c:pt>
                <c:pt idx="4476">
                  <c:v>76.458205124777095</c:v>
                </c:pt>
                <c:pt idx="4477">
                  <c:v>77.091469561357002</c:v>
                </c:pt>
                <c:pt idx="4478">
                  <c:v>66.616549719857701</c:v>
                </c:pt>
                <c:pt idx="4479">
                  <c:v>66.641126585407406</c:v>
                </c:pt>
                <c:pt idx="4480">
                  <c:v>66.45400127618754</c:v>
                </c:pt>
                <c:pt idx="4481">
                  <c:v>67.246315288632104</c:v>
                </c:pt>
                <c:pt idx="4482">
                  <c:v>67.947235492530453</c:v>
                </c:pt>
                <c:pt idx="4483">
                  <c:v>71.621279115314849</c:v>
                </c:pt>
                <c:pt idx="4484">
                  <c:v>88.298994075790674</c:v>
                </c:pt>
                <c:pt idx="4485">
                  <c:v>68.385584791193551</c:v>
                </c:pt>
                <c:pt idx="4486">
                  <c:v>81.365088861245127</c:v>
                </c:pt>
                <c:pt idx="4487">
                  <c:v>79.359116577553593</c:v>
                </c:pt>
                <c:pt idx="4488">
                  <c:v>74.046137302633454</c:v>
                </c:pt>
                <c:pt idx="4489">
                  <c:v>66.316938563055899</c:v>
                </c:pt>
                <c:pt idx="4490">
                  <c:v>66.904406399668815</c:v>
                </c:pt>
                <c:pt idx="4491">
                  <c:v>85.193808567001454</c:v>
                </c:pt>
                <c:pt idx="4492">
                  <c:v>68.381409942520037</c:v>
                </c:pt>
                <c:pt idx="4493">
                  <c:v>72.411145222173701</c:v>
                </c:pt>
                <c:pt idx="4494">
                  <c:v>90.388907370974124</c:v>
                </c:pt>
                <c:pt idx="4495">
                  <c:v>71.245853572219971</c:v>
                </c:pt>
                <c:pt idx="4496">
                  <c:v>66.268702194320795</c:v>
                </c:pt>
                <c:pt idx="4497">
                  <c:v>83.87181286573113</c:v>
                </c:pt>
                <c:pt idx="4498">
                  <c:v>67.948192099560373</c:v>
                </c:pt>
                <c:pt idx="4499">
                  <c:v>85.871168279384733</c:v>
                </c:pt>
                <c:pt idx="4500">
                  <c:v>71.233546287692207</c:v>
                </c:pt>
                <c:pt idx="4501">
                  <c:v>80.635682700617565</c:v>
                </c:pt>
                <c:pt idx="4502">
                  <c:v>71.21320303787455</c:v>
                </c:pt>
                <c:pt idx="4503">
                  <c:v>66.402310908169184</c:v>
                </c:pt>
                <c:pt idx="4504">
                  <c:v>70.787932914618864</c:v>
                </c:pt>
                <c:pt idx="4505">
                  <c:v>72.145880067625157</c:v>
                </c:pt>
                <c:pt idx="4506">
                  <c:v>85.351074741413683</c:v>
                </c:pt>
                <c:pt idx="4507">
                  <c:v>87.816744479100706</c:v>
                </c:pt>
                <c:pt idx="4508">
                  <c:v>67.801763658114666</c:v>
                </c:pt>
                <c:pt idx="4509">
                  <c:v>75.278784489035857</c:v>
                </c:pt>
                <c:pt idx="4510">
                  <c:v>77.01045204768171</c:v>
                </c:pt>
                <c:pt idx="4511">
                  <c:v>101.03820180898825</c:v>
                </c:pt>
                <c:pt idx="4512">
                  <c:v>66.243402619355649</c:v>
                </c:pt>
                <c:pt idx="4513">
                  <c:v>79.207229989124954</c:v>
                </c:pt>
                <c:pt idx="4514">
                  <c:v>83.752807020355789</c:v>
                </c:pt>
                <c:pt idx="4515">
                  <c:v>71.147127122276416</c:v>
                </c:pt>
                <c:pt idx="4516">
                  <c:v>85.017510271297709</c:v>
                </c:pt>
                <c:pt idx="4517">
                  <c:v>75.391873224621193</c:v>
                </c:pt>
                <c:pt idx="4518">
                  <c:v>71.189427387453151</c:v>
                </c:pt>
                <c:pt idx="4519">
                  <c:v>69.404883829554549</c:v>
                </c:pt>
                <c:pt idx="4520">
                  <c:v>69.632985333205212</c:v>
                </c:pt>
                <c:pt idx="4521">
                  <c:v>74.921451286227509</c:v>
                </c:pt>
                <c:pt idx="4522">
                  <c:v>96.859276469092194</c:v>
                </c:pt>
                <c:pt idx="4523">
                  <c:v>67.687992575580068</c:v>
                </c:pt>
                <c:pt idx="4524">
                  <c:v>69.673134793541053</c:v>
                </c:pt>
                <c:pt idx="4525">
                  <c:v>76.296218220696943</c:v>
                </c:pt>
                <c:pt idx="4526">
                  <c:v>82.667727652370871</c:v>
                </c:pt>
                <c:pt idx="4527">
                  <c:v>70.01389585940494</c:v>
                </c:pt>
                <c:pt idx="4528">
                  <c:v>70.373616590872658</c:v>
                </c:pt>
                <c:pt idx="4529">
                  <c:v>70.342019568775925</c:v>
                </c:pt>
                <c:pt idx="4530">
                  <c:v>73.148106293387528</c:v>
                </c:pt>
                <c:pt idx="4531">
                  <c:v>72.951024820128822</c:v>
                </c:pt>
                <c:pt idx="4532">
                  <c:v>70.805761184488873</c:v>
                </c:pt>
                <c:pt idx="4533">
                  <c:v>66.747355689971855</c:v>
                </c:pt>
                <c:pt idx="4534">
                  <c:v>74.155343849989549</c:v>
                </c:pt>
                <c:pt idx="4535">
                  <c:v>80.344617983558436</c:v>
                </c:pt>
                <c:pt idx="4536">
                  <c:v>74.244161295729398</c:v>
                </c:pt>
                <c:pt idx="4537">
                  <c:v>85.84880619198853</c:v>
                </c:pt>
                <c:pt idx="4538">
                  <c:v>68.079577998260319</c:v>
                </c:pt>
                <c:pt idx="4539">
                  <c:v>78.913900815413015</c:v>
                </c:pt>
                <c:pt idx="4540">
                  <c:v>76.411069876020264</c:v>
                </c:pt>
                <c:pt idx="4541">
                  <c:v>66.742381681131874</c:v>
                </c:pt>
                <c:pt idx="4542">
                  <c:v>80.950376304299894</c:v>
                </c:pt>
                <c:pt idx="4543">
                  <c:v>72.391791816636854</c:v>
                </c:pt>
                <c:pt idx="4544">
                  <c:v>77.55847976559528</c:v>
                </c:pt>
                <c:pt idx="4545">
                  <c:v>68.143396193566076</c:v>
                </c:pt>
                <c:pt idx="4546">
                  <c:v>74.276430244248232</c:v>
                </c:pt>
                <c:pt idx="4547">
                  <c:v>65.690746308322062</c:v>
                </c:pt>
                <c:pt idx="4548">
                  <c:v>72.756754230504214</c:v>
                </c:pt>
                <c:pt idx="4549">
                  <c:v>76.251776104488883</c:v>
                </c:pt>
                <c:pt idx="4550">
                  <c:v>71.555102288773185</c:v>
                </c:pt>
                <c:pt idx="4551">
                  <c:v>68.895324497858255</c:v>
                </c:pt>
                <c:pt idx="4552">
                  <c:v>74.550623808261932</c:v>
                </c:pt>
                <c:pt idx="4553">
                  <c:v>65.993261009188913</c:v>
                </c:pt>
                <c:pt idx="4554">
                  <c:v>85.785766287164392</c:v>
                </c:pt>
                <c:pt idx="4555">
                  <c:v>75.868929501646818</c:v>
                </c:pt>
                <c:pt idx="4556">
                  <c:v>79.896671938179708</c:v>
                </c:pt>
                <c:pt idx="4557">
                  <c:v>89.205572456658103</c:v>
                </c:pt>
                <c:pt idx="4558">
                  <c:v>84.066226990175863</c:v>
                </c:pt>
                <c:pt idx="4559">
                  <c:v>69.447039102323899</c:v>
                </c:pt>
                <c:pt idx="4560">
                  <c:v>83.127872955487433</c:v>
                </c:pt>
                <c:pt idx="4561">
                  <c:v>68.307971448309573</c:v>
                </c:pt>
                <c:pt idx="4562">
                  <c:v>70.60423306123549</c:v>
                </c:pt>
                <c:pt idx="4563">
                  <c:v>71.450241220474823</c:v>
                </c:pt>
                <c:pt idx="4564">
                  <c:v>71.477727821952328</c:v>
                </c:pt>
                <c:pt idx="4565">
                  <c:v>65.375797598112612</c:v>
                </c:pt>
                <c:pt idx="4566">
                  <c:v>71.000172953290615</c:v>
                </c:pt>
                <c:pt idx="4567">
                  <c:v>75.761687351831753</c:v>
                </c:pt>
                <c:pt idx="4568">
                  <c:v>77.538550539187241</c:v>
                </c:pt>
                <c:pt idx="4569">
                  <c:v>65.057638463692584</c:v>
                </c:pt>
                <c:pt idx="4570">
                  <c:v>76.577519570368068</c:v>
                </c:pt>
                <c:pt idx="4571">
                  <c:v>65.81547143425027</c:v>
                </c:pt>
                <c:pt idx="4572">
                  <c:v>70.187588259878225</c:v>
                </c:pt>
                <c:pt idx="4573">
                  <c:v>65.145642964484679</c:v>
                </c:pt>
                <c:pt idx="4574">
                  <c:v>70.541844628953996</c:v>
                </c:pt>
                <c:pt idx="4575">
                  <c:v>69.736474696636193</c:v>
                </c:pt>
                <c:pt idx="4576">
                  <c:v>71.959589618618892</c:v>
                </c:pt>
                <c:pt idx="4577">
                  <c:v>75.579947167635297</c:v>
                </c:pt>
                <c:pt idx="4578">
                  <c:v>70.733668078357184</c:v>
                </c:pt>
                <c:pt idx="4579">
                  <c:v>65.589779526182184</c:v>
                </c:pt>
                <c:pt idx="4580">
                  <c:v>67.278263403878697</c:v>
                </c:pt>
                <c:pt idx="4581">
                  <c:v>67.444022073502722</c:v>
                </c:pt>
                <c:pt idx="4582">
                  <c:v>91.174179740666531</c:v>
                </c:pt>
                <c:pt idx="4583">
                  <c:v>71.428849583510328</c:v>
                </c:pt>
                <c:pt idx="4584">
                  <c:v>83.864397019220547</c:v>
                </c:pt>
                <c:pt idx="4585">
                  <c:v>82.150524502351658</c:v>
                </c:pt>
                <c:pt idx="4586">
                  <c:v>82.200407333199692</c:v>
                </c:pt>
                <c:pt idx="4587">
                  <c:v>70.732657355384035</c:v>
                </c:pt>
                <c:pt idx="4588">
                  <c:v>65.486384159461764</c:v>
                </c:pt>
                <c:pt idx="4589">
                  <c:v>67.964650869364007</c:v>
                </c:pt>
                <c:pt idx="4590">
                  <c:v>71.926972524429573</c:v>
                </c:pt>
                <c:pt idx="4591">
                  <c:v>68.462515062995081</c:v>
                </c:pt>
                <c:pt idx="4592">
                  <c:v>65.672286018179406</c:v>
                </c:pt>
                <c:pt idx="4593">
                  <c:v>65.799721753765695</c:v>
                </c:pt>
                <c:pt idx="4594">
                  <c:v>69.149621365095385</c:v>
                </c:pt>
                <c:pt idx="4595">
                  <c:v>64.931706210228313</c:v>
                </c:pt>
                <c:pt idx="4596">
                  <c:v>83.408394095646145</c:v>
                </c:pt>
                <c:pt idx="4597">
                  <c:v>68.25308503747226</c:v>
                </c:pt>
                <c:pt idx="4598">
                  <c:v>65.842586564245778</c:v>
                </c:pt>
                <c:pt idx="4599">
                  <c:v>71.24370612353168</c:v>
                </c:pt>
                <c:pt idx="4600">
                  <c:v>66.154148281228942</c:v>
                </c:pt>
                <c:pt idx="4601">
                  <c:v>82.359011643666591</c:v>
                </c:pt>
                <c:pt idx="4602">
                  <c:v>74.702494111126981</c:v>
                </c:pt>
                <c:pt idx="4603">
                  <c:v>80.426232414260582</c:v>
                </c:pt>
                <c:pt idx="4604">
                  <c:v>78.184054890195739</c:v>
                </c:pt>
                <c:pt idx="4605">
                  <c:v>74.533427691111029</c:v>
                </c:pt>
                <c:pt idx="4606">
                  <c:v>87.406743320243933</c:v>
                </c:pt>
                <c:pt idx="4607">
                  <c:v>65.191031238298194</c:v>
                </c:pt>
                <c:pt idx="4608">
                  <c:v>75.623621110266768</c:v>
                </c:pt>
                <c:pt idx="4609">
                  <c:v>89.587469658178748</c:v>
                </c:pt>
                <c:pt idx="4610">
                  <c:v>65.063219966860757</c:v>
                </c:pt>
                <c:pt idx="4611">
                  <c:v>66.237507094971178</c:v>
                </c:pt>
                <c:pt idx="4612">
                  <c:v>69.614880217433125</c:v>
                </c:pt>
                <c:pt idx="4613">
                  <c:v>76.570959432453378</c:v>
                </c:pt>
                <c:pt idx="4614">
                  <c:v>75.027178093938971</c:v>
                </c:pt>
                <c:pt idx="4615">
                  <c:v>75.065041484728113</c:v>
                </c:pt>
                <c:pt idx="4616">
                  <c:v>66.224151138517456</c:v>
                </c:pt>
                <c:pt idx="4617">
                  <c:v>68.170394625502794</c:v>
                </c:pt>
                <c:pt idx="4618">
                  <c:v>97.416731871448903</c:v>
                </c:pt>
                <c:pt idx="4619">
                  <c:v>69.408827575145224</c:v>
                </c:pt>
                <c:pt idx="4620">
                  <c:v>84.196652173777011</c:v>
                </c:pt>
                <c:pt idx="4621">
                  <c:v>73.994541581823853</c:v>
                </c:pt>
                <c:pt idx="4622">
                  <c:v>85.110402587264318</c:v>
                </c:pt>
                <c:pt idx="4623">
                  <c:v>64.826410702481581</c:v>
                </c:pt>
                <c:pt idx="4624">
                  <c:v>65.639316256667698</c:v>
                </c:pt>
                <c:pt idx="4625">
                  <c:v>73.146471389077149</c:v>
                </c:pt>
                <c:pt idx="4626">
                  <c:v>82.65648800698807</c:v>
                </c:pt>
                <c:pt idx="4627">
                  <c:v>68.52320737724223</c:v>
                </c:pt>
                <c:pt idx="4628">
                  <c:v>66.213332200331095</c:v>
                </c:pt>
                <c:pt idx="4629">
                  <c:v>75.738966362624481</c:v>
                </c:pt>
                <c:pt idx="4630">
                  <c:v>85.412005062081889</c:v>
                </c:pt>
                <c:pt idx="4631">
                  <c:v>64.661650417958242</c:v>
                </c:pt>
                <c:pt idx="4632">
                  <c:v>79.348194001833207</c:v>
                </c:pt>
                <c:pt idx="4633">
                  <c:v>63.599989252348308</c:v>
                </c:pt>
                <c:pt idx="4634">
                  <c:v>65.07540571744515</c:v>
                </c:pt>
                <c:pt idx="4635">
                  <c:v>71.718798549228353</c:v>
                </c:pt>
                <c:pt idx="4636">
                  <c:v>71.303353505656816</c:v>
                </c:pt>
                <c:pt idx="4637">
                  <c:v>93.113167263752473</c:v>
                </c:pt>
                <c:pt idx="4638">
                  <c:v>66.484665013952764</c:v>
                </c:pt>
                <c:pt idx="4639">
                  <c:v>82.075793276308104</c:v>
                </c:pt>
                <c:pt idx="4640">
                  <c:v>68.643215570737013</c:v>
                </c:pt>
                <c:pt idx="4641">
                  <c:v>68.304958334581329</c:v>
                </c:pt>
                <c:pt idx="4642">
                  <c:v>91.976397030609874</c:v>
                </c:pt>
                <c:pt idx="4643">
                  <c:v>65.008827158548726</c:v>
                </c:pt>
                <c:pt idx="4644">
                  <c:v>66.329337582371039</c:v>
                </c:pt>
                <c:pt idx="4645">
                  <c:v>70.571360884906269</c:v>
                </c:pt>
                <c:pt idx="4646">
                  <c:v>90.359069019415728</c:v>
                </c:pt>
                <c:pt idx="4647">
                  <c:v>83.197448815695282</c:v>
                </c:pt>
                <c:pt idx="4648">
                  <c:v>69.535620118328794</c:v>
                </c:pt>
                <c:pt idx="4649">
                  <c:v>72.881573963847714</c:v>
                </c:pt>
                <c:pt idx="4650">
                  <c:v>73.007692739126284</c:v>
                </c:pt>
                <c:pt idx="4651">
                  <c:v>70.760307249725699</c:v>
                </c:pt>
                <c:pt idx="4652">
                  <c:v>67.989239532300431</c:v>
                </c:pt>
                <c:pt idx="4653">
                  <c:v>70.096275975018145</c:v>
                </c:pt>
                <c:pt idx="4654">
                  <c:v>70.678459181851665</c:v>
                </c:pt>
                <c:pt idx="4655">
                  <c:v>63.256918674522538</c:v>
                </c:pt>
                <c:pt idx="4656">
                  <c:v>79.551433579192562</c:v>
                </c:pt>
                <c:pt idx="4657">
                  <c:v>75.669758939889917</c:v>
                </c:pt>
                <c:pt idx="4658">
                  <c:v>71.717885664660869</c:v>
                </c:pt>
                <c:pt idx="4659">
                  <c:v>87.978481397008593</c:v>
                </c:pt>
                <c:pt idx="4660">
                  <c:v>64.674017690459181</c:v>
                </c:pt>
                <c:pt idx="4661">
                  <c:v>65.023427726340898</c:v>
                </c:pt>
                <c:pt idx="4662">
                  <c:v>66.7081196104414</c:v>
                </c:pt>
                <c:pt idx="4663">
                  <c:v>69.262549939049023</c:v>
                </c:pt>
                <c:pt idx="4664">
                  <c:v>81.604349333727185</c:v>
                </c:pt>
                <c:pt idx="4665">
                  <c:v>95.745772291195976</c:v>
                </c:pt>
                <c:pt idx="4666">
                  <c:v>67.287429604600945</c:v>
                </c:pt>
                <c:pt idx="4667">
                  <c:v>73.748086296818684</c:v>
                </c:pt>
                <c:pt idx="4668">
                  <c:v>65.623370187825842</c:v>
                </c:pt>
                <c:pt idx="4669">
                  <c:v>68.629292974305187</c:v>
                </c:pt>
                <c:pt idx="4670">
                  <c:v>94.187489302838472</c:v>
                </c:pt>
                <c:pt idx="4671">
                  <c:v>66.599604845357035</c:v>
                </c:pt>
                <c:pt idx="4672">
                  <c:v>70.984128168812774</c:v>
                </c:pt>
                <c:pt idx="4673">
                  <c:v>63.02156263760012</c:v>
                </c:pt>
                <c:pt idx="4674">
                  <c:v>80.905132550370183</c:v>
                </c:pt>
                <c:pt idx="4675">
                  <c:v>66.007244277278147</c:v>
                </c:pt>
                <c:pt idx="4676">
                  <c:v>68.57138565938979</c:v>
                </c:pt>
                <c:pt idx="4677">
                  <c:v>68.590025544205773</c:v>
                </c:pt>
                <c:pt idx="4678">
                  <c:v>75.306077225998166</c:v>
                </c:pt>
                <c:pt idx="4679">
                  <c:v>63.658440335055154</c:v>
                </c:pt>
                <c:pt idx="4680">
                  <c:v>63.46603551040355</c:v>
                </c:pt>
                <c:pt idx="4681">
                  <c:v>69.283066027222375</c:v>
                </c:pt>
                <c:pt idx="4682">
                  <c:v>62.754957790952894</c:v>
                </c:pt>
                <c:pt idx="4683">
                  <c:v>62.825163251893919</c:v>
                </c:pt>
                <c:pt idx="4684">
                  <c:v>82.944469986179143</c:v>
                </c:pt>
                <c:pt idx="4685">
                  <c:v>66.489469707471628</c:v>
                </c:pt>
                <c:pt idx="4686">
                  <c:v>77.458585495481586</c:v>
                </c:pt>
                <c:pt idx="4687">
                  <c:v>76.817867790713379</c:v>
                </c:pt>
                <c:pt idx="4688">
                  <c:v>75.021642002733898</c:v>
                </c:pt>
                <c:pt idx="4689">
                  <c:v>73.824267692218754</c:v>
                </c:pt>
                <c:pt idx="4690">
                  <c:v>71.849545548556449</c:v>
                </c:pt>
                <c:pt idx="4691">
                  <c:v>80.159202786800037</c:v>
                </c:pt>
                <c:pt idx="4692">
                  <c:v>68.557501304554052</c:v>
                </c:pt>
                <c:pt idx="4693">
                  <c:v>69.020650224151083</c:v>
                </c:pt>
                <c:pt idx="4694">
                  <c:v>75.754226107843309</c:v>
                </c:pt>
                <c:pt idx="4695">
                  <c:v>75.307143863280032</c:v>
                </c:pt>
                <c:pt idx="4696">
                  <c:v>71.820223621099913</c:v>
                </c:pt>
                <c:pt idx="4697">
                  <c:v>75.311579733497737</c:v>
                </c:pt>
                <c:pt idx="4698">
                  <c:v>72.901338263411219</c:v>
                </c:pt>
                <c:pt idx="4699">
                  <c:v>73.977860882923963</c:v>
                </c:pt>
                <c:pt idx="4700">
                  <c:v>64.005177919654173</c:v>
                </c:pt>
                <c:pt idx="4701">
                  <c:v>64.128192035610425</c:v>
                </c:pt>
                <c:pt idx="4702">
                  <c:v>75.083600618690056</c:v>
                </c:pt>
                <c:pt idx="4703">
                  <c:v>63.988801577493973</c:v>
                </c:pt>
                <c:pt idx="4704">
                  <c:v>62.194699588535812</c:v>
                </c:pt>
                <c:pt idx="4705">
                  <c:v>68.260006530956204</c:v>
                </c:pt>
                <c:pt idx="4706">
                  <c:v>65.926028915835602</c:v>
                </c:pt>
                <c:pt idx="4707">
                  <c:v>75.261348583504613</c:v>
                </c:pt>
                <c:pt idx="4708">
                  <c:v>70.068289963789795</c:v>
                </c:pt>
                <c:pt idx="4709">
                  <c:v>66.463447690701386</c:v>
                </c:pt>
                <c:pt idx="4710">
                  <c:v>67.884206604624879</c:v>
                </c:pt>
                <c:pt idx="4711">
                  <c:v>68.627044154960728</c:v>
                </c:pt>
                <c:pt idx="4712">
                  <c:v>71.61644511730735</c:v>
                </c:pt>
                <c:pt idx="4713">
                  <c:v>70.109282110991032</c:v>
                </c:pt>
                <c:pt idx="4714">
                  <c:v>92.178757270031952</c:v>
                </c:pt>
                <c:pt idx="4715">
                  <c:v>91.61405535295674</c:v>
                </c:pt>
                <c:pt idx="4716">
                  <c:v>65.727854459803723</c:v>
                </c:pt>
                <c:pt idx="4717">
                  <c:v>73.517303474471447</c:v>
                </c:pt>
                <c:pt idx="4718">
                  <c:v>61.902288267191729</c:v>
                </c:pt>
                <c:pt idx="4719">
                  <c:v>63.142924664287015</c:v>
                </c:pt>
                <c:pt idx="4720">
                  <c:v>63.848253951654186</c:v>
                </c:pt>
                <c:pt idx="4721">
                  <c:v>72.581615949959158</c:v>
                </c:pt>
                <c:pt idx="4722">
                  <c:v>65.441906427787671</c:v>
                </c:pt>
                <c:pt idx="4723">
                  <c:v>75.644964252684403</c:v>
                </c:pt>
                <c:pt idx="4724">
                  <c:v>69.454244023295331</c:v>
                </c:pt>
                <c:pt idx="4725">
                  <c:v>69.026008910784213</c:v>
                </c:pt>
                <c:pt idx="4726">
                  <c:v>63.599917220428644</c:v>
                </c:pt>
                <c:pt idx="4727">
                  <c:v>65.743325444852729</c:v>
                </c:pt>
                <c:pt idx="4728">
                  <c:v>70.510789766922272</c:v>
                </c:pt>
                <c:pt idx="4729">
                  <c:v>70.01419934183761</c:v>
                </c:pt>
                <c:pt idx="4730">
                  <c:v>68.214425099758785</c:v>
                </c:pt>
                <c:pt idx="4731">
                  <c:v>74.56469927065254</c:v>
                </c:pt>
                <c:pt idx="4732">
                  <c:v>86.206093776744012</c:v>
                </c:pt>
                <c:pt idx="4733">
                  <c:v>64.758192348958275</c:v>
                </c:pt>
                <c:pt idx="4734">
                  <c:v>64.911554906752968</c:v>
                </c:pt>
                <c:pt idx="4735">
                  <c:v>67.828376135130767</c:v>
                </c:pt>
                <c:pt idx="4736">
                  <c:v>68.237624227840726</c:v>
                </c:pt>
                <c:pt idx="4737">
                  <c:v>91.457247235364278</c:v>
                </c:pt>
                <c:pt idx="4738">
                  <c:v>83.180184416321111</c:v>
                </c:pt>
                <c:pt idx="4739">
                  <c:v>78.417074339794908</c:v>
                </c:pt>
                <c:pt idx="4740">
                  <c:v>78.22845801942168</c:v>
                </c:pt>
                <c:pt idx="4741">
                  <c:v>67.339213372117101</c:v>
                </c:pt>
                <c:pt idx="4742">
                  <c:v>70.754426228029999</c:v>
                </c:pt>
                <c:pt idx="4743">
                  <c:v>68.519982532086516</c:v>
                </c:pt>
                <c:pt idx="4744">
                  <c:v>61.113322735978272</c:v>
                </c:pt>
                <c:pt idx="4745">
                  <c:v>67.868989072185016</c:v>
                </c:pt>
                <c:pt idx="4746">
                  <c:v>61.602672729096895</c:v>
                </c:pt>
                <c:pt idx="4747">
                  <c:v>62.562270755645557</c:v>
                </c:pt>
                <c:pt idx="4748">
                  <c:v>62.382116174157773</c:v>
                </c:pt>
                <c:pt idx="4749">
                  <c:v>73.5163292055352</c:v>
                </c:pt>
                <c:pt idx="4750">
                  <c:v>62.364644623835794</c:v>
                </c:pt>
                <c:pt idx="4751">
                  <c:v>61.76007404598289</c:v>
                </c:pt>
                <c:pt idx="4752">
                  <c:v>63.917706917039332</c:v>
                </c:pt>
                <c:pt idx="4753">
                  <c:v>64.367218466377835</c:v>
                </c:pt>
                <c:pt idx="4754">
                  <c:v>67.250253196036951</c:v>
                </c:pt>
                <c:pt idx="4755">
                  <c:v>72.230752078212703</c:v>
                </c:pt>
                <c:pt idx="4756">
                  <c:v>67.479591135895632</c:v>
                </c:pt>
                <c:pt idx="4757">
                  <c:v>63.25957681211711</c:v>
                </c:pt>
                <c:pt idx="4758">
                  <c:v>66.27261646234362</c:v>
                </c:pt>
                <c:pt idx="4759">
                  <c:v>66.665919196009554</c:v>
                </c:pt>
                <c:pt idx="4760">
                  <c:v>70.696803025302984</c:v>
                </c:pt>
                <c:pt idx="4761">
                  <c:v>69.541616646746732</c:v>
                </c:pt>
                <c:pt idx="4762">
                  <c:v>61.30610408734514</c:v>
                </c:pt>
                <c:pt idx="4763">
                  <c:v>68.354295750226996</c:v>
                </c:pt>
                <c:pt idx="4764">
                  <c:v>85.129805326234461</c:v>
                </c:pt>
                <c:pt idx="4765">
                  <c:v>67.808277794028712</c:v>
                </c:pt>
                <c:pt idx="4766">
                  <c:v>60.945513558590996</c:v>
                </c:pt>
                <c:pt idx="4767">
                  <c:v>74.544026279319283</c:v>
                </c:pt>
                <c:pt idx="4768">
                  <c:v>64.383756687909369</c:v>
                </c:pt>
                <c:pt idx="4769">
                  <c:v>73.189852963056836</c:v>
                </c:pt>
                <c:pt idx="4770">
                  <c:v>71.022604542317779</c:v>
                </c:pt>
                <c:pt idx="4771">
                  <c:v>61.019240475613032</c:v>
                </c:pt>
                <c:pt idx="4772">
                  <c:v>66.061504085334278</c:v>
                </c:pt>
                <c:pt idx="4773">
                  <c:v>67.622926425465351</c:v>
                </c:pt>
                <c:pt idx="4774">
                  <c:v>60.673637286965011</c:v>
                </c:pt>
                <c:pt idx="4775">
                  <c:v>61.480726009233827</c:v>
                </c:pt>
                <c:pt idx="4776">
                  <c:v>66.5608408654427</c:v>
                </c:pt>
                <c:pt idx="4777">
                  <c:v>62.756931499729134</c:v>
                </c:pt>
                <c:pt idx="4778">
                  <c:v>63.317347876158891</c:v>
                </c:pt>
                <c:pt idx="4779">
                  <c:v>65.19404725238654</c:v>
                </c:pt>
                <c:pt idx="4780">
                  <c:v>71.750630834238606</c:v>
                </c:pt>
                <c:pt idx="4781">
                  <c:v>65.234798649526766</c:v>
                </c:pt>
                <c:pt idx="4782">
                  <c:v>69.983745310557154</c:v>
                </c:pt>
                <c:pt idx="4783">
                  <c:v>60.213318876169375</c:v>
                </c:pt>
                <c:pt idx="4784">
                  <c:v>61.513209265739476</c:v>
                </c:pt>
                <c:pt idx="4785">
                  <c:v>77.718821994580466</c:v>
                </c:pt>
                <c:pt idx="4786">
                  <c:v>66.704811761656288</c:v>
                </c:pt>
                <c:pt idx="4787">
                  <c:v>62.778087686059578</c:v>
                </c:pt>
                <c:pt idx="4788">
                  <c:v>85.884389486468393</c:v>
                </c:pt>
                <c:pt idx="4789">
                  <c:v>69.536579729118799</c:v>
                </c:pt>
                <c:pt idx="4790">
                  <c:v>88.172643632288811</c:v>
                </c:pt>
                <c:pt idx="4791">
                  <c:v>60.85269298360901</c:v>
                </c:pt>
                <c:pt idx="4792">
                  <c:v>60.6542872743006</c:v>
                </c:pt>
                <c:pt idx="4793">
                  <c:v>62.472928512150858</c:v>
                </c:pt>
                <c:pt idx="4794">
                  <c:v>76.288535385483684</c:v>
                </c:pt>
                <c:pt idx="4795">
                  <c:v>61.283626478034151</c:v>
                </c:pt>
                <c:pt idx="4796">
                  <c:v>75.162354823296312</c:v>
                </c:pt>
                <c:pt idx="4797">
                  <c:v>62.939576915189676</c:v>
                </c:pt>
                <c:pt idx="4798">
                  <c:v>64.824326187888303</c:v>
                </c:pt>
                <c:pt idx="4799">
                  <c:v>67.315866537984974</c:v>
                </c:pt>
                <c:pt idx="4800">
                  <c:v>60.55361835419361</c:v>
                </c:pt>
                <c:pt idx="4801">
                  <c:v>61.350716599957678</c:v>
                </c:pt>
                <c:pt idx="4802">
                  <c:v>64.026603539013905</c:v>
                </c:pt>
                <c:pt idx="4803">
                  <c:v>67.228870667531766</c:v>
                </c:pt>
                <c:pt idx="4804">
                  <c:v>83.069855758996567</c:v>
                </c:pt>
                <c:pt idx="4805">
                  <c:v>62.263724948240835</c:v>
                </c:pt>
                <c:pt idx="4806">
                  <c:v>63.10874709704828</c:v>
                </c:pt>
                <c:pt idx="4807">
                  <c:v>59.415288466969038</c:v>
                </c:pt>
                <c:pt idx="4808">
                  <c:v>61.869009293181236</c:v>
                </c:pt>
                <c:pt idx="4809">
                  <c:v>60.68848117175957</c:v>
                </c:pt>
                <c:pt idx="4810">
                  <c:v>62.154233011694622</c:v>
                </c:pt>
                <c:pt idx="4811">
                  <c:v>73.774690391640206</c:v>
                </c:pt>
                <c:pt idx="4812">
                  <c:v>62.773838888241592</c:v>
                </c:pt>
                <c:pt idx="4813">
                  <c:v>63.365199120868247</c:v>
                </c:pt>
                <c:pt idx="4814">
                  <c:v>67.268859013792664</c:v>
                </c:pt>
                <c:pt idx="4815">
                  <c:v>79.766673072802291</c:v>
                </c:pt>
                <c:pt idx="4816">
                  <c:v>61.836659304992473</c:v>
                </c:pt>
                <c:pt idx="4817">
                  <c:v>62.323050677792828</c:v>
                </c:pt>
                <c:pt idx="4818">
                  <c:v>68.057883705075369</c:v>
                </c:pt>
                <c:pt idx="4819">
                  <c:v>75.922678552055686</c:v>
                </c:pt>
                <c:pt idx="4820">
                  <c:v>63.052636240264285</c:v>
                </c:pt>
                <c:pt idx="4821">
                  <c:v>62.382837770767303</c:v>
                </c:pt>
                <c:pt idx="4822">
                  <c:v>59.734532013824506</c:v>
                </c:pt>
                <c:pt idx="4823">
                  <c:v>69.679191226113133</c:v>
                </c:pt>
                <c:pt idx="4824">
                  <c:v>60.622045883686319</c:v>
                </c:pt>
                <c:pt idx="4825">
                  <c:v>66.074075250179277</c:v>
                </c:pt>
                <c:pt idx="4826">
                  <c:v>66.335400411196758</c:v>
                </c:pt>
                <c:pt idx="4827">
                  <c:v>67.974730040339963</c:v>
                </c:pt>
                <c:pt idx="4828">
                  <c:v>73.886357523160996</c:v>
                </c:pt>
                <c:pt idx="4829">
                  <c:v>63.484845785396864</c:v>
                </c:pt>
                <c:pt idx="4830">
                  <c:v>59.265510915942563</c:v>
                </c:pt>
                <c:pt idx="4831">
                  <c:v>59.632262725246548</c:v>
                </c:pt>
                <c:pt idx="4832">
                  <c:v>75.522886098804506</c:v>
                </c:pt>
                <c:pt idx="4833">
                  <c:v>80.007296435327945</c:v>
                </c:pt>
                <c:pt idx="4834">
                  <c:v>78.060288728226752</c:v>
                </c:pt>
                <c:pt idx="4835">
                  <c:v>72.2020563242598</c:v>
                </c:pt>
                <c:pt idx="4836">
                  <c:v>59.671662948536301</c:v>
                </c:pt>
                <c:pt idx="4837">
                  <c:v>65.505768214498246</c:v>
                </c:pt>
                <c:pt idx="4838">
                  <c:v>78.422042325764394</c:v>
                </c:pt>
                <c:pt idx="4839">
                  <c:v>66.659552388136305</c:v>
                </c:pt>
                <c:pt idx="4840">
                  <c:v>59.291468503685365</c:v>
                </c:pt>
                <c:pt idx="4841">
                  <c:v>59.858046870461131</c:v>
                </c:pt>
                <c:pt idx="4842">
                  <c:v>70.287801029561024</c:v>
                </c:pt>
                <c:pt idx="4843">
                  <c:v>70.289281198168283</c:v>
                </c:pt>
                <c:pt idx="4844">
                  <c:v>77.313056828048715</c:v>
                </c:pt>
                <c:pt idx="4845">
                  <c:v>60.922115242904724</c:v>
                </c:pt>
                <c:pt idx="4846">
                  <c:v>69.008243242074784</c:v>
                </c:pt>
                <c:pt idx="4847">
                  <c:v>71.122030278590117</c:v>
                </c:pt>
                <c:pt idx="4848">
                  <c:v>99.957344839244925</c:v>
                </c:pt>
                <c:pt idx="4849">
                  <c:v>71.086547533848361</c:v>
                </c:pt>
                <c:pt idx="4850">
                  <c:v>82.370496798683206</c:v>
                </c:pt>
                <c:pt idx="4851">
                  <c:v>63.628706989024842</c:v>
                </c:pt>
                <c:pt idx="4852">
                  <c:v>64.039463068987047</c:v>
                </c:pt>
                <c:pt idx="4853">
                  <c:v>63.662704153765219</c:v>
                </c:pt>
                <c:pt idx="4854">
                  <c:v>58.202254272103112</c:v>
                </c:pt>
                <c:pt idx="4855">
                  <c:v>79.269278921610507</c:v>
                </c:pt>
                <c:pt idx="4856">
                  <c:v>58.578155616176645</c:v>
                </c:pt>
                <c:pt idx="4857">
                  <c:v>58.949158894952561</c:v>
                </c:pt>
                <c:pt idx="4858">
                  <c:v>84.202212181020698</c:v>
                </c:pt>
                <c:pt idx="4859">
                  <c:v>83.721535089504385</c:v>
                </c:pt>
                <c:pt idx="4860">
                  <c:v>59.119500626718342</c:v>
                </c:pt>
                <c:pt idx="4861">
                  <c:v>61.299570787453248</c:v>
                </c:pt>
                <c:pt idx="4862">
                  <c:v>64.789492121729594</c:v>
                </c:pt>
                <c:pt idx="4863">
                  <c:v>66.470208617165355</c:v>
                </c:pt>
                <c:pt idx="4864">
                  <c:v>61.463758556655122</c:v>
                </c:pt>
                <c:pt idx="4865">
                  <c:v>58.493401712211359</c:v>
                </c:pt>
                <c:pt idx="4866">
                  <c:v>101.95864698161095</c:v>
                </c:pt>
                <c:pt idx="4867">
                  <c:v>69.022179542504276</c:v>
                </c:pt>
                <c:pt idx="4868">
                  <c:v>60.458735702849793</c:v>
                </c:pt>
                <c:pt idx="4869">
                  <c:v>70.759983802066301</c:v>
                </c:pt>
                <c:pt idx="4870">
                  <c:v>58.632784085738848</c:v>
                </c:pt>
                <c:pt idx="4871">
                  <c:v>59.826904802058451</c:v>
                </c:pt>
                <c:pt idx="4872">
                  <c:v>61.004214623887037</c:v>
                </c:pt>
                <c:pt idx="4873">
                  <c:v>64.254268717904509</c:v>
                </c:pt>
                <c:pt idx="4874">
                  <c:v>80.405776422763637</c:v>
                </c:pt>
                <c:pt idx="4875">
                  <c:v>73.953848677044789</c:v>
                </c:pt>
                <c:pt idx="4876">
                  <c:v>61.714980109782893</c:v>
                </c:pt>
                <c:pt idx="4877">
                  <c:v>62.737405095251802</c:v>
                </c:pt>
                <c:pt idx="4878">
                  <c:v>60.866986235471018</c:v>
                </c:pt>
                <c:pt idx="4879">
                  <c:v>56.364145417767766</c:v>
                </c:pt>
                <c:pt idx="4880">
                  <c:v>57.529095697765541</c:v>
                </c:pt>
                <c:pt idx="4881">
                  <c:v>58.05486746593828</c:v>
                </c:pt>
                <c:pt idx="4882">
                  <c:v>63.236168608450456</c:v>
                </c:pt>
                <c:pt idx="4883">
                  <c:v>59.817887192977608</c:v>
                </c:pt>
                <c:pt idx="4884">
                  <c:v>80.26264118138549</c:v>
                </c:pt>
                <c:pt idx="4885">
                  <c:v>73.688009568111681</c:v>
                </c:pt>
                <c:pt idx="4886">
                  <c:v>72.429473680011625</c:v>
                </c:pt>
                <c:pt idx="4887">
                  <c:v>67.566068286166072</c:v>
                </c:pt>
                <c:pt idx="4888">
                  <c:v>64.251042995476396</c:v>
                </c:pt>
                <c:pt idx="4889">
                  <c:v>91.074727146630266</c:v>
                </c:pt>
                <c:pt idx="4890">
                  <c:v>66.010499970810301</c:v>
                </c:pt>
                <c:pt idx="4891">
                  <c:v>60.674830381470464</c:v>
                </c:pt>
                <c:pt idx="4892">
                  <c:v>77.054138682569899</c:v>
                </c:pt>
                <c:pt idx="4893">
                  <c:v>65.080086742294242</c:v>
                </c:pt>
                <c:pt idx="4894">
                  <c:v>72.023207953512411</c:v>
                </c:pt>
                <c:pt idx="4895">
                  <c:v>57.300457340390977</c:v>
                </c:pt>
                <c:pt idx="4896">
                  <c:v>66.496855130736833</c:v>
                </c:pt>
                <c:pt idx="4897">
                  <c:v>61.458656836395988</c:v>
                </c:pt>
                <c:pt idx="4898">
                  <c:v>60.102085797751066</c:v>
                </c:pt>
                <c:pt idx="4899">
                  <c:v>92.53038344490777</c:v>
                </c:pt>
                <c:pt idx="4900">
                  <c:v>78.755549731388982</c:v>
                </c:pt>
                <c:pt idx="4901">
                  <c:v>66.321267646640351</c:v>
                </c:pt>
                <c:pt idx="4902">
                  <c:v>67.739056165762307</c:v>
                </c:pt>
                <c:pt idx="4903">
                  <c:v>61.238818388590033</c:v>
                </c:pt>
                <c:pt idx="4904">
                  <c:v>55.871051133513497</c:v>
                </c:pt>
                <c:pt idx="4905">
                  <c:v>62.747889080139366</c:v>
                </c:pt>
                <c:pt idx="4906">
                  <c:v>63.904051992443897</c:v>
                </c:pt>
                <c:pt idx="4907">
                  <c:v>73.95224429113749</c:v>
                </c:pt>
                <c:pt idx="4908">
                  <c:v>73.104772339856595</c:v>
                </c:pt>
                <c:pt idx="4909">
                  <c:v>68.852341869136254</c:v>
                </c:pt>
                <c:pt idx="4910">
                  <c:v>62.815575471838258</c:v>
                </c:pt>
                <c:pt idx="4911">
                  <c:v>62.652937030604249</c:v>
                </c:pt>
                <c:pt idx="4912">
                  <c:v>63.629436898171939</c:v>
                </c:pt>
                <c:pt idx="4913">
                  <c:v>88.18815628775836</c:v>
                </c:pt>
                <c:pt idx="4914">
                  <c:v>67.647160236857346</c:v>
                </c:pt>
                <c:pt idx="4915">
                  <c:v>57.932489120708375</c:v>
                </c:pt>
                <c:pt idx="4916">
                  <c:v>64.516914836781723</c:v>
                </c:pt>
                <c:pt idx="4917">
                  <c:v>63.283652115560635</c:v>
                </c:pt>
                <c:pt idx="4918">
                  <c:v>57.509471176300451</c:v>
                </c:pt>
                <c:pt idx="4919">
                  <c:v>92.871048691856544</c:v>
                </c:pt>
                <c:pt idx="4920">
                  <c:v>58.512956086356141</c:v>
                </c:pt>
                <c:pt idx="4921">
                  <c:v>75.12822521569899</c:v>
                </c:pt>
                <c:pt idx="4922">
                  <c:v>55.122033178139844</c:v>
                </c:pt>
                <c:pt idx="4923">
                  <c:v>63.451869366263338</c:v>
                </c:pt>
                <c:pt idx="4924">
                  <c:v>77.998316401130481</c:v>
                </c:pt>
                <c:pt idx="4925">
                  <c:v>69.315125929790042</c:v>
                </c:pt>
                <c:pt idx="4926">
                  <c:v>69.64334425378928</c:v>
                </c:pt>
                <c:pt idx="4927">
                  <c:v>56.043083726011076</c:v>
                </c:pt>
                <c:pt idx="4928">
                  <c:v>56.929570067557265</c:v>
                </c:pt>
                <c:pt idx="4929">
                  <c:v>59.405991872503407</c:v>
                </c:pt>
                <c:pt idx="4930">
                  <c:v>54.315295433680085</c:v>
                </c:pt>
                <c:pt idx="4931">
                  <c:v>76.458419964315311</c:v>
                </c:pt>
                <c:pt idx="4932">
                  <c:v>77.935892111325387</c:v>
                </c:pt>
                <c:pt idx="4933">
                  <c:v>55.413555823109455</c:v>
                </c:pt>
                <c:pt idx="4934">
                  <c:v>56.067357252937121</c:v>
                </c:pt>
                <c:pt idx="4935">
                  <c:v>54.043649655167975</c:v>
                </c:pt>
                <c:pt idx="4936">
                  <c:v>72.107767184650783</c:v>
                </c:pt>
                <c:pt idx="4937">
                  <c:v>70.664589006426496</c:v>
                </c:pt>
                <c:pt idx="4938">
                  <c:v>87.532089227587477</c:v>
                </c:pt>
                <c:pt idx="4939">
                  <c:v>54.762832663875614</c:v>
                </c:pt>
                <c:pt idx="4940">
                  <c:v>57.959297532071567</c:v>
                </c:pt>
                <c:pt idx="4941">
                  <c:v>58.473913219855625</c:v>
                </c:pt>
                <c:pt idx="4942">
                  <c:v>86.176704629578964</c:v>
                </c:pt>
                <c:pt idx="4943">
                  <c:v>75.93067933908101</c:v>
                </c:pt>
                <c:pt idx="4944">
                  <c:v>54.789830224668357</c:v>
                </c:pt>
                <c:pt idx="4945">
                  <c:v>83.877209231138877</c:v>
                </c:pt>
                <c:pt idx="4946">
                  <c:v>69.48847706177348</c:v>
                </c:pt>
                <c:pt idx="4947">
                  <c:v>67.9738937538785</c:v>
                </c:pt>
                <c:pt idx="4948">
                  <c:v>54.761372862811854</c:v>
                </c:pt>
                <c:pt idx="4949">
                  <c:v>76.943110697350306</c:v>
                </c:pt>
                <c:pt idx="4950">
                  <c:v>65.366635677276818</c:v>
                </c:pt>
                <c:pt idx="4951">
                  <c:v>57.423599946098179</c:v>
                </c:pt>
                <c:pt idx="4952">
                  <c:v>60.424900166395844</c:v>
                </c:pt>
                <c:pt idx="4953">
                  <c:v>58.45098630967837</c:v>
                </c:pt>
                <c:pt idx="4954">
                  <c:v>53.180656066843028</c:v>
                </c:pt>
                <c:pt idx="4955">
                  <c:v>59.402821904732953</c:v>
                </c:pt>
                <c:pt idx="4956">
                  <c:v>66.497898979999604</c:v>
                </c:pt>
                <c:pt idx="4957">
                  <c:v>67.024673537133424</c:v>
                </c:pt>
                <c:pt idx="4958">
                  <c:v>55.190121550912096</c:v>
                </c:pt>
                <c:pt idx="4959">
                  <c:v>54.03733693132893</c:v>
                </c:pt>
                <c:pt idx="4960">
                  <c:v>63.112302534142607</c:v>
                </c:pt>
                <c:pt idx="4961">
                  <c:v>66.663967988496594</c:v>
                </c:pt>
                <c:pt idx="4962">
                  <c:v>64.795408142295528</c:v>
                </c:pt>
                <c:pt idx="4963">
                  <c:v>52.901681389391435</c:v>
                </c:pt>
                <c:pt idx="4964">
                  <c:v>80.541276961790672</c:v>
                </c:pt>
                <c:pt idx="4965">
                  <c:v>57.085456485265546</c:v>
                </c:pt>
                <c:pt idx="4966">
                  <c:v>73.154533539192798</c:v>
                </c:pt>
                <c:pt idx="4967">
                  <c:v>54.031676966594425</c:v>
                </c:pt>
                <c:pt idx="4968">
                  <c:v>59.807801183958318</c:v>
                </c:pt>
                <c:pt idx="4969">
                  <c:v>58.357493150984297</c:v>
                </c:pt>
                <c:pt idx="4970">
                  <c:v>54.762100138079738</c:v>
                </c:pt>
                <c:pt idx="4971">
                  <c:v>50.009232232042351</c:v>
                </c:pt>
                <c:pt idx="4972">
                  <c:v>83.553388922012729</c:v>
                </c:pt>
                <c:pt idx="4973">
                  <c:v>50.637966273707484</c:v>
                </c:pt>
                <c:pt idx="4974">
                  <c:v>53.162432347799871</c:v>
                </c:pt>
                <c:pt idx="4975">
                  <c:v>53.651809510776346</c:v>
                </c:pt>
                <c:pt idx="4976">
                  <c:v>59.177206407485436</c:v>
                </c:pt>
                <c:pt idx="4977">
                  <c:v>49.371237654800936</c:v>
                </c:pt>
                <c:pt idx="4978">
                  <c:v>53.842622839199578</c:v>
                </c:pt>
                <c:pt idx="4979">
                  <c:v>59.008394357073982</c:v>
                </c:pt>
                <c:pt idx="4980">
                  <c:v>57.730036758218446</c:v>
                </c:pt>
                <c:pt idx="4981">
                  <c:v>56.430232310470657</c:v>
                </c:pt>
                <c:pt idx="4982">
                  <c:v>69.84714270522889</c:v>
                </c:pt>
                <c:pt idx="4983">
                  <c:v>54.447209233636357</c:v>
                </c:pt>
                <c:pt idx="4984">
                  <c:v>48.693584471149755</c:v>
                </c:pt>
                <c:pt idx="4985">
                  <c:v>71.068018099681325</c:v>
                </c:pt>
                <c:pt idx="4986">
                  <c:v>57.941375909334198</c:v>
                </c:pt>
                <c:pt idx="4987">
                  <c:v>54.751868842782557</c:v>
                </c:pt>
                <c:pt idx="4988">
                  <c:v>68.482610450719065</c:v>
                </c:pt>
                <c:pt idx="4989">
                  <c:v>63.146860638058946</c:v>
                </c:pt>
                <c:pt idx="4990">
                  <c:v>49.228720261275747</c:v>
                </c:pt>
                <c:pt idx="4991">
                  <c:v>49.947882109095993</c:v>
                </c:pt>
                <c:pt idx="4992">
                  <c:v>58.127991260653765</c:v>
                </c:pt>
                <c:pt idx="4993">
                  <c:v>51.14496040858856</c:v>
                </c:pt>
                <c:pt idx="4994">
                  <c:v>51.400140075105071</c:v>
                </c:pt>
                <c:pt idx="4995">
                  <c:v>73.023769850196757</c:v>
                </c:pt>
                <c:pt idx="4996">
                  <c:v>46.728879768318677</c:v>
                </c:pt>
                <c:pt idx="4997">
                  <c:v>47.960205445021153</c:v>
                </c:pt>
                <c:pt idx="4998">
                  <c:v>48.656063535221321</c:v>
                </c:pt>
                <c:pt idx="4999">
                  <c:v>58.9664316708473</c:v>
                </c:pt>
              </c:numCache>
            </c:numRef>
          </c:xVal>
          <c:yVal>
            <c:numRef>
              <c:f>Sheet1!$C$37:$C$5036</c:f>
              <c:numCache>
                <c:formatCode>0.0</c:formatCode>
                <c:ptCount val="5000"/>
                <c:pt idx="0">
                  <c:v>4450.1627452738403</c:v>
                </c:pt>
                <c:pt idx="1">
                  <c:v>4000.3738386674586</c:v>
                </c:pt>
                <c:pt idx="2">
                  <c:v>3954.9222180377164</c:v>
                </c:pt>
                <c:pt idx="3">
                  <c:v>3942.4663465485137</c:v>
                </c:pt>
                <c:pt idx="4">
                  <c:v>4330.7400037971311</c:v>
                </c:pt>
                <c:pt idx="5">
                  <c:v>4212.2421239171381</c:v>
                </c:pt>
                <c:pt idx="6">
                  <c:v>3922.6448480867102</c:v>
                </c:pt>
                <c:pt idx="7">
                  <c:v>3986.0382529974868</c:v>
                </c:pt>
                <c:pt idx="8">
                  <c:v>4153.1321911922323</c:v>
                </c:pt>
                <c:pt idx="9">
                  <c:v>3911.7039909428668</c:v>
                </c:pt>
                <c:pt idx="10">
                  <c:v>4013.8251898046015</c:v>
                </c:pt>
                <c:pt idx="11">
                  <c:v>3990.8861574173911</c:v>
                </c:pt>
                <c:pt idx="12">
                  <c:v>3904.4608906284898</c:v>
                </c:pt>
                <c:pt idx="13">
                  <c:v>3862.6376203547297</c:v>
                </c:pt>
                <c:pt idx="14">
                  <c:v>3886.9699400140457</c:v>
                </c:pt>
                <c:pt idx="15">
                  <c:v>4060.3854447780741</c:v>
                </c:pt>
                <c:pt idx="16">
                  <c:v>4165.9519270977116</c:v>
                </c:pt>
                <c:pt idx="17">
                  <c:v>3740.5439040248157</c:v>
                </c:pt>
                <c:pt idx="18">
                  <c:v>3687.4898641131085</c:v>
                </c:pt>
                <c:pt idx="19">
                  <c:v>3888.5260570941255</c:v>
                </c:pt>
                <c:pt idx="20">
                  <c:v>3668.6551585949292</c:v>
                </c:pt>
                <c:pt idx="21">
                  <c:v>3684.6122491013325</c:v>
                </c:pt>
                <c:pt idx="22">
                  <c:v>3772.4118736667069</c:v>
                </c:pt>
                <c:pt idx="23">
                  <c:v>3657.0018118287035</c:v>
                </c:pt>
                <c:pt idx="24">
                  <c:v>3836.5936996380301</c:v>
                </c:pt>
                <c:pt idx="25">
                  <c:v>3716.2492999763986</c:v>
                </c:pt>
                <c:pt idx="26">
                  <c:v>3862.0524508972057</c:v>
                </c:pt>
                <c:pt idx="27">
                  <c:v>3961.5017093285846</c:v>
                </c:pt>
                <c:pt idx="28">
                  <c:v>3635.1297844148285</c:v>
                </c:pt>
                <c:pt idx="29">
                  <c:v>3610.1919441548735</c:v>
                </c:pt>
                <c:pt idx="30">
                  <c:v>3826.7662353316059</c:v>
                </c:pt>
                <c:pt idx="31">
                  <c:v>3609.9001661830653</c:v>
                </c:pt>
                <c:pt idx="32">
                  <c:v>3598.5355207279003</c:v>
                </c:pt>
                <c:pt idx="33">
                  <c:v>3632.8859449281867</c:v>
                </c:pt>
                <c:pt idx="34">
                  <c:v>4146.7345236725823</c:v>
                </c:pt>
                <c:pt idx="35">
                  <c:v>3669.4480811011904</c:v>
                </c:pt>
                <c:pt idx="36">
                  <c:v>3658.3748693658049</c:v>
                </c:pt>
                <c:pt idx="37">
                  <c:v>3617.4891239874869</c:v>
                </c:pt>
                <c:pt idx="38">
                  <c:v>4045.1777111896054</c:v>
                </c:pt>
                <c:pt idx="39">
                  <c:v>3733.6472768462113</c:v>
                </c:pt>
                <c:pt idx="40">
                  <c:v>3612.1553904539469</c:v>
                </c:pt>
                <c:pt idx="41">
                  <c:v>3569.0110390175751</c:v>
                </c:pt>
                <c:pt idx="42">
                  <c:v>3588.8905213386643</c:v>
                </c:pt>
                <c:pt idx="43">
                  <c:v>3905.275377688904</c:v>
                </c:pt>
                <c:pt idx="44">
                  <c:v>3861.5563116919866</c:v>
                </c:pt>
                <c:pt idx="45">
                  <c:v>3915.4171367299678</c:v>
                </c:pt>
                <c:pt idx="46">
                  <c:v>3672.0125679935027</c:v>
                </c:pt>
                <c:pt idx="47">
                  <c:v>3714.8392959625135</c:v>
                </c:pt>
                <c:pt idx="48">
                  <c:v>3696.4184394359922</c:v>
                </c:pt>
                <c:pt idx="49">
                  <c:v>3538.481847021817</c:v>
                </c:pt>
                <c:pt idx="50">
                  <c:v>3931.0752780085186</c:v>
                </c:pt>
                <c:pt idx="51">
                  <c:v>3799.54981044539</c:v>
                </c:pt>
                <c:pt idx="52">
                  <c:v>3587.6518021869651</c:v>
                </c:pt>
                <c:pt idx="53">
                  <c:v>3611.0971582594711</c:v>
                </c:pt>
                <c:pt idx="54">
                  <c:v>3911.7573309721793</c:v>
                </c:pt>
                <c:pt idx="55">
                  <c:v>3533.8307597476141</c:v>
                </c:pt>
                <c:pt idx="56">
                  <c:v>3898.4685023606048</c:v>
                </c:pt>
                <c:pt idx="57">
                  <c:v>3516.9612920356053</c:v>
                </c:pt>
                <c:pt idx="58">
                  <c:v>3512.1236141475929</c:v>
                </c:pt>
                <c:pt idx="59">
                  <c:v>3533.0896012511648</c:v>
                </c:pt>
                <c:pt idx="60">
                  <c:v>3707.6304586934543</c:v>
                </c:pt>
                <c:pt idx="61">
                  <c:v>3502.1184671950291</c:v>
                </c:pt>
                <c:pt idx="62">
                  <c:v>3632.1333122980768</c:v>
                </c:pt>
                <c:pt idx="63">
                  <c:v>3501.3853105774951</c:v>
                </c:pt>
                <c:pt idx="64">
                  <c:v>3577.1274052217095</c:v>
                </c:pt>
                <c:pt idx="65">
                  <c:v>3861.7990549709748</c:v>
                </c:pt>
                <c:pt idx="66">
                  <c:v>3676.6774346987277</c:v>
                </c:pt>
                <c:pt idx="67">
                  <c:v>3479.6903384537113</c:v>
                </c:pt>
                <c:pt idx="68">
                  <c:v>3591.9805866831384</c:v>
                </c:pt>
                <c:pt idx="69">
                  <c:v>3464.3215854761338</c:v>
                </c:pt>
                <c:pt idx="70">
                  <c:v>3464.2283184479284</c:v>
                </c:pt>
                <c:pt idx="71">
                  <c:v>3481.9411721340502</c:v>
                </c:pt>
                <c:pt idx="72">
                  <c:v>3633.8269504422583</c:v>
                </c:pt>
                <c:pt idx="73">
                  <c:v>3544.4487484339288</c:v>
                </c:pt>
                <c:pt idx="74">
                  <c:v>3483.3629951191815</c:v>
                </c:pt>
                <c:pt idx="75">
                  <c:v>3610.6383463741522</c:v>
                </c:pt>
                <c:pt idx="76">
                  <c:v>3753.9346611331111</c:v>
                </c:pt>
                <c:pt idx="77">
                  <c:v>3676.1727742016674</c:v>
                </c:pt>
                <c:pt idx="78">
                  <c:v>3614.9406148612261</c:v>
                </c:pt>
                <c:pt idx="79">
                  <c:v>3574.3568627848722</c:v>
                </c:pt>
                <c:pt idx="80">
                  <c:v>3793.5012703830471</c:v>
                </c:pt>
                <c:pt idx="81">
                  <c:v>3440.4648237385672</c:v>
                </c:pt>
                <c:pt idx="82">
                  <c:v>3627.3993583224883</c:v>
                </c:pt>
                <c:pt idx="83">
                  <c:v>3509.9619812678243</c:v>
                </c:pt>
                <c:pt idx="84">
                  <c:v>3608.8558245403556</c:v>
                </c:pt>
                <c:pt idx="85">
                  <c:v>3479.68157914733</c:v>
                </c:pt>
                <c:pt idx="86">
                  <c:v>3663.1896354041928</c:v>
                </c:pt>
                <c:pt idx="87">
                  <c:v>3418.1808775539312</c:v>
                </c:pt>
                <c:pt idx="88">
                  <c:v>3640.8523363938093</c:v>
                </c:pt>
                <c:pt idx="89">
                  <c:v>3500.8974726304723</c:v>
                </c:pt>
                <c:pt idx="90">
                  <c:v>3774.4233782050642</c:v>
                </c:pt>
                <c:pt idx="91">
                  <c:v>3579.6720158840326</c:v>
                </c:pt>
                <c:pt idx="92">
                  <c:v>3439.4960514297472</c:v>
                </c:pt>
                <c:pt idx="93">
                  <c:v>3542.1670700726154</c:v>
                </c:pt>
                <c:pt idx="94">
                  <c:v>3442.0990782249983</c:v>
                </c:pt>
                <c:pt idx="95">
                  <c:v>3477.2874699055556</c:v>
                </c:pt>
                <c:pt idx="96">
                  <c:v>3762.6351739301199</c:v>
                </c:pt>
                <c:pt idx="97">
                  <c:v>3550.5416619299094</c:v>
                </c:pt>
                <c:pt idx="98">
                  <c:v>3407.0244295836465</c:v>
                </c:pt>
                <c:pt idx="99">
                  <c:v>3429.8431909271076</c:v>
                </c:pt>
                <c:pt idx="100">
                  <c:v>3578.9483610781695</c:v>
                </c:pt>
                <c:pt idx="101">
                  <c:v>3703.5689789562516</c:v>
                </c:pt>
                <c:pt idx="102">
                  <c:v>3400.4085958168807</c:v>
                </c:pt>
                <c:pt idx="103">
                  <c:v>3461.1097713435283</c:v>
                </c:pt>
                <c:pt idx="104">
                  <c:v>3398.2190862675807</c:v>
                </c:pt>
                <c:pt idx="105">
                  <c:v>3390.5525016345746</c:v>
                </c:pt>
                <c:pt idx="106">
                  <c:v>3414.2255218380151</c:v>
                </c:pt>
                <c:pt idx="107">
                  <c:v>3654.3140406098441</c:v>
                </c:pt>
                <c:pt idx="108">
                  <c:v>3564.7029779242562</c:v>
                </c:pt>
                <c:pt idx="109">
                  <c:v>3397.7796051600717</c:v>
                </c:pt>
                <c:pt idx="110">
                  <c:v>3580.0664271580099</c:v>
                </c:pt>
                <c:pt idx="111">
                  <c:v>3406.1891774471987</c:v>
                </c:pt>
                <c:pt idx="112">
                  <c:v>3527.1242785677096</c:v>
                </c:pt>
                <c:pt idx="113">
                  <c:v>3562.7570647820958</c:v>
                </c:pt>
                <c:pt idx="114">
                  <c:v>3400.111114248788</c:v>
                </c:pt>
                <c:pt idx="115">
                  <c:v>3595.7683476009588</c:v>
                </c:pt>
                <c:pt idx="116">
                  <c:v>3541.2141935258251</c:v>
                </c:pt>
                <c:pt idx="117">
                  <c:v>3363.7751273562008</c:v>
                </c:pt>
                <c:pt idx="118">
                  <c:v>3387.6079801239994</c:v>
                </c:pt>
                <c:pt idx="119">
                  <c:v>3369.0655614056755</c:v>
                </c:pt>
                <c:pt idx="120">
                  <c:v>3463.8886452960583</c:v>
                </c:pt>
                <c:pt idx="121">
                  <c:v>3932.887092899854</c:v>
                </c:pt>
                <c:pt idx="122">
                  <c:v>3592.262498977122</c:v>
                </c:pt>
                <c:pt idx="123">
                  <c:v>3372.0647639948334</c:v>
                </c:pt>
                <c:pt idx="124">
                  <c:v>3571.1533742936376</c:v>
                </c:pt>
                <c:pt idx="125">
                  <c:v>3342.4099647245612</c:v>
                </c:pt>
                <c:pt idx="126">
                  <c:v>3348.4939677835846</c:v>
                </c:pt>
                <c:pt idx="127">
                  <c:v>3355.962368970735</c:v>
                </c:pt>
                <c:pt idx="128">
                  <c:v>3380.9951670031251</c:v>
                </c:pt>
                <c:pt idx="129">
                  <c:v>3365.6696834205763</c:v>
                </c:pt>
                <c:pt idx="130">
                  <c:v>3561.6015072238183</c:v>
                </c:pt>
                <c:pt idx="131">
                  <c:v>3506.4996602780616</c:v>
                </c:pt>
                <c:pt idx="132">
                  <c:v>3771.9075325201111</c:v>
                </c:pt>
                <c:pt idx="133">
                  <c:v>3485.4086020593604</c:v>
                </c:pt>
                <c:pt idx="134">
                  <c:v>3491.7619213268072</c:v>
                </c:pt>
                <c:pt idx="135">
                  <c:v>3439.846232074487</c:v>
                </c:pt>
                <c:pt idx="136">
                  <c:v>3700.583908831486</c:v>
                </c:pt>
                <c:pt idx="137">
                  <c:v>3329.6066343306711</c:v>
                </c:pt>
                <c:pt idx="138">
                  <c:v>3589.7050769921179</c:v>
                </c:pt>
                <c:pt idx="139">
                  <c:v>3683.327966818435</c:v>
                </c:pt>
                <c:pt idx="140">
                  <c:v>3448.8911124519</c:v>
                </c:pt>
                <c:pt idx="141">
                  <c:v>3394.216343287806</c:v>
                </c:pt>
                <c:pt idx="142">
                  <c:v>3402.2179483133323</c:v>
                </c:pt>
                <c:pt idx="143">
                  <c:v>3644.0498721073641</c:v>
                </c:pt>
                <c:pt idx="144">
                  <c:v>3601.4578159956482</c:v>
                </c:pt>
                <c:pt idx="145">
                  <c:v>4188.8835923700144</c:v>
                </c:pt>
                <c:pt idx="146">
                  <c:v>3468.6430181375836</c:v>
                </c:pt>
                <c:pt idx="147">
                  <c:v>3459.5218893287802</c:v>
                </c:pt>
                <c:pt idx="148">
                  <c:v>3727.6012544140576</c:v>
                </c:pt>
                <c:pt idx="149">
                  <c:v>3692.5066319790576</c:v>
                </c:pt>
                <c:pt idx="150">
                  <c:v>3392.3821200046186</c:v>
                </c:pt>
                <c:pt idx="151">
                  <c:v>3489.0462000131574</c:v>
                </c:pt>
                <c:pt idx="152">
                  <c:v>3722.8283220514977</c:v>
                </c:pt>
                <c:pt idx="153">
                  <c:v>3326.3071706801061</c:v>
                </c:pt>
                <c:pt idx="154">
                  <c:v>3340.0006450098408</c:v>
                </c:pt>
                <c:pt idx="155">
                  <c:v>3424.5207292224341</c:v>
                </c:pt>
                <c:pt idx="156">
                  <c:v>3426.5123156183254</c:v>
                </c:pt>
                <c:pt idx="157">
                  <c:v>3322.732190565896</c:v>
                </c:pt>
                <c:pt idx="158">
                  <c:v>3439.212394960949</c:v>
                </c:pt>
                <c:pt idx="159">
                  <c:v>3438.6087082556974</c:v>
                </c:pt>
                <c:pt idx="160">
                  <c:v>3543.7599289987111</c:v>
                </c:pt>
                <c:pt idx="161">
                  <c:v>3286.8904223254622</c:v>
                </c:pt>
                <c:pt idx="162">
                  <c:v>3389.0206848026646</c:v>
                </c:pt>
                <c:pt idx="163">
                  <c:v>3292.6041901398248</c:v>
                </c:pt>
                <c:pt idx="164">
                  <c:v>3296.9761725039207</c:v>
                </c:pt>
                <c:pt idx="165">
                  <c:v>3335.4459555439253</c:v>
                </c:pt>
                <c:pt idx="166">
                  <c:v>3385.8227043259617</c:v>
                </c:pt>
                <c:pt idx="167">
                  <c:v>3334.0632598579314</c:v>
                </c:pt>
                <c:pt idx="168">
                  <c:v>3616.8148827647947</c:v>
                </c:pt>
                <c:pt idx="169">
                  <c:v>3612.9117037929523</c:v>
                </c:pt>
                <c:pt idx="170">
                  <c:v>3449.037459798757</c:v>
                </c:pt>
                <c:pt idx="171">
                  <c:v>3658.286521677911</c:v>
                </c:pt>
                <c:pt idx="172">
                  <c:v>3465.469745922931</c:v>
                </c:pt>
                <c:pt idx="173">
                  <c:v>3358.4490438768021</c:v>
                </c:pt>
                <c:pt idx="174">
                  <c:v>3292.296440485823</c:v>
                </c:pt>
                <c:pt idx="175">
                  <c:v>3303.7591485091307</c:v>
                </c:pt>
                <c:pt idx="176">
                  <c:v>3384.6457071545938</c:v>
                </c:pt>
                <c:pt idx="177">
                  <c:v>3892.3174522161244</c:v>
                </c:pt>
                <c:pt idx="178">
                  <c:v>3301.4011516457458</c:v>
                </c:pt>
                <c:pt idx="179">
                  <c:v>3430.651906498158</c:v>
                </c:pt>
                <c:pt idx="180">
                  <c:v>3496.3112869594952</c:v>
                </c:pt>
                <c:pt idx="181">
                  <c:v>3321.3871903935155</c:v>
                </c:pt>
                <c:pt idx="182">
                  <c:v>3574.7423082355235</c:v>
                </c:pt>
                <c:pt idx="183">
                  <c:v>3504.9857552264239</c:v>
                </c:pt>
                <c:pt idx="184">
                  <c:v>3492.1819996451377</c:v>
                </c:pt>
                <c:pt idx="185">
                  <c:v>3384.9164363473728</c:v>
                </c:pt>
                <c:pt idx="186">
                  <c:v>3283.163521261828</c:v>
                </c:pt>
                <c:pt idx="187">
                  <c:v>3298.0374691312204</c:v>
                </c:pt>
                <c:pt idx="188">
                  <c:v>3561.7053669319193</c:v>
                </c:pt>
                <c:pt idx="189">
                  <c:v>3404.2560610401006</c:v>
                </c:pt>
                <c:pt idx="190">
                  <c:v>3334.6691121242329</c:v>
                </c:pt>
                <c:pt idx="191">
                  <c:v>3273.8508738116643</c:v>
                </c:pt>
                <c:pt idx="192">
                  <c:v>3277.6347274440136</c:v>
                </c:pt>
                <c:pt idx="193">
                  <c:v>3655.8182061738212</c:v>
                </c:pt>
                <c:pt idx="194">
                  <c:v>3601.7431096722248</c:v>
                </c:pt>
                <c:pt idx="195">
                  <c:v>3502.9972058053559</c:v>
                </c:pt>
                <c:pt idx="196">
                  <c:v>3273.6921886702703</c:v>
                </c:pt>
                <c:pt idx="197">
                  <c:v>3435.0194418171341</c:v>
                </c:pt>
                <c:pt idx="198">
                  <c:v>3279.806406893922</c:v>
                </c:pt>
                <c:pt idx="199">
                  <c:v>3743.9368877397073</c:v>
                </c:pt>
                <c:pt idx="200">
                  <c:v>3272.3406834808134</c:v>
                </c:pt>
                <c:pt idx="201">
                  <c:v>3493.6925663294664</c:v>
                </c:pt>
                <c:pt idx="202">
                  <c:v>3313.9608907734496</c:v>
                </c:pt>
                <c:pt idx="203">
                  <c:v>3281.844091265998</c:v>
                </c:pt>
                <c:pt idx="204">
                  <c:v>3479.0605291328588</c:v>
                </c:pt>
                <c:pt idx="205">
                  <c:v>3939.416592756279</c:v>
                </c:pt>
                <c:pt idx="206">
                  <c:v>3267.5991880285374</c:v>
                </c:pt>
                <c:pt idx="207">
                  <c:v>3349.3474163142946</c:v>
                </c:pt>
                <c:pt idx="208">
                  <c:v>3712.2844770975371</c:v>
                </c:pt>
                <c:pt idx="209">
                  <c:v>3311.4482579507062</c:v>
                </c:pt>
                <c:pt idx="210">
                  <c:v>3264.5222463707241</c:v>
                </c:pt>
                <c:pt idx="211">
                  <c:v>3279.9396676838314</c:v>
                </c:pt>
                <c:pt idx="212">
                  <c:v>3341.5276308321936</c:v>
                </c:pt>
                <c:pt idx="213">
                  <c:v>3443.9528973021279</c:v>
                </c:pt>
                <c:pt idx="214">
                  <c:v>3548.9999359680305</c:v>
                </c:pt>
                <c:pt idx="215">
                  <c:v>3418.9344001868203</c:v>
                </c:pt>
                <c:pt idx="216">
                  <c:v>3578.0841014107714</c:v>
                </c:pt>
                <c:pt idx="217">
                  <c:v>3380.0102509540184</c:v>
                </c:pt>
                <c:pt idx="218">
                  <c:v>3463.5244832536719</c:v>
                </c:pt>
                <c:pt idx="219">
                  <c:v>3712.6767608319387</c:v>
                </c:pt>
                <c:pt idx="220">
                  <c:v>3250.538265824558</c:v>
                </c:pt>
                <c:pt idx="221">
                  <c:v>4006.3753243547908</c:v>
                </c:pt>
                <c:pt idx="222">
                  <c:v>3246.5068047413388</c:v>
                </c:pt>
                <c:pt idx="223">
                  <c:v>3265.4247566539798</c:v>
                </c:pt>
                <c:pt idx="224">
                  <c:v>3475.0961245207618</c:v>
                </c:pt>
                <c:pt idx="225">
                  <c:v>3229.8987882887627</c:v>
                </c:pt>
                <c:pt idx="226">
                  <c:v>3378.0268381973897</c:v>
                </c:pt>
                <c:pt idx="227">
                  <c:v>3296.0403545331997</c:v>
                </c:pt>
                <c:pt idx="228">
                  <c:v>3768.6109998750126</c:v>
                </c:pt>
                <c:pt idx="229">
                  <c:v>3716.2943409479267</c:v>
                </c:pt>
                <c:pt idx="230">
                  <c:v>3449.7285353265602</c:v>
                </c:pt>
                <c:pt idx="231">
                  <c:v>3494.9632128452595</c:v>
                </c:pt>
                <c:pt idx="232">
                  <c:v>3598.5061852999252</c:v>
                </c:pt>
                <c:pt idx="233">
                  <c:v>3357.9756007719761</c:v>
                </c:pt>
                <c:pt idx="234">
                  <c:v>3365.3518804172386</c:v>
                </c:pt>
                <c:pt idx="235">
                  <c:v>3423.4299190023257</c:v>
                </c:pt>
                <c:pt idx="236">
                  <c:v>3266.2753826872795</c:v>
                </c:pt>
                <c:pt idx="237">
                  <c:v>3239.2268619438214</c:v>
                </c:pt>
                <c:pt idx="238">
                  <c:v>3435.2631233222223</c:v>
                </c:pt>
                <c:pt idx="239">
                  <c:v>3424.6960237389762</c:v>
                </c:pt>
                <c:pt idx="240">
                  <c:v>3344.2510807165972</c:v>
                </c:pt>
                <c:pt idx="241">
                  <c:v>3952.8189464023199</c:v>
                </c:pt>
                <c:pt idx="242">
                  <c:v>3441.7182603651131</c:v>
                </c:pt>
                <c:pt idx="243">
                  <c:v>3363.6962181602598</c:v>
                </c:pt>
                <c:pt idx="244">
                  <c:v>3290.2260028794567</c:v>
                </c:pt>
                <c:pt idx="245">
                  <c:v>3420.636047581721</c:v>
                </c:pt>
                <c:pt idx="246">
                  <c:v>3789.3183489289313</c:v>
                </c:pt>
                <c:pt idx="247">
                  <c:v>3392.0083146850866</c:v>
                </c:pt>
                <c:pt idx="248">
                  <c:v>3306.4971189268622</c:v>
                </c:pt>
                <c:pt idx="249">
                  <c:v>3246.8604402562128</c:v>
                </c:pt>
                <c:pt idx="250">
                  <c:v>3208.4371317932037</c:v>
                </c:pt>
                <c:pt idx="251">
                  <c:v>3609.9907605170029</c:v>
                </c:pt>
                <c:pt idx="252">
                  <c:v>3226.2117380948639</c:v>
                </c:pt>
                <c:pt idx="253">
                  <c:v>3240.1739229068712</c:v>
                </c:pt>
                <c:pt idx="254">
                  <c:v>3413.8547090733346</c:v>
                </c:pt>
                <c:pt idx="255">
                  <c:v>3332.9818847939023</c:v>
                </c:pt>
                <c:pt idx="256">
                  <c:v>3531.13315165527</c:v>
                </c:pt>
                <c:pt idx="257">
                  <c:v>3480.6146231689495</c:v>
                </c:pt>
                <c:pt idx="258">
                  <c:v>3644.321845147675</c:v>
                </c:pt>
                <c:pt idx="259">
                  <c:v>4013.802550934538</c:v>
                </c:pt>
                <c:pt idx="260">
                  <c:v>3206.2322394561024</c:v>
                </c:pt>
                <c:pt idx="261">
                  <c:v>3243.3502044639349</c:v>
                </c:pt>
                <c:pt idx="262">
                  <c:v>3233.2118581845721</c:v>
                </c:pt>
                <c:pt idx="263">
                  <c:v>3293.1320264466158</c:v>
                </c:pt>
                <c:pt idx="264">
                  <c:v>3832.2482214999341</c:v>
                </c:pt>
                <c:pt idx="265">
                  <c:v>3235.5044409054681</c:v>
                </c:pt>
                <c:pt idx="266">
                  <c:v>3196.023014521887</c:v>
                </c:pt>
                <c:pt idx="267">
                  <c:v>3423.7527131538136</c:v>
                </c:pt>
                <c:pt idx="268">
                  <c:v>3279.7959477034055</c:v>
                </c:pt>
                <c:pt idx="269">
                  <c:v>3409.1067018703689</c:v>
                </c:pt>
                <c:pt idx="270">
                  <c:v>3231.8983434467268</c:v>
                </c:pt>
                <c:pt idx="271">
                  <c:v>3345.7113414594178</c:v>
                </c:pt>
                <c:pt idx="272">
                  <c:v>3490.6815422874797</c:v>
                </c:pt>
                <c:pt idx="273">
                  <c:v>3209.0133679560154</c:v>
                </c:pt>
                <c:pt idx="274">
                  <c:v>3212.0957847754171</c:v>
                </c:pt>
                <c:pt idx="275">
                  <c:v>3719.4768928636504</c:v>
                </c:pt>
                <c:pt idx="276">
                  <c:v>3989.6108852241373</c:v>
                </c:pt>
                <c:pt idx="277">
                  <c:v>3327.5605534281735</c:v>
                </c:pt>
                <c:pt idx="278">
                  <c:v>3312.656435719804</c:v>
                </c:pt>
                <c:pt idx="279">
                  <c:v>3831.4737154180175</c:v>
                </c:pt>
                <c:pt idx="280">
                  <c:v>3202.8075637692646</c:v>
                </c:pt>
                <c:pt idx="281">
                  <c:v>3200.7913250073466</c:v>
                </c:pt>
                <c:pt idx="282">
                  <c:v>3185.5377310033646</c:v>
                </c:pt>
                <c:pt idx="283">
                  <c:v>3467.0307866736102</c:v>
                </c:pt>
                <c:pt idx="284">
                  <c:v>3239.2578353941562</c:v>
                </c:pt>
                <c:pt idx="285">
                  <c:v>3819.8754691584545</c:v>
                </c:pt>
                <c:pt idx="286">
                  <c:v>3410.3734023799748</c:v>
                </c:pt>
                <c:pt idx="287">
                  <c:v>3248.5365118350542</c:v>
                </c:pt>
                <c:pt idx="288">
                  <c:v>3400.3213695602453</c:v>
                </c:pt>
                <c:pt idx="289">
                  <c:v>3357.0593994572882</c:v>
                </c:pt>
                <c:pt idx="290">
                  <c:v>3626.0231565271688</c:v>
                </c:pt>
                <c:pt idx="291">
                  <c:v>3273.5653058179259</c:v>
                </c:pt>
                <c:pt idx="292">
                  <c:v>3886.5278477523862</c:v>
                </c:pt>
                <c:pt idx="293">
                  <c:v>3512.0174163893162</c:v>
                </c:pt>
                <c:pt idx="294">
                  <c:v>3273.3364587732021</c:v>
                </c:pt>
                <c:pt idx="295">
                  <c:v>3209.3050150850986</c:v>
                </c:pt>
                <c:pt idx="296">
                  <c:v>3352.5512092446897</c:v>
                </c:pt>
                <c:pt idx="297">
                  <c:v>3568.5953192646848</c:v>
                </c:pt>
                <c:pt idx="298">
                  <c:v>3413.013515262021</c:v>
                </c:pt>
                <c:pt idx="299">
                  <c:v>3202.8930872518727</c:v>
                </c:pt>
                <c:pt idx="300">
                  <c:v>3294.1578406294502</c:v>
                </c:pt>
                <c:pt idx="301">
                  <c:v>3673.2818398650161</c:v>
                </c:pt>
                <c:pt idx="302">
                  <c:v>3606.3558842130219</c:v>
                </c:pt>
                <c:pt idx="303">
                  <c:v>3363.4635926306673</c:v>
                </c:pt>
                <c:pt idx="304">
                  <c:v>3543.8069685712244</c:v>
                </c:pt>
                <c:pt idx="305">
                  <c:v>3183.0100378065622</c:v>
                </c:pt>
                <c:pt idx="306">
                  <c:v>3180.3738747140796</c:v>
                </c:pt>
                <c:pt idx="307">
                  <c:v>3406.0002743367777</c:v>
                </c:pt>
                <c:pt idx="308">
                  <c:v>3199.2300820397586</c:v>
                </c:pt>
                <c:pt idx="309">
                  <c:v>3219.3826563554449</c:v>
                </c:pt>
                <c:pt idx="310">
                  <c:v>3192.6782333881533</c:v>
                </c:pt>
                <c:pt idx="311">
                  <c:v>3209.7466983829772</c:v>
                </c:pt>
                <c:pt idx="312">
                  <c:v>3406.8060108617938</c:v>
                </c:pt>
                <c:pt idx="313">
                  <c:v>3359.3912832949522</c:v>
                </c:pt>
                <c:pt idx="314">
                  <c:v>3375.1271639802108</c:v>
                </c:pt>
                <c:pt idx="315">
                  <c:v>3227.1180879572153</c:v>
                </c:pt>
                <c:pt idx="316">
                  <c:v>3413.1474275531027</c:v>
                </c:pt>
                <c:pt idx="317">
                  <c:v>3484.969022479017</c:v>
                </c:pt>
                <c:pt idx="318">
                  <c:v>3283.4947435361869</c:v>
                </c:pt>
                <c:pt idx="319">
                  <c:v>3278.0582533578454</c:v>
                </c:pt>
                <c:pt idx="320">
                  <c:v>3235.6559550760512</c:v>
                </c:pt>
                <c:pt idx="321">
                  <c:v>3574.6933962323328</c:v>
                </c:pt>
                <c:pt idx="322">
                  <c:v>3402.2849000273482</c:v>
                </c:pt>
                <c:pt idx="323">
                  <c:v>3300.3938590840135</c:v>
                </c:pt>
                <c:pt idx="324">
                  <c:v>3311.154575793887</c:v>
                </c:pt>
                <c:pt idx="325">
                  <c:v>3433.7755462197174</c:v>
                </c:pt>
                <c:pt idx="326">
                  <c:v>3174.6184117256726</c:v>
                </c:pt>
                <c:pt idx="327">
                  <c:v>3182.8383278260812</c:v>
                </c:pt>
                <c:pt idx="328">
                  <c:v>3230.6864003651058</c:v>
                </c:pt>
                <c:pt idx="329">
                  <c:v>3256.8491802340363</c:v>
                </c:pt>
                <c:pt idx="330">
                  <c:v>3279.7269525810093</c:v>
                </c:pt>
                <c:pt idx="331">
                  <c:v>3405.0287699685409</c:v>
                </c:pt>
                <c:pt idx="332">
                  <c:v>3174.9084392549839</c:v>
                </c:pt>
                <c:pt idx="333">
                  <c:v>3192.5184016888502</c:v>
                </c:pt>
                <c:pt idx="334">
                  <c:v>3384.6174514241425</c:v>
                </c:pt>
                <c:pt idx="335">
                  <c:v>3279.5960500992223</c:v>
                </c:pt>
                <c:pt idx="336">
                  <c:v>3272.9199298822796</c:v>
                </c:pt>
                <c:pt idx="337">
                  <c:v>3440.3289939782617</c:v>
                </c:pt>
                <c:pt idx="338">
                  <c:v>3243.1277284093794</c:v>
                </c:pt>
                <c:pt idx="339">
                  <c:v>3265.3189355305267</c:v>
                </c:pt>
                <c:pt idx="340">
                  <c:v>3681.5928766884153</c:v>
                </c:pt>
                <c:pt idx="341">
                  <c:v>3502.7248634782718</c:v>
                </c:pt>
                <c:pt idx="342">
                  <c:v>3337.0811087480929</c:v>
                </c:pt>
                <c:pt idx="343">
                  <c:v>3763.4236392059374</c:v>
                </c:pt>
                <c:pt idx="344">
                  <c:v>3161.9725512172936</c:v>
                </c:pt>
                <c:pt idx="345">
                  <c:v>3219.624445672272</c:v>
                </c:pt>
                <c:pt idx="346">
                  <c:v>3221.4081262694754</c:v>
                </c:pt>
                <c:pt idx="347">
                  <c:v>3526.513568081019</c:v>
                </c:pt>
                <c:pt idx="348">
                  <c:v>3281.7667192389563</c:v>
                </c:pt>
                <c:pt idx="349">
                  <c:v>3238.166325404216</c:v>
                </c:pt>
                <c:pt idx="350">
                  <c:v>3334.583637755964</c:v>
                </c:pt>
                <c:pt idx="351">
                  <c:v>3311.586071362708</c:v>
                </c:pt>
                <c:pt idx="352">
                  <c:v>3282.5958460471015</c:v>
                </c:pt>
                <c:pt idx="353">
                  <c:v>3170.5693521853477</c:v>
                </c:pt>
                <c:pt idx="354">
                  <c:v>3210.6504434872586</c:v>
                </c:pt>
                <c:pt idx="355">
                  <c:v>3184.9964793012109</c:v>
                </c:pt>
                <c:pt idx="356">
                  <c:v>3289.7000368050926</c:v>
                </c:pt>
                <c:pt idx="357">
                  <c:v>3574.8957192255357</c:v>
                </c:pt>
                <c:pt idx="358">
                  <c:v>3381.985691838699</c:v>
                </c:pt>
                <c:pt idx="359">
                  <c:v>3203.7437172903265</c:v>
                </c:pt>
                <c:pt idx="360">
                  <c:v>3206.6711748200769</c:v>
                </c:pt>
                <c:pt idx="361">
                  <c:v>3260.0288687372249</c:v>
                </c:pt>
                <c:pt idx="362">
                  <c:v>3212.0737507175186</c:v>
                </c:pt>
                <c:pt idx="363">
                  <c:v>3688.7901301426418</c:v>
                </c:pt>
                <c:pt idx="364">
                  <c:v>3655.2762831246891</c:v>
                </c:pt>
                <c:pt idx="365">
                  <c:v>3624.5130641163437</c:v>
                </c:pt>
                <c:pt idx="366">
                  <c:v>3198.9539265838498</c:v>
                </c:pt>
                <c:pt idx="367">
                  <c:v>3236.0951008351008</c:v>
                </c:pt>
                <c:pt idx="368">
                  <c:v>3297.6546821256406</c:v>
                </c:pt>
                <c:pt idx="369">
                  <c:v>3272.7228645981959</c:v>
                </c:pt>
                <c:pt idx="370">
                  <c:v>3341.4657325658218</c:v>
                </c:pt>
                <c:pt idx="371">
                  <c:v>3236.0579855339402</c:v>
                </c:pt>
                <c:pt idx="372">
                  <c:v>3150.3938131993227</c:v>
                </c:pt>
                <c:pt idx="373">
                  <c:v>3135.2532138035381</c:v>
                </c:pt>
                <c:pt idx="374">
                  <c:v>3143.2689387184691</c:v>
                </c:pt>
                <c:pt idx="375">
                  <c:v>3383.1335720517964</c:v>
                </c:pt>
                <c:pt idx="376">
                  <c:v>3327.1222873630495</c:v>
                </c:pt>
                <c:pt idx="377">
                  <c:v>3602.8540896842869</c:v>
                </c:pt>
                <c:pt idx="378">
                  <c:v>3232.7544519187068</c:v>
                </c:pt>
                <c:pt idx="379">
                  <c:v>3157.5855640800114</c:v>
                </c:pt>
                <c:pt idx="380">
                  <c:v>3164.08535421445</c:v>
                </c:pt>
                <c:pt idx="381">
                  <c:v>3272.6827202764362</c:v>
                </c:pt>
                <c:pt idx="382">
                  <c:v>3404.0500675380272</c:v>
                </c:pt>
                <c:pt idx="383">
                  <c:v>3388.4566770655374</c:v>
                </c:pt>
                <c:pt idx="384">
                  <c:v>3354.7309908304669</c:v>
                </c:pt>
                <c:pt idx="385">
                  <c:v>3307.3915331485368</c:v>
                </c:pt>
                <c:pt idx="386">
                  <c:v>3795.9042296803923</c:v>
                </c:pt>
                <c:pt idx="387">
                  <c:v>3201.1388419232753</c:v>
                </c:pt>
                <c:pt idx="388">
                  <c:v>3187.1016851603003</c:v>
                </c:pt>
                <c:pt idx="389">
                  <c:v>3158.3282337669152</c:v>
                </c:pt>
                <c:pt idx="390">
                  <c:v>3221.8109711879365</c:v>
                </c:pt>
                <c:pt idx="391">
                  <c:v>3123.8867368936289</c:v>
                </c:pt>
                <c:pt idx="392">
                  <c:v>3144.281083092987</c:v>
                </c:pt>
                <c:pt idx="393">
                  <c:v>3149.0673671928262</c:v>
                </c:pt>
                <c:pt idx="394">
                  <c:v>3277.2378928912576</c:v>
                </c:pt>
                <c:pt idx="395">
                  <c:v>3318.1157291829959</c:v>
                </c:pt>
                <c:pt idx="396">
                  <c:v>3250.9135075089121</c:v>
                </c:pt>
                <c:pt idx="397">
                  <c:v>3249.2000996420629</c:v>
                </c:pt>
                <c:pt idx="398">
                  <c:v>3171.1166920731371</c:v>
                </c:pt>
                <c:pt idx="399">
                  <c:v>3136.1353035170246</c:v>
                </c:pt>
                <c:pt idx="400">
                  <c:v>3381.4370005265055</c:v>
                </c:pt>
                <c:pt idx="401">
                  <c:v>3359.5520978609684</c:v>
                </c:pt>
                <c:pt idx="402">
                  <c:v>3196.1954703184515</c:v>
                </c:pt>
                <c:pt idx="403">
                  <c:v>3145.9041649788492</c:v>
                </c:pt>
                <c:pt idx="404">
                  <c:v>3324.9799213873366</c:v>
                </c:pt>
                <c:pt idx="405">
                  <c:v>3254.1050198347684</c:v>
                </c:pt>
                <c:pt idx="406">
                  <c:v>3148.5910146645297</c:v>
                </c:pt>
                <c:pt idx="407">
                  <c:v>3191.9794947008163</c:v>
                </c:pt>
                <c:pt idx="408">
                  <c:v>3797.1685380297763</c:v>
                </c:pt>
                <c:pt idx="409">
                  <c:v>3116.8382417213252</c:v>
                </c:pt>
                <c:pt idx="410">
                  <c:v>3191.310834238066</c:v>
                </c:pt>
                <c:pt idx="411">
                  <c:v>3759.3426302440207</c:v>
                </c:pt>
                <c:pt idx="412">
                  <c:v>3184.4511200169295</c:v>
                </c:pt>
                <c:pt idx="413">
                  <c:v>3149.8096161892176</c:v>
                </c:pt>
                <c:pt idx="414">
                  <c:v>3151.0313764686007</c:v>
                </c:pt>
                <c:pt idx="415">
                  <c:v>3297.5553715774831</c:v>
                </c:pt>
                <c:pt idx="416">
                  <c:v>3346.4428447062646</c:v>
                </c:pt>
                <c:pt idx="417">
                  <c:v>3537.324325937569</c:v>
                </c:pt>
                <c:pt idx="418">
                  <c:v>3328.589330971181</c:v>
                </c:pt>
                <c:pt idx="419">
                  <c:v>3132.4668198038353</c:v>
                </c:pt>
                <c:pt idx="420">
                  <c:v>3497.2050186069459</c:v>
                </c:pt>
                <c:pt idx="421">
                  <c:v>3104.5565998507386</c:v>
                </c:pt>
                <c:pt idx="422">
                  <c:v>3593.6768196280764</c:v>
                </c:pt>
                <c:pt idx="423">
                  <c:v>3256.0963047064115</c:v>
                </c:pt>
                <c:pt idx="424">
                  <c:v>3412.6402562030244</c:v>
                </c:pt>
                <c:pt idx="425">
                  <c:v>3119.6207037191821</c:v>
                </c:pt>
                <c:pt idx="426">
                  <c:v>3583.3242993448002</c:v>
                </c:pt>
                <c:pt idx="427">
                  <c:v>3172.7153729997326</c:v>
                </c:pt>
                <c:pt idx="428">
                  <c:v>3163.2461170660126</c:v>
                </c:pt>
                <c:pt idx="429">
                  <c:v>3101.7227848580578</c:v>
                </c:pt>
                <c:pt idx="430">
                  <c:v>3268.6266327157346</c:v>
                </c:pt>
                <c:pt idx="431">
                  <c:v>3423.7527962990516</c:v>
                </c:pt>
                <c:pt idx="432">
                  <c:v>3192.2216969122073</c:v>
                </c:pt>
                <c:pt idx="433">
                  <c:v>3421.928511078534</c:v>
                </c:pt>
                <c:pt idx="434">
                  <c:v>3405.1245965337266</c:v>
                </c:pt>
                <c:pt idx="435">
                  <c:v>3185.6152742074587</c:v>
                </c:pt>
                <c:pt idx="436">
                  <c:v>3351.7863238224922</c:v>
                </c:pt>
                <c:pt idx="437">
                  <c:v>3268.8926964433231</c:v>
                </c:pt>
                <c:pt idx="438">
                  <c:v>3317.5051109008191</c:v>
                </c:pt>
                <c:pt idx="439">
                  <c:v>3345.9625731037559</c:v>
                </c:pt>
                <c:pt idx="440">
                  <c:v>3210.2437828449442</c:v>
                </c:pt>
                <c:pt idx="441">
                  <c:v>3087.2978136204592</c:v>
                </c:pt>
                <c:pt idx="442">
                  <c:v>3083.4302136431006</c:v>
                </c:pt>
                <c:pt idx="443">
                  <c:v>3208.2831010451805</c:v>
                </c:pt>
                <c:pt idx="444">
                  <c:v>3221.1773544652606</c:v>
                </c:pt>
                <c:pt idx="445">
                  <c:v>3161.1254196976051</c:v>
                </c:pt>
                <c:pt idx="446">
                  <c:v>3651.923839981353</c:v>
                </c:pt>
                <c:pt idx="447">
                  <c:v>3716.7161629205366</c:v>
                </c:pt>
                <c:pt idx="448">
                  <c:v>3225.0669731743797</c:v>
                </c:pt>
                <c:pt idx="449">
                  <c:v>3335.650677852951</c:v>
                </c:pt>
                <c:pt idx="450">
                  <c:v>3159.2417986409164</c:v>
                </c:pt>
                <c:pt idx="451">
                  <c:v>3268.1433434929322</c:v>
                </c:pt>
                <c:pt idx="452">
                  <c:v>3157.4715873674336</c:v>
                </c:pt>
                <c:pt idx="453">
                  <c:v>3075.8607767657818</c:v>
                </c:pt>
                <c:pt idx="454">
                  <c:v>3330.5097593762553</c:v>
                </c:pt>
                <c:pt idx="455">
                  <c:v>3537.1315710171548</c:v>
                </c:pt>
                <c:pt idx="456">
                  <c:v>3461.5600250380594</c:v>
                </c:pt>
                <c:pt idx="457">
                  <c:v>3274.6464980292012</c:v>
                </c:pt>
                <c:pt idx="458">
                  <c:v>3588.7998171189201</c:v>
                </c:pt>
                <c:pt idx="459">
                  <c:v>3167.6106634739349</c:v>
                </c:pt>
                <c:pt idx="460">
                  <c:v>3069.1432885675576</c:v>
                </c:pt>
                <c:pt idx="461">
                  <c:v>3485.5611381352469</c:v>
                </c:pt>
                <c:pt idx="462">
                  <c:v>3456.8368298770929</c:v>
                </c:pt>
                <c:pt idx="463">
                  <c:v>3187.9570544832363</c:v>
                </c:pt>
                <c:pt idx="464">
                  <c:v>3198.5186897599742</c:v>
                </c:pt>
                <c:pt idx="465">
                  <c:v>3209.6308635197656</c:v>
                </c:pt>
                <c:pt idx="466">
                  <c:v>3134.3031216840754</c:v>
                </c:pt>
                <c:pt idx="467">
                  <c:v>3092.5816667288445</c:v>
                </c:pt>
                <c:pt idx="468">
                  <c:v>3093.8834554990271</c:v>
                </c:pt>
                <c:pt idx="469">
                  <c:v>3245.2740595061264</c:v>
                </c:pt>
                <c:pt idx="470">
                  <c:v>3208.23929705108</c:v>
                </c:pt>
                <c:pt idx="471">
                  <c:v>3374.2305270004886</c:v>
                </c:pt>
                <c:pt idx="472">
                  <c:v>3179.9741554668244</c:v>
                </c:pt>
                <c:pt idx="473">
                  <c:v>3551.2217661690765</c:v>
                </c:pt>
                <c:pt idx="474">
                  <c:v>3087.8437496650276</c:v>
                </c:pt>
                <c:pt idx="475">
                  <c:v>3293.9440326259009</c:v>
                </c:pt>
                <c:pt idx="476">
                  <c:v>3341.8518418807253</c:v>
                </c:pt>
                <c:pt idx="477">
                  <c:v>3256.2369068446251</c:v>
                </c:pt>
                <c:pt idx="478">
                  <c:v>3070.5338743076186</c:v>
                </c:pt>
                <c:pt idx="479">
                  <c:v>3233.0540577834631</c:v>
                </c:pt>
                <c:pt idx="480">
                  <c:v>3109.9429238178413</c:v>
                </c:pt>
                <c:pt idx="481">
                  <c:v>3492.113501987867</c:v>
                </c:pt>
                <c:pt idx="482">
                  <c:v>3348.2014051936112</c:v>
                </c:pt>
                <c:pt idx="483">
                  <c:v>3135.3526342642649</c:v>
                </c:pt>
                <c:pt idx="484">
                  <c:v>3275.4872029263224</c:v>
                </c:pt>
                <c:pt idx="485">
                  <c:v>3152.7098588617546</c:v>
                </c:pt>
                <c:pt idx="486">
                  <c:v>3754.7669265319419</c:v>
                </c:pt>
                <c:pt idx="487">
                  <c:v>3137.9490811676492</c:v>
                </c:pt>
                <c:pt idx="488">
                  <c:v>3258.6403110677306</c:v>
                </c:pt>
                <c:pt idx="489">
                  <c:v>3119.6561741596406</c:v>
                </c:pt>
                <c:pt idx="490">
                  <c:v>3184.7463549142385</c:v>
                </c:pt>
                <c:pt idx="491">
                  <c:v>3049.3517538514916</c:v>
                </c:pt>
                <c:pt idx="492">
                  <c:v>3112.7010265078807</c:v>
                </c:pt>
                <c:pt idx="493">
                  <c:v>3126.7989803381492</c:v>
                </c:pt>
                <c:pt idx="494">
                  <c:v>3113.2707553407122</c:v>
                </c:pt>
                <c:pt idx="495">
                  <c:v>3252.0452306177244</c:v>
                </c:pt>
                <c:pt idx="496">
                  <c:v>3122.2040818007636</c:v>
                </c:pt>
                <c:pt idx="497">
                  <c:v>3092.0993418427433</c:v>
                </c:pt>
                <c:pt idx="498">
                  <c:v>3090.6199880263921</c:v>
                </c:pt>
                <c:pt idx="499">
                  <c:v>3217.3469738076155</c:v>
                </c:pt>
                <c:pt idx="500">
                  <c:v>3158.5521834123342</c:v>
                </c:pt>
                <c:pt idx="501">
                  <c:v>3097.2806209925793</c:v>
                </c:pt>
                <c:pt idx="502">
                  <c:v>3065.6542134552592</c:v>
                </c:pt>
                <c:pt idx="503">
                  <c:v>3106.2332728368274</c:v>
                </c:pt>
                <c:pt idx="504">
                  <c:v>3143.5436338165405</c:v>
                </c:pt>
                <c:pt idx="505">
                  <c:v>3311.8507530347533</c:v>
                </c:pt>
                <c:pt idx="506">
                  <c:v>3183.1452199605274</c:v>
                </c:pt>
                <c:pt idx="507">
                  <c:v>3095.4387026843697</c:v>
                </c:pt>
                <c:pt idx="508">
                  <c:v>3441.6248814082583</c:v>
                </c:pt>
                <c:pt idx="509">
                  <c:v>3104.1028653899425</c:v>
                </c:pt>
                <c:pt idx="510">
                  <c:v>3385.7265246187585</c:v>
                </c:pt>
                <c:pt idx="511">
                  <c:v>3198.2806432922998</c:v>
                </c:pt>
                <c:pt idx="512">
                  <c:v>3203.8047266076883</c:v>
                </c:pt>
                <c:pt idx="513">
                  <c:v>3254.9002506411157</c:v>
                </c:pt>
                <c:pt idx="514">
                  <c:v>3195.6674121683704</c:v>
                </c:pt>
                <c:pt idx="515">
                  <c:v>3092.354969319982</c:v>
                </c:pt>
                <c:pt idx="516">
                  <c:v>3636.7625328891127</c:v>
                </c:pt>
                <c:pt idx="517">
                  <c:v>3062.1689796178907</c:v>
                </c:pt>
                <c:pt idx="518">
                  <c:v>3214.5467865517085</c:v>
                </c:pt>
                <c:pt idx="519">
                  <c:v>3595.5521902793771</c:v>
                </c:pt>
                <c:pt idx="520">
                  <c:v>3537.9533813638391</c:v>
                </c:pt>
                <c:pt idx="521">
                  <c:v>3077.8279907740189</c:v>
                </c:pt>
                <c:pt idx="522">
                  <c:v>3168.8255674048442</c:v>
                </c:pt>
                <c:pt idx="523">
                  <c:v>3440.889476832981</c:v>
                </c:pt>
                <c:pt idx="524">
                  <c:v>3344.5046562906955</c:v>
                </c:pt>
                <c:pt idx="525">
                  <c:v>3237.1757998938051</c:v>
                </c:pt>
                <c:pt idx="526">
                  <c:v>3797.1339469053009</c:v>
                </c:pt>
                <c:pt idx="527">
                  <c:v>3276.9873874409568</c:v>
                </c:pt>
                <c:pt idx="528">
                  <c:v>3034.1474344935059</c:v>
                </c:pt>
                <c:pt idx="529">
                  <c:v>3224.5431208334994</c:v>
                </c:pt>
                <c:pt idx="530">
                  <c:v>3053.2248325113187</c:v>
                </c:pt>
                <c:pt idx="531">
                  <c:v>3094.1335924958335</c:v>
                </c:pt>
                <c:pt idx="532">
                  <c:v>3052.0027974059994</c:v>
                </c:pt>
                <c:pt idx="533">
                  <c:v>3263.0713516706628</c:v>
                </c:pt>
                <c:pt idx="534">
                  <c:v>3059.0644236886174</c:v>
                </c:pt>
                <c:pt idx="535">
                  <c:v>3202.1195843248042</c:v>
                </c:pt>
                <c:pt idx="536">
                  <c:v>3058.3068837896394</c:v>
                </c:pt>
                <c:pt idx="537">
                  <c:v>3794.3581349048545</c:v>
                </c:pt>
                <c:pt idx="538">
                  <c:v>3219.5140568963843</c:v>
                </c:pt>
                <c:pt idx="539">
                  <c:v>3187.7321676408574</c:v>
                </c:pt>
                <c:pt idx="540">
                  <c:v>3831.8747996832922</c:v>
                </c:pt>
                <c:pt idx="541">
                  <c:v>3360.202727006822</c:v>
                </c:pt>
                <c:pt idx="542">
                  <c:v>3213.8971869260126</c:v>
                </c:pt>
                <c:pt idx="543">
                  <c:v>3069.4929523999836</c:v>
                </c:pt>
                <c:pt idx="544">
                  <c:v>3043.585202142589</c:v>
                </c:pt>
                <c:pt idx="545">
                  <c:v>3105.37026056387</c:v>
                </c:pt>
                <c:pt idx="546">
                  <c:v>3115.5552823650037</c:v>
                </c:pt>
                <c:pt idx="547">
                  <c:v>3271.0907015758225</c:v>
                </c:pt>
                <c:pt idx="548">
                  <c:v>3216.2254662039077</c:v>
                </c:pt>
                <c:pt idx="549">
                  <c:v>3047.0760255788132</c:v>
                </c:pt>
                <c:pt idx="550">
                  <c:v>3018.7937715061798</c:v>
                </c:pt>
                <c:pt idx="551">
                  <c:v>3680.4111925415145</c:v>
                </c:pt>
                <c:pt idx="552">
                  <c:v>3069.1457563514814</c:v>
                </c:pt>
                <c:pt idx="553">
                  <c:v>3041.9231313646987</c:v>
                </c:pt>
                <c:pt idx="554">
                  <c:v>3378.1809545686137</c:v>
                </c:pt>
                <c:pt idx="555">
                  <c:v>3040.0102829231837</c:v>
                </c:pt>
                <c:pt idx="556">
                  <c:v>3061.9382127819249</c:v>
                </c:pt>
                <c:pt idx="557">
                  <c:v>3235.7572748607913</c:v>
                </c:pt>
                <c:pt idx="558">
                  <c:v>3110.4489445916242</c:v>
                </c:pt>
                <c:pt idx="559">
                  <c:v>3275.6031787414568</c:v>
                </c:pt>
                <c:pt idx="560">
                  <c:v>3246.8889108423377</c:v>
                </c:pt>
                <c:pt idx="561">
                  <c:v>3281.2782453066548</c:v>
                </c:pt>
                <c:pt idx="562">
                  <c:v>3729.0260765574258</c:v>
                </c:pt>
                <c:pt idx="563">
                  <c:v>3143.4810377797985</c:v>
                </c:pt>
                <c:pt idx="564">
                  <c:v>3190.5131185478849</c:v>
                </c:pt>
                <c:pt idx="565">
                  <c:v>3052.5445355950592</c:v>
                </c:pt>
                <c:pt idx="566">
                  <c:v>3191.031509974649</c:v>
                </c:pt>
                <c:pt idx="567">
                  <c:v>3285.3143228676649</c:v>
                </c:pt>
                <c:pt idx="568">
                  <c:v>3036.3818552997536</c:v>
                </c:pt>
                <c:pt idx="569">
                  <c:v>3838.1378770923402</c:v>
                </c:pt>
                <c:pt idx="570">
                  <c:v>3102.1786329638308</c:v>
                </c:pt>
                <c:pt idx="571">
                  <c:v>3766.0070004849122</c:v>
                </c:pt>
                <c:pt idx="572">
                  <c:v>3031.9801251789768</c:v>
                </c:pt>
                <c:pt idx="573">
                  <c:v>3812.8758784960964</c:v>
                </c:pt>
                <c:pt idx="574">
                  <c:v>3002.6535979795608</c:v>
                </c:pt>
                <c:pt idx="575">
                  <c:v>3120.4231124419757</c:v>
                </c:pt>
                <c:pt idx="576">
                  <c:v>3002.1033312152003</c:v>
                </c:pt>
                <c:pt idx="577">
                  <c:v>3148.4392616808445</c:v>
                </c:pt>
                <c:pt idx="578">
                  <c:v>3382.882705420418</c:v>
                </c:pt>
                <c:pt idx="579">
                  <c:v>3001.6555157110488</c:v>
                </c:pt>
                <c:pt idx="580">
                  <c:v>3438.1630793426129</c:v>
                </c:pt>
                <c:pt idx="581">
                  <c:v>3040.057926096656</c:v>
                </c:pt>
                <c:pt idx="582">
                  <c:v>3548.7506151300922</c:v>
                </c:pt>
                <c:pt idx="583">
                  <c:v>3064.0771701487038</c:v>
                </c:pt>
                <c:pt idx="584">
                  <c:v>3176.5477523091886</c:v>
                </c:pt>
                <c:pt idx="585">
                  <c:v>3438.4851666839477</c:v>
                </c:pt>
                <c:pt idx="586">
                  <c:v>3074.4904027604925</c:v>
                </c:pt>
                <c:pt idx="587">
                  <c:v>3314.9387046912625</c:v>
                </c:pt>
                <c:pt idx="588">
                  <c:v>3141.9128303472471</c:v>
                </c:pt>
                <c:pt idx="589">
                  <c:v>2999.7020797618075</c:v>
                </c:pt>
                <c:pt idx="590">
                  <c:v>3056.5045323584782</c:v>
                </c:pt>
                <c:pt idx="591">
                  <c:v>3021.5990636313304</c:v>
                </c:pt>
                <c:pt idx="592">
                  <c:v>3280.9679444710309</c:v>
                </c:pt>
                <c:pt idx="593">
                  <c:v>3147.27309649977</c:v>
                </c:pt>
                <c:pt idx="594">
                  <c:v>2998.1221642690712</c:v>
                </c:pt>
                <c:pt idx="595">
                  <c:v>3207.1411647541308</c:v>
                </c:pt>
                <c:pt idx="596">
                  <c:v>3126.7211418639772</c:v>
                </c:pt>
                <c:pt idx="597">
                  <c:v>3440.5420703272139</c:v>
                </c:pt>
                <c:pt idx="598">
                  <c:v>3306.8690406915521</c:v>
                </c:pt>
                <c:pt idx="599">
                  <c:v>3070.6018207547286</c:v>
                </c:pt>
                <c:pt idx="600">
                  <c:v>3649.8181177543665</c:v>
                </c:pt>
                <c:pt idx="601">
                  <c:v>3162.7770280480149</c:v>
                </c:pt>
                <c:pt idx="602">
                  <c:v>3487.6913800257994</c:v>
                </c:pt>
                <c:pt idx="603">
                  <c:v>3037.4423264355173</c:v>
                </c:pt>
                <c:pt idx="604">
                  <c:v>3084.2609108741922</c:v>
                </c:pt>
                <c:pt idx="605">
                  <c:v>3586.6819394745889</c:v>
                </c:pt>
                <c:pt idx="606">
                  <c:v>3176.3160761931131</c:v>
                </c:pt>
                <c:pt idx="607">
                  <c:v>3180.970076789059</c:v>
                </c:pt>
                <c:pt idx="608">
                  <c:v>3654.1029511464326</c:v>
                </c:pt>
                <c:pt idx="609">
                  <c:v>3054.9400096946802</c:v>
                </c:pt>
                <c:pt idx="610">
                  <c:v>3794.7681886433029</c:v>
                </c:pt>
                <c:pt idx="611">
                  <c:v>3041.7788429856</c:v>
                </c:pt>
                <c:pt idx="612">
                  <c:v>3007.6430162808483</c:v>
                </c:pt>
                <c:pt idx="613">
                  <c:v>3190.6359680951955</c:v>
                </c:pt>
                <c:pt idx="614">
                  <c:v>3494.6277411272567</c:v>
                </c:pt>
                <c:pt idx="615">
                  <c:v>3197.6593475666596</c:v>
                </c:pt>
                <c:pt idx="616">
                  <c:v>3004.5709045196345</c:v>
                </c:pt>
                <c:pt idx="617">
                  <c:v>3173.7113368493451</c:v>
                </c:pt>
                <c:pt idx="618">
                  <c:v>3188.091923439893</c:v>
                </c:pt>
                <c:pt idx="619">
                  <c:v>3246.8411237135065</c:v>
                </c:pt>
                <c:pt idx="620">
                  <c:v>3040.0534619905393</c:v>
                </c:pt>
                <c:pt idx="621">
                  <c:v>2984.3159490796138</c:v>
                </c:pt>
                <c:pt idx="622">
                  <c:v>3724.8806239407795</c:v>
                </c:pt>
                <c:pt idx="623">
                  <c:v>3163.7967055247373</c:v>
                </c:pt>
                <c:pt idx="624">
                  <c:v>3135.0703758188447</c:v>
                </c:pt>
                <c:pt idx="625">
                  <c:v>3257.338343881057</c:v>
                </c:pt>
                <c:pt idx="626">
                  <c:v>3192.8206235474022</c:v>
                </c:pt>
                <c:pt idx="627">
                  <c:v>3256.2788940546575</c:v>
                </c:pt>
                <c:pt idx="628">
                  <c:v>3084.3068626004297</c:v>
                </c:pt>
                <c:pt idx="629">
                  <c:v>3317.7104213112761</c:v>
                </c:pt>
                <c:pt idx="630">
                  <c:v>3031.9633126140825</c:v>
                </c:pt>
                <c:pt idx="631">
                  <c:v>3104.5388283843768</c:v>
                </c:pt>
                <c:pt idx="632">
                  <c:v>3149.6583143560511</c:v>
                </c:pt>
                <c:pt idx="633">
                  <c:v>3040.7520996810827</c:v>
                </c:pt>
                <c:pt idx="634">
                  <c:v>3043.4374163559869</c:v>
                </c:pt>
                <c:pt idx="635">
                  <c:v>3039.5718434936598</c:v>
                </c:pt>
                <c:pt idx="636">
                  <c:v>3261.9220283880786</c:v>
                </c:pt>
                <c:pt idx="637">
                  <c:v>3157.7685173973382</c:v>
                </c:pt>
                <c:pt idx="638">
                  <c:v>3003.4488580506841</c:v>
                </c:pt>
                <c:pt idx="639">
                  <c:v>3354.5533576799598</c:v>
                </c:pt>
                <c:pt idx="640">
                  <c:v>3026.9269526613521</c:v>
                </c:pt>
                <c:pt idx="641">
                  <c:v>3001.7182061204376</c:v>
                </c:pt>
                <c:pt idx="642">
                  <c:v>3436.5283025580266</c:v>
                </c:pt>
                <c:pt idx="643">
                  <c:v>3126.1939707019651</c:v>
                </c:pt>
                <c:pt idx="644">
                  <c:v>3052.7853892496737</c:v>
                </c:pt>
                <c:pt idx="645">
                  <c:v>3197.6471619593294</c:v>
                </c:pt>
                <c:pt idx="646">
                  <c:v>3016.8255214883984</c:v>
                </c:pt>
                <c:pt idx="647">
                  <c:v>3272.1236357173275</c:v>
                </c:pt>
                <c:pt idx="648">
                  <c:v>3294.1627245711484</c:v>
                </c:pt>
                <c:pt idx="649">
                  <c:v>3111.4418849109907</c:v>
                </c:pt>
                <c:pt idx="650">
                  <c:v>2990.4281132953865</c:v>
                </c:pt>
                <c:pt idx="651">
                  <c:v>2999.3723479204245</c:v>
                </c:pt>
                <c:pt idx="652">
                  <c:v>3019.0747678965395</c:v>
                </c:pt>
                <c:pt idx="653">
                  <c:v>3203.3922503250242</c:v>
                </c:pt>
                <c:pt idx="654">
                  <c:v>3061.481531098399</c:v>
                </c:pt>
                <c:pt idx="655">
                  <c:v>3113.5714791102077</c:v>
                </c:pt>
                <c:pt idx="656">
                  <c:v>3012.4188398192036</c:v>
                </c:pt>
                <c:pt idx="657">
                  <c:v>2974.5955412154854</c:v>
                </c:pt>
                <c:pt idx="658">
                  <c:v>2987.8186807095672</c:v>
                </c:pt>
                <c:pt idx="659">
                  <c:v>3693.0352196464105</c:v>
                </c:pt>
                <c:pt idx="660">
                  <c:v>3006.1704579555517</c:v>
                </c:pt>
                <c:pt idx="661">
                  <c:v>3205.3998091317521</c:v>
                </c:pt>
                <c:pt idx="662">
                  <c:v>3046.3026901874323</c:v>
                </c:pt>
                <c:pt idx="663">
                  <c:v>3466.5964783019012</c:v>
                </c:pt>
                <c:pt idx="664">
                  <c:v>2991.9340410859013</c:v>
                </c:pt>
                <c:pt idx="665">
                  <c:v>3239.6962099394286</c:v>
                </c:pt>
                <c:pt idx="666">
                  <c:v>3245.9857867159699</c:v>
                </c:pt>
                <c:pt idx="667">
                  <c:v>3022.8127251366977</c:v>
                </c:pt>
                <c:pt idx="668">
                  <c:v>2986.4165752548397</c:v>
                </c:pt>
                <c:pt idx="669">
                  <c:v>2965.3878052946493</c:v>
                </c:pt>
                <c:pt idx="670">
                  <c:v>3290.4505975305146</c:v>
                </c:pt>
                <c:pt idx="671">
                  <c:v>3126.7620138928964</c:v>
                </c:pt>
                <c:pt idx="672">
                  <c:v>3056.4867002115907</c:v>
                </c:pt>
                <c:pt idx="673">
                  <c:v>3121.7083146033601</c:v>
                </c:pt>
                <c:pt idx="674">
                  <c:v>3093.0683963515248</c:v>
                </c:pt>
                <c:pt idx="675">
                  <c:v>3099.1122661143831</c:v>
                </c:pt>
                <c:pt idx="676">
                  <c:v>2973.6289703343919</c:v>
                </c:pt>
                <c:pt idx="677">
                  <c:v>3100.8465656652484</c:v>
                </c:pt>
                <c:pt idx="678">
                  <c:v>2991.7138383798911</c:v>
                </c:pt>
                <c:pt idx="679">
                  <c:v>2983.5429901823259</c:v>
                </c:pt>
                <c:pt idx="680">
                  <c:v>3028.1594439158825</c:v>
                </c:pt>
                <c:pt idx="681">
                  <c:v>3013.8872421544775</c:v>
                </c:pt>
                <c:pt idx="682">
                  <c:v>3056.2996708554247</c:v>
                </c:pt>
                <c:pt idx="683">
                  <c:v>2985.2603888301583</c:v>
                </c:pt>
                <c:pt idx="684">
                  <c:v>3059.8557731575347</c:v>
                </c:pt>
                <c:pt idx="685">
                  <c:v>3177.2161955738711</c:v>
                </c:pt>
                <c:pt idx="686">
                  <c:v>3085.3548234643886</c:v>
                </c:pt>
                <c:pt idx="687">
                  <c:v>3137.6809366072807</c:v>
                </c:pt>
                <c:pt idx="688">
                  <c:v>2972.581094321205</c:v>
                </c:pt>
                <c:pt idx="689">
                  <c:v>3023.0332869702415</c:v>
                </c:pt>
                <c:pt idx="690">
                  <c:v>3466.7796972159713</c:v>
                </c:pt>
                <c:pt idx="691">
                  <c:v>3322.6803443853801</c:v>
                </c:pt>
                <c:pt idx="692">
                  <c:v>2960.5625913925264</c:v>
                </c:pt>
                <c:pt idx="693">
                  <c:v>3793.3434150552503</c:v>
                </c:pt>
                <c:pt idx="694">
                  <c:v>3298.5117546024203</c:v>
                </c:pt>
                <c:pt idx="695">
                  <c:v>3166.1103184992298</c:v>
                </c:pt>
                <c:pt idx="696">
                  <c:v>2971.57481116179</c:v>
                </c:pt>
                <c:pt idx="697">
                  <c:v>2965.4177123134814</c:v>
                </c:pt>
                <c:pt idx="698">
                  <c:v>3121.935898134298</c:v>
                </c:pt>
                <c:pt idx="699">
                  <c:v>3416.9150436821624</c:v>
                </c:pt>
                <c:pt idx="700">
                  <c:v>3055.7787905701866</c:v>
                </c:pt>
                <c:pt idx="701">
                  <c:v>2950.0648446595314</c:v>
                </c:pt>
                <c:pt idx="702">
                  <c:v>3310.9306267349639</c:v>
                </c:pt>
                <c:pt idx="703">
                  <c:v>2986.330788400337</c:v>
                </c:pt>
                <c:pt idx="704">
                  <c:v>3027.1791352220412</c:v>
                </c:pt>
                <c:pt idx="705">
                  <c:v>3044.0825888193604</c:v>
                </c:pt>
                <c:pt idx="706">
                  <c:v>3035.352041004187</c:v>
                </c:pt>
                <c:pt idx="707">
                  <c:v>2950.0654840055386</c:v>
                </c:pt>
                <c:pt idx="708">
                  <c:v>2971.2375446937249</c:v>
                </c:pt>
                <c:pt idx="709">
                  <c:v>3682.2803777381414</c:v>
                </c:pt>
                <c:pt idx="710">
                  <c:v>2977.9373584242958</c:v>
                </c:pt>
                <c:pt idx="711">
                  <c:v>3572.3867331519227</c:v>
                </c:pt>
                <c:pt idx="712">
                  <c:v>2944.7280807198058</c:v>
                </c:pt>
                <c:pt idx="713">
                  <c:v>3205.7108416698634</c:v>
                </c:pt>
                <c:pt idx="714">
                  <c:v>3244.815108241427</c:v>
                </c:pt>
                <c:pt idx="715">
                  <c:v>3217.9191017788371</c:v>
                </c:pt>
                <c:pt idx="716">
                  <c:v>3178.4528840692728</c:v>
                </c:pt>
                <c:pt idx="717">
                  <c:v>3323.7883724815506</c:v>
                </c:pt>
                <c:pt idx="718">
                  <c:v>2933.4268035665705</c:v>
                </c:pt>
                <c:pt idx="719">
                  <c:v>3177.2923233756464</c:v>
                </c:pt>
                <c:pt idx="720">
                  <c:v>2945.2474958904791</c:v>
                </c:pt>
                <c:pt idx="721">
                  <c:v>2948.2398927262693</c:v>
                </c:pt>
                <c:pt idx="722">
                  <c:v>2959.1430557193044</c:v>
                </c:pt>
                <c:pt idx="723">
                  <c:v>3015.46656439551</c:v>
                </c:pt>
                <c:pt idx="724">
                  <c:v>3120.4472705216576</c:v>
                </c:pt>
                <c:pt idx="725">
                  <c:v>2997.3206001987446</c:v>
                </c:pt>
                <c:pt idx="726">
                  <c:v>3263.4285818233093</c:v>
                </c:pt>
                <c:pt idx="727">
                  <c:v>3219.0318409232395</c:v>
                </c:pt>
                <c:pt idx="728">
                  <c:v>2954.0950276994895</c:v>
                </c:pt>
                <c:pt idx="729">
                  <c:v>3244.6100644452317</c:v>
                </c:pt>
                <c:pt idx="730">
                  <c:v>3340.4010592813911</c:v>
                </c:pt>
                <c:pt idx="731">
                  <c:v>3607.4648297753829</c:v>
                </c:pt>
                <c:pt idx="732">
                  <c:v>3168.3347675852692</c:v>
                </c:pt>
                <c:pt idx="733">
                  <c:v>3057.2315928488451</c:v>
                </c:pt>
                <c:pt idx="734">
                  <c:v>2978.5834577215192</c:v>
                </c:pt>
                <c:pt idx="735">
                  <c:v>3210.4254110170987</c:v>
                </c:pt>
                <c:pt idx="736">
                  <c:v>2996.2183894789805</c:v>
                </c:pt>
                <c:pt idx="737">
                  <c:v>3098.3236096885985</c:v>
                </c:pt>
                <c:pt idx="738">
                  <c:v>2965.0165010828641</c:v>
                </c:pt>
                <c:pt idx="739">
                  <c:v>2969.0326083106147</c:v>
                </c:pt>
                <c:pt idx="740">
                  <c:v>3256.8093736128467</c:v>
                </c:pt>
                <c:pt idx="741">
                  <c:v>3791.964881261194</c:v>
                </c:pt>
                <c:pt idx="742">
                  <c:v>2958.2470058013305</c:v>
                </c:pt>
                <c:pt idx="743">
                  <c:v>3001.8348838073771</c:v>
                </c:pt>
                <c:pt idx="744">
                  <c:v>3332.28256832235</c:v>
                </c:pt>
                <c:pt idx="745">
                  <c:v>3007.4207726315553</c:v>
                </c:pt>
                <c:pt idx="746">
                  <c:v>2963.9491832815247</c:v>
                </c:pt>
                <c:pt idx="747">
                  <c:v>3155.075480796314</c:v>
                </c:pt>
                <c:pt idx="748">
                  <c:v>3551.5668224365932</c:v>
                </c:pt>
                <c:pt idx="749">
                  <c:v>3104.8895225649858</c:v>
                </c:pt>
                <c:pt idx="750">
                  <c:v>3137.878612729332</c:v>
                </c:pt>
                <c:pt idx="751">
                  <c:v>3677.6501735871025</c:v>
                </c:pt>
                <c:pt idx="752">
                  <c:v>3280.493254913601</c:v>
                </c:pt>
                <c:pt idx="753">
                  <c:v>3088.5118233985008</c:v>
                </c:pt>
                <c:pt idx="754">
                  <c:v>2987.7609048433883</c:v>
                </c:pt>
                <c:pt idx="755">
                  <c:v>3125.5425354853974</c:v>
                </c:pt>
                <c:pt idx="756">
                  <c:v>3031.6311444627991</c:v>
                </c:pt>
                <c:pt idx="757">
                  <c:v>3005.8319375795991</c:v>
                </c:pt>
                <c:pt idx="758">
                  <c:v>3047.7706594842434</c:v>
                </c:pt>
                <c:pt idx="759">
                  <c:v>2936.5032410884951</c:v>
                </c:pt>
                <c:pt idx="760">
                  <c:v>2935.0608466097879</c:v>
                </c:pt>
                <c:pt idx="761">
                  <c:v>3458.7212425941998</c:v>
                </c:pt>
                <c:pt idx="762">
                  <c:v>2982.6537638572499</c:v>
                </c:pt>
                <c:pt idx="763">
                  <c:v>2923.0466741774635</c:v>
                </c:pt>
                <c:pt idx="764">
                  <c:v>2995.699743402346</c:v>
                </c:pt>
                <c:pt idx="765">
                  <c:v>2950.2629660058383</c:v>
                </c:pt>
                <c:pt idx="766">
                  <c:v>3182.7168468272607</c:v>
                </c:pt>
                <c:pt idx="767">
                  <c:v>3114.730783528611</c:v>
                </c:pt>
                <c:pt idx="768">
                  <c:v>3142.2505667560417</c:v>
                </c:pt>
                <c:pt idx="769">
                  <c:v>3115.423498902127</c:v>
                </c:pt>
                <c:pt idx="770">
                  <c:v>3051.6585207826683</c:v>
                </c:pt>
                <c:pt idx="771">
                  <c:v>2924.4139813061979</c:v>
                </c:pt>
                <c:pt idx="772">
                  <c:v>2967.9742281467243</c:v>
                </c:pt>
                <c:pt idx="773">
                  <c:v>3181.1021155500566</c:v>
                </c:pt>
                <c:pt idx="774">
                  <c:v>2924.8808558678984</c:v>
                </c:pt>
                <c:pt idx="775">
                  <c:v>3535.6844756358496</c:v>
                </c:pt>
                <c:pt idx="776">
                  <c:v>3506.5417363662496</c:v>
                </c:pt>
                <c:pt idx="777">
                  <c:v>3107.158254788556</c:v>
                </c:pt>
                <c:pt idx="778">
                  <c:v>2964.1067418767425</c:v>
                </c:pt>
                <c:pt idx="779">
                  <c:v>3475.2490252045814</c:v>
                </c:pt>
                <c:pt idx="780">
                  <c:v>3045.4462830318871</c:v>
                </c:pt>
                <c:pt idx="781">
                  <c:v>3088.3155993164955</c:v>
                </c:pt>
                <c:pt idx="782">
                  <c:v>2917.0991769708871</c:v>
                </c:pt>
                <c:pt idx="783">
                  <c:v>3163.7617453523076</c:v>
                </c:pt>
                <c:pt idx="784">
                  <c:v>3022.0839453283465</c:v>
                </c:pt>
                <c:pt idx="785">
                  <c:v>3304.8391662687591</c:v>
                </c:pt>
                <c:pt idx="786">
                  <c:v>3117.9749002557232</c:v>
                </c:pt>
                <c:pt idx="787">
                  <c:v>3650.3554588166862</c:v>
                </c:pt>
                <c:pt idx="788">
                  <c:v>3036.3504729947681</c:v>
                </c:pt>
                <c:pt idx="789">
                  <c:v>2975.6467816848321</c:v>
                </c:pt>
                <c:pt idx="790">
                  <c:v>2916.3475819277182</c:v>
                </c:pt>
                <c:pt idx="791">
                  <c:v>3294.3331036889531</c:v>
                </c:pt>
                <c:pt idx="792">
                  <c:v>2965.2486149012593</c:v>
                </c:pt>
                <c:pt idx="793">
                  <c:v>3054.4170562268332</c:v>
                </c:pt>
                <c:pt idx="794">
                  <c:v>3401.7509822160614</c:v>
                </c:pt>
                <c:pt idx="795">
                  <c:v>3510.1142234620297</c:v>
                </c:pt>
                <c:pt idx="796">
                  <c:v>2935.5538837502013</c:v>
                </c:pt>
                <c:pt idx="797">
                  <c:v>2917.209266579117</c:v>
                </c:pt>
                <c:pt idx="798">
                  <c:v>2946.7200305410865</c:v>
                </c:pt>
                <c:pt idx="799">
                  <c:v>3138.9527346887958</c:v>
                </c:pt>
                <c:pt idx="800">
                  <c:v>3077.3207322955618</c:v>
                </c:pt>
                <c:pt idx="801">
                  <c:v>2937.9054723271684</c:v>
                </c:pt>
                <c:pt idx="802">
                  <c:v>2946.1230734804781</c:v>
                </c:pt>
                <c:pt idx="803">
                  <c:v>3499.5901151010107</c:v>
                </c:pt>
                <c:pt idx="804">
                  <c:v>3206.1236326753424</c:v>
                </c:pt>
                <c:pt idx="805">
                  <c:v>3135.2926681117369</c:v>
                </c:pt>
                <c:pt idx="806">
                  <c:v>3206.6603447234352</c:v>
                </c:pt>
                <c:pt idx="807">
                  <c:v>2937.1888783490381</c:v>
                </c:pt>
                <c:pt idx="808">
                  <c:v>3529.2056047435417</c:v>
                </c:pt>
                <c:pt idx="809">
                  <c:v>2915.5686264204605</c:v>
                </c:pt>
                <c:pt idx="810">
                  <c:v>3194.0523142402553</c:v>
                </c:pt>
                <c:pt idx="811">
                  <c:v>3655.250392739812</c:v>
                </c:pt>
                <c:pt idx="812">
                  <c:v>3289.5848423152279</c:v>
                </c:pt>
                <c:pt idx="813">
                  <c:v>3564.649618006662</c:v>
                </c:pt>
                <c:pt idx="814">
                  <c:v>2910.2047018712997</c:v>
                </c:pt>
                <c:pt idx="815">
                  <c:v>3016.5001565203042</c:v>
                </c:pt>
                <c:pt idx="816">
                  <c:v>3355.8814745908362</c:v>
                </c:pt>
                <c:pt idx="817">
                  <c:v>3102.4323158146153</c:v>
                </c:pt>
                <c:pt idx="818">
                  <c:v>3512.8042342715289</c:v>
                </c:pt>
                <c:pt idx="819">
                  <c:v>3170.1651758218077</c:v>
                </c:pt>
                <c:pt idx="820">
                  <c:v>3046.5772271305691</c:v>
                </c:pt>
                <c:pt idx="821">
                  <c:v>3848.4405638391318</c:v>
                </c:pt>
                <c:pt idx="822">
                  <c:v>3142.5627311012677</c:v>
                </c:pt>
                <c:pt idx="823">
                  <c:v>2900.6145704370665</c:v>
                </c:pt>
                <c:pt idx="824">
                  <c:v>2900.940870100862</c:v>
                </c:pt>
                <c:pt idx="825">
                  <c:v>2908.2083135928069</c:v>
                </c:pt>
                <c:pt idx="826">
                  <c:v>3315.6668026419134</c:v>
                </c:pt>
                <c:pt idx="827">
                  <c:v>2953.2116134038265</c:v>
                </c:pt>
                <c:pt idx="828">
                  <c:v>3088.4130703776527</c:v>
                </c:pt>
                <c:pt idx="829">
                  <c:v>3102.667321016449</c:v>
                </c:pt>
                <c:pt idx="830">
                  <c:v>2905.8608130319585</c:v>
                </c:pt>
                <c:pt idx="831">
                  <c:v>2914.5337373153529</c:v>
                </c:pt>
                <c:pt idx="832">
                  <c:v>3012.8709474875723</c:v>
                </c:pt>
                <c:pt idx="833">
                  <c:v>2905.7839937282592</c:v>
                </c:pt>
                <c:pt idx="834">
                  <c:v>2947.6678648451889</c:v>
                </c:pt>
                <c:pt idx="835">
                  <c:v>3104.6362267437262</c:v>
                </c:pt>
                <c:pt idx="836">
                  <c:v>3491.4934376137617</c:v>
                </c:pt>
                <c:pt idx="837">
                  <c:v>2893.0780599851378</c:v>
                </c:pt>
                <c:pt idx="838">
                  <c:v>3296.3306728396869</c:v>
                </c:pt>
                <c:pt idx="839">
                  <c:v>2971.1804589670714</c:v>
                </c:pt>
                <c:pt idx="840">
                  <c:v>3074.1318958068782</c:v>
                </c:pt>
                <c:pt idx="841">
                  <c:v>3626.9365780651715</c:v>
                </c:pt>
                <c:pt idx="842">
                  <c:v>3080.714212385577</c:v>
                </c:pt>
                <c:pt idx="843">
                  <c:v>2892.3087447743719</c:v>
                </c:pt>
                <c:pt idx="844">
                  <c:v>3189.1910634543933</c:v>
                </c:pt>
                <c:pt idx="845">
                  <c:v>3009.3473306202732</c:v>
                </c:pt>
                <c:pt idx="846">
                  <c:v>3050.5663625912075</c:v>
                </c:pt>
                <c:pt idx="847">
                  <c:v>3049.8416479258576</c:v>
                </c:pt>
                <c:pt idx="848">
                  <c:v>2955.8970848509603</c:v>
                </c:pt>
                <c:pt idx="849">
                  <c:v>3448.0668825594203</c:v>
                </c:pt>
                <c:pt idx="850">
                  <c:v>3086.9158371031676</c:v>
                </c:pt>
                <c:pt idx="851">
                  <c:v>2899.6827823069025</c:v>
                </c:pt>
                <c:pt idx="852">
                  <c:v>2996.8708714344889</c:v>
                </c:pt>
                <c:pt idx="853">
                  <c:v>2928.5232610841872</c:v>
                </c:pt>
                <c:pt idx="854">
                  <c:v>3096.4715076432353</c:v>
                </c:pt>
                <c:pt idx="855">
                  <c:v>3222.7947502960747</c:v>
                </c:pt>
                <c:pt idx="856">
                  <c:v>3142.0521622068836</c:v>
                </c:pt>
                <c:pt idx="857">
                  <c:v>2943.8901689298646</c:v>
                </c:pt>
                <c:pt idx="858">
                  <c:v>3065.8210485483969</c:v>
                </c:pt>
                <c:pt idx="859">
                  <c:v>3353.0096343506652</c:v>
                </c:pt>
                <c:pt idx="860">
                  <c:v>3125.7657236766599</c:v>
                </c:pt>
                <c:pt idx="861">
                  <c:v>2987.3468649967654</c:v>
                </c:pt>
                <c:pt idx="862">
                  <c:v>3284.2624962322643</c:v>
                </c:pt>
                <c:pt idx="863">
                  <c:v>3046.0239291848952</c:v>
                </c:pt>
                <c:pt idx="864">
                  <c:v>3098.6159072851206</c:v>
                </c:pt>
                <c:pt idx="865">
                  <c:v>3851.1843612742032</c:v>
                </c:pt>
                <c:pt idx="866">
                  <c:v>3123.8383848372978</c:v>
                </c:pt>
                <c:pt idx="867">
                  <c:v>3364.2208623630386</c:v>
                </c:pt>
                <c:pt idx="868">
                  <c:v>2897.2495404510005</c:v>
                </c:pt>
                <c:pt idx="869">
                  <c:v>2929.9045258995707</c:v>
                </c:pt>
                <c:pt idx="870">
                  <c:v>2976.3787702951613</c:v>
                </c:pt>
                <c:pt idx="871">
                  <c:v>3053.8652512451936</c:v>
                </c:pt>
                <c:pt idx="872">
                  <c:v>3006.2974347159252</c:v>
                </c:pt>
                <c:pt idx="873">
                  <c:v>2926.5505467798171</c:v>
                </c:pt>
                <c:pt idx="874">
                  <c:v>2939.1419203635442</c:v>
                </c:pt>
                <c:pt idx="875">
                  <c:v>3040.0486349155453</c:v>
                </c:pt>
                <c:pt idx="876">
                  <c:v>3312.7624200012315</c:v>
                </c:pt>
                <c:pt idx="877">
                  <c:v>3067.4527369754587</c:v>
                </c:pt>
                <c:pt idx="878">
                  <c:v>3443.1136032791583</c:v>
                </c:pt>
                <c:pt idx="879">
                  <c:v>2963.1642560963082</c:v>
                </c:pt>
                <c:pt idx="880">
                  <c:v>3244.759049514244</c:v>
                </c:pt>
                <c:pt idx="881">
                  <c:v>2928.4081571235356</c:v>
                </c:pt>
                <c:pt idx="882">
                  <c:v>3040.6954214481398</c:v>
                </c:pt>
                <c:pt idx="883">
                  <c:v>3657.6252100026904</c:v>
                </c:pt>
                <c:pt idx="884">
                  <c:v>3189.2224244991548</c:v>
                </c:pt>
                <c:pt idx="885">
                  <c:v>3187.2938632879545</c:v>
                </c:pt>
                <c:pt idx="886">
                  <c:v>2932.6852275894062</c:v>
                </c:pt>
                <c:pt idx="887">
                  <c:v>3081.0156362278058</c:v>
                </c:pt>
                <c:pt idx="888">
                  <c:v>2885.7776544686049</c:v>
                </c:pt>
                <c:pt idx="889">
                  <c:v>3114.0872752036103</c:v>
                </c:pt>
                <c:pt idx="890">
                  <c:v>3162.9479480501523</c:v>
                </c:pt>
                <c:pt idx="891">
                  <c:v>2945.4035420682849</c:v>
                </c:pt>
                <c:pt idx="892">
                  <c:v>2960.6985993957287</c:v>
                </c:pt>
                <c:pt idx="893">
                  <c:v>2933.5359582304591</c:v>
                </c:pt>
                <c:pt idx="894">
                  <c:v>2879.0941868251562</c:v>
                </c:pt>
                <c:pt idx="895">
                  <c:v>2902.9105814564582</c:v>
                </c:pt>
                <c:pt idx="896">
                  <c:v>3134.5488450649686</c:v>
                </c:pt>
                <c:pt idx="897">
                  <c:v>2917.2654211102044</c:v>
                </c:pt>
                <c:pt idx="898">
                  <c:v>3156.3179203102836</c:v>
                </c:pt>
                <c:pt idx="899">
                  <c:v>2888.5723691349904</c:v>
                </c:pt>
                <c:pt idx="900">
                  <c:v>3390.9497357355112</c:v>
                </c:pt>
                <c:pt idx="901">
                  <c:v>3120.7806794426428</c:v>
                </c:pt>
                <c:pt idx="902">
                  <c:v>3719.2941854432215</c:v>
                </c:pt>
                <c:pt idx="903">
                  <c:v>3022.8131872180866</c:v>
                </c:pt>
                <c:pt idx="904">
                  <c:v>3491.1669573787112</c:v>
                </c:pt>
                <c:pt idx="905">
                  <c:v>2994.9224457349637</c:v>
                </c:pt>
                <c:pt idx="906">
                  <c:v>2884.3811272764433</c:v>
                </c:pt>
                <c:pt idx="907">
                  <c:v>3075.7554037574555</c:v>
                </c:pt>
                <c:pt idx="908">
                  <c:v>2932.7957745168696</c:v>
                </c:pt>
                <c:pt idx="909">
                  <c:v>2947.7762761589456</c:v>
                </c:pt>
                <c:pt idx="910">
                  <c:v>3007.8650540825292</c:v>
                </c:pt>
                <c:pt idx="911">
                  <c:v>2887.0576711042859</c:v>
                </c:pt>
                <c:pt idx="912">
                  <c:v>2965.4261735103942</c:v>
                </c:pt>
                <c:pt idx="913">
                  <c:v>3104.2565771215191</c:v>
                </c:pt>
                <c:pt idx="914">
                  <c:v>2889.4418262714698</c:v>
                </c:pt>
                <c:pt idx="915">
                  <c:v>3327.0492463356027</c:v>
                </c:pt>
                <c:pt idx="916">
                  <c:v>2939.0355090743365</c:v>
                </c:pt>
                <c:pt idx="917">
                  <c:v>3286.4960920627459</c:v>
                </c:pt>
                <c:pt idx="918">
                  <c:v>3209.4534310749159</c:v>
                </c:pt>
                <c:pt idx="919">
                  <c:v>2923.7252553098801</c:v>
                </c:pt>
                <c:pt idx="920">
                  <c:v>3320.8162208169083</c:v>
                </c:pt>
                <c:pt idx="921">
                  <c:v>2972.1039670442947</c:v>
                </c:pt>
                <c:pt idx="922">
                  <c:v>2868.55432304847</c:v>
                </c:pt>
                <c:pt idx="923">
                  <c:v>3280.6406601024883</c:v>
                </c:pt>
                <c:pt idx="924">
                  <c:v>3126.5573476505047</c:v>
                </c:pt>
                <c:pt idx="925">
                  <c:v>3277.0762120930785</c:v>
                </c:pt>
                <c:pt idx="926">
                  <c:v>3118.0411557376128</c:v>
                </c:pt>
                <c:pt idx="927">
                  <c:v>3057.6793199317613</c:v>
                </c:pt>
                <c:pt idx="928">
                  <c:v>3191.0438722344634</c:v>
                </c:pt>
                <c:pt idx="929">
                  <c:v>3038.5411103834413</c:v>
                </c:pt>
                <c:pt idx="930">
                  <c:v>3106.7903905195581</c:v>
                </c:pt>
                <c:pt idx="931">
                  <c:v>3068.6786911418053</c:v>
                </c:pt>
                <c:pt idx="932">
                  <c:v>2921.6744134360065</c:v>
                </c:pt>
                <c:pt idx="933">
                  <c:v>2899.9929120150609</c:v>
                </c:pt>
                <c:pt idx="934">
                  <c:v>3113.627519315949</c:v>
                </c:pt>
                <c:pt idx="935">
                  <c:v>3631.9757018450982</c:v>
                </c:pt>
                <c:pt idx="936">
                  <c:v>3488.1097144720461</c:v>
                </c:pt>
                <c:pt idx="937">
                  <c:v>3317.5019032527507</c:v>
                </c:pt>
                <c:pt idx="938">
                  <c:v>2895.5116425602591</c:v>
                </c:pt>
                <c:pt idx="939">
                  <c:v>3124.3443754568507</c:v>
                </c:pt>
                <c:pt idx="940">
                  <c:v>2949.2755462044693</c:v>
                </c:pt>
                <c:pt idx="941">
                  <c:v>3542.7486107109712</c:v>
                </c:pt>
                <c:pt idx="942">
                  <c:v>2884.5554145425658</c:v>
                </c:pt>
                <c:pt idx="943">
                  <c:v>3547.3986084895628</c:v>
                </c:pt>
                <c:pt idx="944">
                  <c:v>3050.3400035031136</c:v>
                </c:pt>
                <c:pt idx="945">
                  <c:v>2894.9099442201914</c:v>
                </c:pt>
                <c:pt idx="946">
                  <c:v>2948.7328956179417</c:v>
                </c:pt>
                <c:pt idx="947">
                  <c:v>3282.3780374343378</c:v>
                </c:pt>
                <c:pt idx="948">
                  <c:v>3166.1421262430658</c:v>
                </c:pt>
                <c:pt idx="949">
                  <c:v>3113.5495576928051</c:v>
                </c:pt>
                <c:pt idx="950">
                  <c:v>3297.4854130394733</c:v>
                </c:pt>
                <c:pt idx="951">
                  <c:v>2923.8419289417752</c:v>
                </c:pt>
                <c:pt idx="952">
                  <c:v>3021.1628317720324</c:v>
                </c:pt>
                <c:pt idx="953">
                  <c:v>2857.3295983093967</c:v>
                </c:pt>
                <c:pt idx="954">
                  <c:v>3342.6624323904643</c:v>
                </c:pt>
                <c:pt idx="955">
                  <c:v>3204.5574826625489</c:v>
                </c:pt>
                <c:pt idx="956">
                  <c:v>3440.906283675482</c:v>
                </c:pt>
                <c:pt idx="957">
                  <c:v>2918.1384054841419</c:v>
                </c:pt>
                <c:pt idx="958">
                  <c:v>3292.7019589976521</c:v>
                </c:pt>
                <c:pt idx="959">
                  <c:v>2888.3198518865247</c:v>
                </c:pt>
                <c:pt idx="960">
                  <c:v>2911.5401931528199</c:v>
                </c:pt>
                <c:pt idx="961">
                  <c:v>3455.7943566106651</c:v>
                </c:pt>
                <c:pt idx="962">
                  <c:v>2968.3292554056216</c:v>
                </c:pt>
                <c:pt idx="963">
                  <c:v>3017.9245796846785</c:v>
                </c:pt>
                <c:pt idx="964">
                  <c:v>2865.6210362304805</c:v>
                </c:pt>
                <c:pt idx="965">
                  <c:v>2918.1997420320854</c:v>
                </c:pt>
                <c:pt idx="966">
                  <c:v>3011.108958885251</c:v>
                </c:pt>
                <c:pt idx="967">
                  <c:v>3379.6173092537565</c:v>
                </c:pt>
                <c:pt idx="968">
                  <c:v>2894.8674907933846</c:v>
                </c:pt>
                <c:pt idx="969">
                  <c:v>3299.0448111312753</c:v>
                </c:pt>
                <c:pt idx="970">
                  <c:v>2886.7293595727483</c:v>
                </c:pt>
                <c:pt idx="971">
                  <c:v>3269.4787809182144</c:v>
                </c:pt>
                <c:pt idx="972">
                  <c:v>3062.4591966032258</c:v>
                </c:pt>
                <c:pt idx="973">
                  <c:v>2958.2202305516962</c:v>
                </c:pt>
                <c:pt idx="974">
                  <c:v>2857.8427148695455</c:v>
                </c:pt>
                <c:pt idx="975">
                  <c:v>2997.0285574761592</c:v>
                </c:pt>
                <c:pt idx="976">
                  <c:v>2872.3257660420113</c:v>
                </c:pt>
                <c:pt idx="977">
                  <c:v>2954.386715638283</c:v>
                </c:pt>
                <c:pt idx="978">
                  <c:v>3058.977420387364</c:v>
                </c:pt>
                <c:pt idx="979">
                  <c:v>2917.7353441651426</c:v>
                </c:pt>
                <c:pt idx="980">
                  <c:v>3039.7654543798726</c:v>
                </c:pt>
                <c:pt idx="981">
                  <c:v>2888.121589778787</c:v>
                </c:pt>
                <c:pt idx="982">
                  <c:v>2913.4189376883319</c:v>
                </c:pt>
                <c:pt idx="983">
                  <c:v>3026.9329001387528</c:v>
                </c:pt>
                <c:pt idx="984">
                  <c:v>3330.6856599419807</c:v>
                </c:pt>
                <c:pt idx="985">
                  <c:v>3046.2421890564929</c:v>
                </c:pt>
                <c:pt idx="986">
                  <c:v>3392.208929148152</c:v>
                </c:pt>
                <c:pt idx="987">
                  <c:v>2906.2048207882144</c:v>
                </c:pt>
                <c:pt idx="988">
                  <c:v>2912.4564283307523</c:v>
                </c:pt>
                <c:pt idx="989">
                  <c:v>2917.6598193151076</c:v>
                </c:pt>
                <c:pt idx="990">
                  <c:v>2918.8065513041406</c:v>
                </c:pt>
                <c:pt idx="991">
                  <c:v>2855.4037092675153</c:v>
                </c:pt>
                <c:pt idx="992">
                  <c:v>2858.984877876298</c:v>
                </c:pt>
                <c:pt idx="993">
                  <c:v>3049.270179629355</c:v>
                </c:pt>
                <c:pt idx="994">
                  <c:v>3161.6315469734395</c:v>
                </c:pt>
                <c:pt idx="995">
                  <c:v>2919.7909334114283</c:v>
                </c:pt>
                <c:pt idx="996">
                  <c:v>3162.671413296071</c:v>
                </c:pt>
                <c:pt idx="997">
                  <c:v>2992.8512926934436</c:v>
                </c:pt>
                <c:pt idx="998">
                  <c:v>3232.5391514430921</c:v>
                </c:pt>
                <c:pt idx="999">
                  <c:v>3315.2891432602505</c:v>
                </c:pt>
                <c:pt idx="1000">
                  <c:v>3266.1971572968127</c:v>
                </c:pt>
                <c:pt idx="1001">
                  <c:v>3385.1765936905504</c:v>
                </c:pt>
                <c:pt idx="1002">
                  <c:v>3339.0048621183346</c:v>
                </c:pt>
                <c:pt idx="1003">
                  <c:v>2837.6733268700218</c:v>
                </c:pt>
                <c:pt idx="1004">
                  <c:v>2923.7567346476644</c:v>
                </c:pt>
                <c:pt idx="1005">
                  <c:v>3048.0483758498626</c:v>
                </c:pt>
                <c:pt idx="1006">
                  <c:v>2946.2841597469624</c:v>
                </c:pt>
                <c:pt idx="1007">
                  <c:v>3128.1456468897413</c:v>
                </c:pt>
                <c:pt idx="1008">
                  <c:v>2941.8385697943913</c:v>
                </c:pt>
                <c:pt idx="1009">
                  <c:v>3077.8823479310054</c:v>
                </c:pt>
                <c:pt idx="1010">
                  <c:v>3077.5961966721911</c:v>
                </c:pt>
                <c:pt idx="1011">
                  <c:v>3036.1145539429463</c:v>
                </c:pt>
                <c:pt idx="1012">
                  <c:v>3038.5065651078003</c:v>
                </c:pt>
                <c:pt idx="1013">
                  <c:v>3594.0402799007888</c:v>
                </c:pt>
                <c:pt idx="1014">
                  <c:v>2849.5182079832566</c:v>
                </c:pt>
                <c:pt idx="1015">
                  <c:v>2950.4363528490217</c:v>
                </c:pt>
                <c:pt idx="1016">
                  <c:v>3442.687622247287</c:v>
                </c:pt>
                <c:pt idx="1017">
                  <c:v>3257.9560613612266</c:v>
                </c:pt>
                <c:pt idx="1018">
                  <c:v>3304.1556583513884</c:v>
                </c:pt>
                <c:pt idx="1019">
                  <c:v>2839.4753028540763</c:v>
                </c:pt>
                <c:pt idx="1020">
                  <c:v>3176.2228776325001</c:v>
                </c:pt>
                <c:pt idx="1021">
                  <c:v>2872.0448136202481</c:v>
                </c:pt>
                <c:pt idx="1022">
                  <c:v>3846.8503519800188</c:v>
                </c:pt>
                <c:pt idx="1023">
                  <c:v>2889.556206342776</c:v>
                </c:pt>
                <c:pt idx="1024">
                  <c:v>3062.9756345928081</c:v>
                </c:pt>
                <c:pt idx="1025">
                  <c:v>2932.9209577453394</c:v>
                </c:pt>
                <c:pt idx="1026">
                  <c:v>2858.0986023967794</c:v>
                </c:pt>
                <c:pt idx="1027">
                  <c:v>2929.1751618979206</c:v>
                </c:pt>
                <c:pt idx="1028">
                  <c:v>2871.4547367933915</c:v>
                </c:pt>
                <c:pt idx="1029">
                  <c:v>2855.238911752198</c:v>
                </c:pt>
                <c:pt idx="1030">
                  <c:v>2889.5053456721103</c:v>
                </c:pt>
                <c:pt idx="1031">
                  <c:v>2900.6494075920364</c:v>
                </c:pt>
                <c:pt idx="1032">
                  <c:v>2937.2425073257518</c:v>
                </c:pt>
                <c:pt idx="1033">
                  <c:v>2859.5877313246406</c:v>
                </c:pt>
                <c:pt idx="1034">
                  <c:v>3057.4763481386972</c:v>
                </c:pt>
                <c:pt idx="1035">
                  <c:v>3050.6845268249517</c:v>
                </c:pt>
                <c:pt idx="1036">
                  <c:v>2954.3119659577937</c:v>
                </c:pt>
                <c:pt idx="1037">
                  <c:v>2957.9532306196652</c:v>
                </c:pt>
                <c:pt idx="1038">
                  <c:v>2866.1224722425095</c:v>
                </c:pt>
                <c:pt idx="1039">
                  <c:v>3047.2003641544502</c:v>
                </c:pt>
                <c:pt idx="1040">
                  <c:v>3272.4560379380655</c:v>
                </c:pt>
                <c:pt idx="1041">
                  <c:v>2943.2616787980478</c:v>
                </c:pt>
                <c:pt idx="1042">
                  <c:v>2920.6795355156637</c:v>
                </c:pt>
                <c:pt idx="1043">
                  <c:v>3150.8831008250063</c:v>
                </c:pt>
                <c:pt idx="1044">
                  <c:v>3211.1313198077437</c:v>
                </c:pt>
                <c:pt idx="1045">
                  <c:v>3241.5839588390627</c:v>
                </c:pt>
                <c:pt idx="1046">
                  <c:v>2922.2178726909542</c:v>
                </c:pt>
                <c:pt idx="1047">
                  <c:v>3002.7840432597495</c:v>
                </c:pt>
                <c:pt idx="1048">
                  <c:v>3204.2476155617078</c:v>
                </c:pt>
                <c:pt idx="1049">
                  <c:v>2884.9870279943684</c:v>
                </c:pt>
                <c:pt idx="1050">
                  <c:v>2827.5904486338468</c:v>
                </c:pt>
                <c:pt idx="1051">
                  <c:v>2869.634639475536</c:v>
                </c:pt>
                <c:pt idx="1052">
                  <c:v>2838.4433602923918</c:v>
                </c:pt>
                <c:pt idx="1053">
                  <c:v>2917.6309076024945</c:v>
                </c:pt>
                <c:pt idx="1054">
                  <c:v>2881.0623192815824</c:v>
                </c:pt>
                <c:pt idx="1055">
                  <c:v>3245.2842662054582</c:v>
                </c:pt>
                <c:pt idx="1056">
                  <c:v>3471.412623881627</c:v>
                </c:pt>
                <c:pt idx="1057">
                  <c:v>3052.7462815000931</c:v>
                </c:pt>
                <c:pt idx="1058">
                  <c:v>3173.5684431327272</c:v>
                </c:pt>
                <c:pt idx="1059">
                  <c:v>2965.3491273016707</c:v>
                </c:pt>
                <c:pt idx="1060">
                  <c:v>3366.726860039596</c:v>
                </c:pt>
                <c:pt idx="1061">
                  <c:v>3021.6837786999531</c:v>
                </c:pt>
                <c:pt idx="1062">
                  <c:v>2836.4812882736901</c:v>
                </c:pt>
                <c:pt idx="1063">
                  <c:v>3227.245879160535</c:v>
                </c:pt>
                <c:pt idx="1064">
                  <c:v>2905.4646020899218</c:v>
                </c:pt>
                <c:pt idx="1065">
                  <c:v>2928.6920487861216</c:v>
                </c:pt>
                <c:pt idx="1066">
                  <c:v>2821.3534013193375</c:v>
                </c:pt>
                <c:pt idx="1067">
                  <c:v>3126.5628060233685</c:v>
                </c:pt>
                <c:pt idx="1068">
                  <c:v>3024.9213498381632</c:v>
                </c:pt>
                <c:pt idx="1069">
                  <c:v>2837.9207047451901</c:v>
                </c:pt>
                <c:pt idx="1070">
                  <c:v>2861.1085747426473</c:v>
                </c:pt>
                <c:pt idx="1071">
                  <c:v>3395.599234723597</c:v>
                </c:pt>
                <c:pt idx="1072">
                  <c:v>2898.8118719723257</c:v>
                </c:pt>
                <c:pt idx="1073">
                  <c:v>2820.7766723147238</c:v>
                </c:pt>
                <c:pt idx="1074">
                  <c:v>3242.1985900827463</c:v>
                </c:pt>
                <c:pt idx="1075">
                  <c:v>3100.6270840720799</c:v>
                </c:pt>
                <c:pt idx="1076">
                  <c:v>3499.1474529906923</c:v>
                </c:pt>
                <c:pt idx="1077">
                  <c:v>2879.2831523745836</c:v>
                </c:pt>
                <c:pt idx="1078">
                  <c:v>3066.2838519269453</c:v>
                </c:pt>
                <c:pt idx="1079">
                  <c:v>2942.953333716514</c:v>
                </c:pt>
                <c:pt idx="1080">
                  <c:v>2944.0629663640484</c:v>
                </c:pt>
                <c:pt idx="1081">
                  <c:v>3104.3296241531611</c:v>
                </c:pt>
                <c:pt idx="1082">
                  <c:v>2825.1005097824318</c:v>
                </c:pt>
                <c:pt idx="1083">
                  <c:v>2901.7992146260012</c:v>
                </c:pt>
                <c:pt idx="1084">
                  <c:v>3009.2842589486991</c:v>
                </c:pt>
                <c:pt idx="1085">
                  <c:v>2830.8510688857118</c:v>
                </c:pt>
                <c:pt idx="1086">
                  <c:v>3327.6614440299645</c:v>
                </c:pt>
                <c:pt idx="1087">
                  <c:v>3154.8605947114306</c:v>
                </c:pt>
                <c:pt idx="1088">
                  <c:v>3109.6781515876496</c:v>
                </c:pt>
                <c:pt idx="1089">
                  <c:v>2879.0897256822882</c:v>
                </c:pt>
                <c:pt idx="1090">
                  <c:v>2914.5508180757497</c:v>
                </c:pt>
                <c:pt idx="1091">
                  <c:v>3101.9676234795834</c:v>
                </c:pt>
                <c:pt idx="1092">
                  <c:v>3089.8691476464614</c:v>
                </c:pt>
                <c:pt idx="1093">
                  <c:v>2909.0021591858704</c:v>
                </c:pt>
                <c:pt idx="1094">
                  <c:v>2822.7058809447112</c:v>
                </c:pt>
                <c:pt idx="1095">
                  <c:v>2815.4479737123593</c:v>
                </c:pt>
                <c:pt idx="1096">
                  <c:v>3329.0336327690329</c:v>
                </c:pt>
                <c:pt idx="1097">
                  <c:v>2856.5865311400103</c:v>
                </c:pt>
                <c:pt idx="1098">
                  <c:v>3103.0771959378567</c:v>
                </c:pt>
                <c:pt idx="1099">
                  <c:v>3018.0624632135186</c:v>
                </c:pt>
                <c:pt idx="1100">
                  <c:v>3446.1271556271126</c:v>
                </c:pt>
                <c:pt idx="1101">
                  <c:v>3197.091704699907</c:v>
                </c:pt>
                <c:pt idx="1102">
                  <c:v>2925.8702976329405</c:v>
                </c:pt>
                <c:pt idx="1103">
                  <c:v>3311.023603335233</c:v>
                </c:pt>
                <c:pt idx="1104">
                  <c:v>2825.5141901570482</c:v>
                </c:pt>
                <c:pt idx="1105">
                  <c:v>3163.7393161804698</c:v>
                </c:pt>
                <c:pt idx="1106">
                  <c:v>3133.3685786848691</c:v>
                </c:pt>
                <c:pt idx="1107">
                  <c:v>2958.4288170744458</c:v>
                </c:pt>
                <c:pt idx="1108">
                  <c:v>2824.9887269165956</c:v>
                </c:pt>
                <c:pt idx="1109">
                  <c:v>2986.7523477966752</c:v>
                </c:pt>
                <c:pt idx="1110">
                  <c:v>2864.8390962003932</c:v>
                </c:pt>
                <c:pt idx="1111">
                  <c:v>2813.1430639451683</c:v>
                </c:pt>
                <c:pt idx="1112">
                  <c:v>2816.9849133104058</c:v>
                </c:pt>
                <c:pt idx="1113">
                  <c:v>2962.7949940560447</c:v>
                </c:pt>
                <c:pt idx="1114">
                  <c:v>2817.0521084865973</c:v>
                </c:pt>
                <c:pt idx="1115">
                  <c:v>2931.9938984992605</c:v>
                </c:pt>
                <c:pt idx="1116">
                  <c:v>3149.4495872751013</c:v>
                </c:pt>
                <c:pt idx="1117">
                  <c:v>3006.0596302987551</c:v>
                </c:pt>
                <c:pt idx="1118">
                  <c:v>3241.934636290187</c:v>
                </c:pt>
                <c:pt idx="1119">
                  <c:v>2933.278307901327</c:v>
                </c:pt>
                <c:pt idx="1120">
                  <c:v>2995.9549154106121</c:v>
                </c:pt>
                <c:pt idx="1121">
                  <c:v>2861.755768716107</c:v>
                </c:pt>
                <c:pt idx="1122">
                  <c:v>2816.7812096320754</c:v>
                </c:pt>
                <c:pt idx="1123">
                  <c:v>2964.6345649083055</c:v>
                </c:pt>
                <c:pt idx="1124">
                  <c:v>2923.5286454058892</c:v>
                </c:pt>
                <c:pt idx="1125">
                  <c:v>2925.0838515713099</c:v>
                </c:pt>
                <c:pt idx="1126">
                  <c:v>3319.7486197684793</c:v>
                </c:pt>
                <c:pt idx="1127">
                  <c:v>3080.5699933016213</c:v>
                </c:pt>
                <c:pt idx="1128">
                  <c:v>2804.5460668526443</c:v>
                </c:pt>
                <c:pt idx="1129">
                  <c:v>2999.7767261425183</c:v>
                </c:pt>
                <c:pt idx="1130">
                  <c:v>2831.8502174697901</c:v>
                </c:pt>
                <c:pt idx="1131">
                  <c:v>3086.1420035114043</c:v>
                </c:pt>
                <c:pt idx="1132">
                  <c:v>2905.8832152201521</c:v>
                </c:pt>
                <c:pt idx="1133">
                  <c:v>3106.869584308803</c:v>
                </c:pt>
                <c:pt idx="1134">
                  <c:v>3082.6922865396596</c:v>
                </c:pt>
                <c:pt idx="1135">
                  <c:v>2998.0224271505276</c:v>
                </c:pt>
                <c:pt idx="1136">
                  <c:v>3086.0719668407382</c:v>
                </c:pt>
                <c:pt idx="1137">
                  <c:v>2926.0768214109603</c:v>
                </c:pt>
                <c:pt idx="1138">
                  <c:v>3536.9550536324678</c:v>
                </c:pt>
                <c:pt idx="1139">
                  <c:v>2930.5198340567276</c:v>
                </c:pt>
                <c:pt idx="1140">
                  <c:v>3093.5834885184468</c:v>
                </c:pt>
                <c:pt idx="1141">
                  <c:v>2828.9251744407502</c:v>
                </c:pt>
                <c:pt idx="1142">
                  <c:v>3146.4405617815382</c:v>
                </c:pt>
                <c:pt idx="1143">
                  <c:v>2822.4539677089497</c:v>
                </c:pt>
                <c:pt idx="1144">
                  <c:v>2836.3579011859729</c:v>
                </c:pt>
                <c:pt idx="1145">
                  <c:v>2813.7021770565302</c:v>
                </c:pt>
                <c:pt idx="1146">
                  <c:v>3115.6027733395649</c:v>
                </c:pt>
                <c:pt idx="1147">
                  <c:v>2798.0524686485578</c:v>
                </c:pt>
                <c:pt idx="1148">
                  <c:v>3066.6795422429204</c:v>
                </c:pt>
                <c:pt idx="1149">
                  <c:v>2822.5329704666024</c:v>
                </c:pt>
                <c:pt idx="1150">
                  <c:v>2861.9065166488108</c:v>
                </c:pt>
                <c:pt idx="1151">
                  <c:v>2803.4582122845404</c:v>
                </c:pt>
                <c:pt idx="1152">
                  <c:v>3144.3173745315548</c:v>
                </c:pt>
                <c:pt idx="1153">
                  <c:v>2794.5864593148808</c:v>
                </c:pt>
                <c:pt idx="1154">
                  <c:v>3083.9707804025052</c:v>
                </c:pt>
                <c:pt idx="1155">
                  <c:v>2852.9605298776933</c:v>
                </c:pt>
                <c:pt idx="1156">
                  <c:v>2933.8933348932619</c:v>
                </c:pt>
                <c:pt idx="1157">
                  <c:v>2817.6347751123067</c:v>
                </c:pt>
                <c:pt idx="1158">
                  <c:v>3500.4854990882241</c:v>
                </c:pt>
                <c:pt idx="1159">
                  <c:v>2896.756860311003</c:v>
                </c:pt>
                <c:pt idx="1160">
                  <c:v>2836.7407190662861</c:v>
                </c:pt>
                <c:pt idx="1161">
                  <c:v>2858.2491946943856</c:v>
                </c:pt>
                <c:pt idx="1162">
                  <c:v>2979.7455674038679</c:v>
                </c:pt>
                <c:pt idx="1163">
                  <c:v>2786.242641882875</c:v>
                </c:pt>
                <c:pt idx="1164">
                  <c:v>3391.6645735366542</c:v>
                </c:pt>
                <c:pt idx="1165">
                  <c:v>2955.3188219234239</c:v>
                </c:pt>
                <c:pt idx="1166">
                  <c:v>2922.5965276822785</c:v>
                </c:pt>
                <c:pt idx="1167">
                  <c:v>2870.9704506888693</c:v>
                </c:pt>
                <c:pt idx="1168">
                  <c:v>2867.0179389082095</c:v>
                </c:pt>
                <c:pt idx="1169">
                  <c:v>2810.1567098880569</c:v>
                </c:pt>
                <c:pt idx="1170">
                  <c:v>2871.5792678712678</c:v>
                </c:pt>
                <c:pt idx="1171">
                  <c:v>3222.332464266774</c:v>
                </c:pt>
                <c:pt idx="1172">
                  <c:v>3178.8014756460207</c:v>
                </c:pt>
                <c:pt idx="1173">
                  <c:v>2881.4325672282662</c:v>
                </c:pt>
                <c:pt idx="1174">
                  <c:v>2800.0683990761904</c:v>
                </c:pt>
                <c:pt idx="1175">
                  <c:v>3099.2902179658131</c:v>
                </c:pt>
                <c:pt idx="1176">
                  <c:v>2800.8643935560049</c:v>
                </c:pt>
                <c:pt idx="1177">
                  <c:v>2839.116794913587</c:v>
                </c:pt>
                <c:pt idx="1178">
                  <c:v>2913.9577677697152</c:v>
                </c:pt>
                <c:pt idx="1179">
                  <c:v>2810.6578854071286</c:v>
                </c:pt>
                <c:pt idx="1180">
                  <c:v>2798.7329516135801</c:v>
                </c:pt>
                <c:pt idx="1181">
                  <c:v>2812.2715176938541</c:v>
                </c:pt>
                <c:pt idx="1182">
                  <c:v>3104.7456912387333</c:v>
                </c:pt>
                <c:pt idx="1183">
                  <c:v>2859.2362302674019</c:v>
                </c:pt>
                <c:pt idx="1184">
                  <c:v>2860.0538645919378</c:v>
                </c:pt>
                <c:pt idx="1185">
                  <c:v>3046.9679120520987</c:v>
                </c:pt>
                <c:pt idx="1186">
                  <c:v>2806.7637392857937</c:v>
                </c:pt>
                <c:pt idx="1187">
                  <c:v>2780.2295142176495</c:v>
                </c:pt>
                <c:pt idx="1188">
                  <c:v>2981.6035857210954</c:v>
                </c:pt>
                <c:pt idx="1189">
                  <c:v>2823.0277850873381</c:v>
                </c:pt>
                <c:pt idx="1190">
                  <c:v>2788.1112432093719</c:v>
                </c:pt>
                <c:pt idx="1191">
                  <c:v>3308.8564806470181</c:v>
                </c:pt>
                <c:pt idx="1192">
                  <c:v>3010.2502009447016</c:v>
                </c:pt>
                <c:pt idx="1193">
                  <c:v>2790.0247979915339</c:v>
                </c:pt>
                <c:pt idx="1194">
                  <c:v>3283.4555913709601</c:v>
                </c:pt>
                <c:pt idx="1195">
                  <c:v>2877.8160572127663</c:v>
                </c:pt>
                <c:pt idx="1196">
                  <c:v>3172.6144905178044</c:v>
                </c:pt>
                <c:pt idx="1197">
                  <c:v>2994.1127075688328</c:v>
                </c:pt>
                <c:pt idx="1198">
                  <c:v>2888.6797852469786</c:v>
                </c:pt>
                <c:pt idx="1199">
                  <c:v>3116.0059462336299</c:v>
                </c:pt>
                <c:pt idx="1200">
                  <c:v>2867.4539404376319</c:v>
                </c:pt>
                <c:pt idx="1201">
                  <c:v>3247.0128315606244</c:v>
                </c:pt>
                <c:pt idx="1202">
                  <c:v>2794.263512746908</c:v>
                </c:pt>
                <c:pt idx="1203">
                  <c:v>2857.0327874238355</c:v>
                </c:pt>
                <c:pt idx="1204">
                  <c:v>2955.3564923388444</c:v>
                </c:pt>
                <c:pt idx="1205">
                  <c:v>2828.3976993969609</c:v>
                </c:pt>
                <c:pt idx="1206">
                  <c:v>2930.5079448343909</c:v>
                </c:pt>
                <c:pt idx="1207">
                  <c:v>2778.0617465293394</c:v>
                </c:pt>
                <c:pt idx="1208">
                  <c:v>3151.6237261070264</c:v>
                </c:pt>
                <c:pt idx="1209">
                  <c:v>2832.2460777345214</c:v>
                </c:pt>
                <c:pt idx="1210">
                  <c:v>2900.5374582913732</c:v>
                </c:pt>
                <c:pt idx="1211">
                  <c:v>2916.3181574511909</c:v>
                </c:pt>
                <c:pt idx="1212">
                  <c:v>2804.5112373358656</c:v>
                </c:pt>
                <c:pt idx="1213">
                  <c:v>2770.455317909441</c:v>
                </c:pt>
                <c:pt idx="1214">
                  <c:v>3138.7258028883762</c:v>
                </c:pt>
                <c:pt idx="1215">
                  <c:v>2940.4035584322028</c:v>
                </c:pt>
                <c:pt idx="1216">
                  <c:v>2936.4897793293444</c:v>
                </c:pt>
                <c:pt idx="1217">
                  <c:v>3293.8326070731737</c:v>
                </c:pt>
                <c:pt idx="1218">
                  <c:v>3499.1752695709047</c:v>
                </c:pt>
                <c:pt idx="1219">
                  <c:v>2822.0020140886932</c:v>
                </c:pt>
                <c:pt idx="1220">
                  <c:v>2844.5895548020922</c:v>
                </c:pt>
                <c:pt idx="1221">
                  <c:v>2855.0029650043111</c:v>
                </c:pt>
                <c:pt idx="1222">
                  <c:v>2816.462539525839</c:v>
                </c:pt>
                <c:pt idx="1223">
                  <c:v>2999.4589542571744</c:v>
                </c:pt>
                <c:pt idx="1224">
                  <c:v>3474.1598717580641</c:v>
                </c:pt>
                <c:pt idx="1225">
                  <c:v>3123.2082248732045</c:v>
                </c:pt>
                <c:pt idx="1226">
                  <c:v>2884.9385632827398</c:v>
                </c:pt>
                <c:pt idx="1227">
                  <c:v>2770.5362667553181</c:v>
                </c:pt>
                <c:pt idx="1228">
                  <c:v>2820.827878571562</c:v>
                </c:pt>
                <c:pt idx="1229">
                  <c:v>2997.3724477180849</c:v>
                </c:pt>
                <c:pt idx="1230">
                  <c:v>2991.8514200019576</c:v>
                </c:pt>
                <c:pt idx="1231">
                  <c:v>2876.2171146323399</c:v>
                </c:pt>
                <c:pt idx="1232">
                  <c:v>2801.1118213944555</c:v>
                </c:pt>
                <c:pt idx="1233">
                  <c:v>2788.0968381791317</c:v>
                </c:pt>
                <c:pt idx="1234">
                  <c:v>3575.0750594590427</c:v>
                </c:pt>
                <c:pt idx="1235">
                  <c:v>3235.608933164383</c:v>
                </c:pt>
                <c:pt idx="1236">
                  <c:v>2849.2411798534122</c:v>
                </c:pt>
                <c:pt idx="1237">
                  <c:v>2922.6621050520221</c:v>
                </c:pt>
                <c:pt idx="1238">
                  <c:v>2771.4761507219514</c:v>
                </c:pt>
                <c:pt idx="1239">
                  <c:v>3625.4538810595132</c:v>
                </c:pt>
                <c:pt idx="1240">
                  <c:v>3023.3059106732931</c:v>
                </c:pt>
                <c:pt idx="1241">
                  <c:v>2879.4473109010014</c:v>
                </c:pt>
                <c:pt idx="1242">
                  <c:v>3022.1056688125582</c:v>
                </c:pt>
                <c:pt idx="1243">
                  <c:v>3028.2504069185784</c:v>
                </c:pt>
                <c:pt idx="1244">
                  <c:v>2987.1809085654181</c:v>
                </c:pt>
                <c:pt idx="1245">
                  <c:v>3386.3421801621662</c:v>
                </c:pt>
                <c:pt idx="1246">
                  <c:v>2825.8576104368549</c:v>
                </c:pt>
                <c:pt idx="1247">
                  <c:v>2839.0510300492979</c:v>
                </c:pt>
                <c:pt idx="1248">
                  <c:v>3215.1237406556511</c:v>
                </c:pt>
                <c:pt idx="1249">
                  <c:v>3244.1638263793175</c:v>
                </c:pt>
                <c:pt idx="1250">
                  <c:v>2781.7774301138961</c:v>
                </c:pt>
                <c:pt idx="1251">
                  <c:v>2928.3916094544943</c:v>
                </c:pt>
                <c:pt idx="1252">
                  <c:v>3049.236700013465</c:v>
                </c:pt>
                <c:pt idx="1253">
                  <c:v>2836.0077570314438</c:v>
                </c:pt>
                <c:pt idx="1254">
                  <c:v>3008.9100136816978</c:v>
                </c:pt>
                <c:pt idx="1255">
                  <c:v>3407.7394442569284</c:v>
                </c:pt>
                <c:pt idx="1256">
                  <c:v>2870.4046156388886</c:v>
                </c:pt>
                <c:pt idx="1257">
                  <c:v>2831.2266883188281</c:v>
                </c:pt>
                <c:pt idx="1258">
                  <c:v>2795.8329723535685</c:v>
                </c:pt>
                <c:pt idx="1259">
                  <c:v>3007.2123363095975</c:v>
                </c:pt>
                <c:pt idx="1260">
                  <c:v>3078.6587643922012</c:v>
                </c:pt>
                <c:pt idx="1261">
                  <c:v>3112.7531680094016</c:v>
                </c:pt>
                <c:pt idx="1262">
                  <c:v>2850.4472761324314</c:v>
                </c:pt>
                <c:pt idx="1263">
                  <c:v>2887.7312774978036</c:v>
                </c:pt>
                <c:pt idx="1264">
                  <c:v>2887.767083192447</c:v>
                </c:pt>
                <c:pt idx="1265">
                  <c:v>2767.0908443374847</c:v>
                </c:pt>
                <c:pt idx="1266">
                  <c:v>3195.452911740223</c:v>
                </c:pt>
                <c:pt idx="1267">
                  <c:v>2920.8633116666147</c:v>
                </c:pt>
                <c:pt idx="1268">
                  <c:v>2786.9482275760943</c:v>
                </c:pt>
                <c:pt idx="1269">
                  <c:v>2965.0597191988736</c:v>
                </c:pt>
                <c:pt idx="1270">
                  <c:v>2887.2248621585672</c:v>
                </c:pt>
                <c:pt idx="1271">
                  <c:v>2770.8561614639957</c:v>
                </c:pt>
                <c:pt idx="1272">
                  <c:v>2770.0419637463046</c:v>
                </c:pt>
                <c:pt idx="1273">
                  <c:v>3733.3400445743841</c:v>
                </c:pt>
                <c:pt idx="1274">
                  <c:v>3638.6539161692613</c:v>
                </c:pt>
                <c:pt idx="1275">
                  <c:v>3019.8049792569955</c:v>
                </c:pt>
                <c:pt idx="1276">
                  <c:v>2920.5322011754229</c:v>
                </c:pt>
                <c:pt idx="1277">
                  <c:v>2911.454469806356</c:v>
                </c:pt>
                <c:pt idx="1278">
                  <c:v>2939.4347776997206</c:v>
                </c:pt>
                <c:pt idx="1279">
                  <c:v>2758.8536902915857</c:v>
                </c:pt>
                <c:pt idx="1280">
                  <c:v>3105.4768827288908</c:v>
                </c:pt>
                <c:pt idx="1281">
                  <c:v>3756.615516494649</c:v>
                </c:pt>
                <c:pt idx="1282">
                  <c:v>2781.7243977612679</c:v>
                </c:pt>
                <c:pt idx="1283">
                  <c:v>2900.9161569276575</c:v>
                </c:pt>
                <c:pt idx="1284">
                  <c:v>3339.3910586863258</c:v>
                </c:pt>
                <c:pt idx="1285">
                  <c:v>3237.7303757475197</c:v>
                </c:pt>
                <c:pt idx="1286">
                  <c:v>2782.5885821529023</c:v>
                </c:pt>
                <c:pt idx="1287">
                  <c:v>3378.1411941142242</c:v>
                </c:pt>
                <c:pt idx="1288">
                  <c:v>2819.5278743674571</c:v>
                </c:pt>
                <c:pt idx="1289">
                  <c:v>2951.8288466444574</c:v>
                </c:pt>
                <c:pt idx="1290">
                  <c:v>2819.1342750039521</c:v>
                </c:pt>
                <c:pt idx="1291">
                  <c:v>2963.3155588988793</c:v>
                </c:pt>
                <c:pt idx="1292">
                  <c:v>2859.8376734691078</c:v>
                </c:pt>
                <c:pt idx="1293">
                  <c:v>2775.2620550978945</c:v>
                </c:pt>
                <c:pt idx="1294">
                  <c:v>2807.5840513159428</c:v>
                </c:pt>
                <c:pt idx="1295">
                  <c:v>3313.8573897390806</c:v>
                </c:pt>
                <c:pt idx="1296">
                  <c:v>2815.9019909656263</c:v>
                </c:pt>
                <c:pt idx="1297">
                  <c:v>2909.3649146002681</c:v>
                </c:pt>
                <c:pt idx="1298">
                  <c:v>2830.2696887771403</c:v>
                </c:pt>
                <c:pt idx="1299">
                  <c:v>3109.7321747501828</c:v>
                </c:pt>
                <c:pt idx="1300">
                  <c:v>4082.0598547458858</c:v>
                </c:pt>
                <c:pt idx="1301">
                  <c:v>2765.7266919763642</c:v>
                </c:pt>
                <c:pt idx="1302">
                  <c:v>2801.1747657968881</c:v>
                </c:pt>
                <c:pt idx="1303">
                  <c:v>2889.4154279556528</c:v>
                </c:pt>
                <c:pt idx="1304">
                  <c:v>3062.1204562305356</c:v>
                </c:pt>
                <c:pt idx="1305">
                  <c:v>3036.2314489398304</c:v>
                </c:pt>
                <c:pt idx="1306">
                  <c:v>2963.7843797554492</c:v>
                </c:pt>
                <c:pt idx="1307">
                  <c:v>2884.3554375923313</c:v>
                </c:pt>
                <c:pt idx="1308">
                  <c:v>2800.8747711773131</c:v>
                </c:pt>
                <c:pt idx="1309">
                  <c:v>2862.4641122276175</c:v>
                </c:pt>
                <c:pt idx="1310">
                  <c:v>3203.4837119481026</c:v>
                </c:pt>
                <c:pt idx="1311">
                  <c:v>3064.7599734948253</c:v>
                </c:pt>
                <c:pt idx="1312">
                  <c:v>3038.2860376228109</c:v>
                </c:pt>
                <c:pt idx="1313">
                  <c:v>2750.8566163236237</c:v>
                </c:pt>
                <c:pt idx="1314">
                  <c:v>2799.71562542627</c:v>
                </c:pt>
                <c:pt idx="1315">
                  <c:v>2939.0283290114121</c:v>
                </c:pt>
                <c:pt idx="1316">
                  <c:v>2808.8989086226725</c:v>
                </c:pt>
                <c:pt idx="1317">
                  <c:v>2929.3760956457054</c:v>
                </c:pt>
                <c:pt idx="1318">
                  <c:v>2755.6608153611724</c:v>
                </c:pt>
                <c:pt idx="1319">
                  <c:v>2882.106246387068</c:v>
                </c:pt>
                <c:pt idx="1320">
                  <c:v>2918.3992364663686</c:v>
                </c:pt>
                <c:pt idx="1321">
                  <c:v>2770.1897647943515</c:v>
                </c:pt>
                <c:pt idx="1322">
                  <c:v>3182.3705799315658</c:v>
                </c:pt>
                <c:pt idx="1323">
                  <c:v>2862.2877785034116</c:v>
                </c:pt>
                <c:pt idx="1324">
                  <c:v>2967.3758556059347</c:v>
                </c:pt>
                <c:pt idx="1325">
                  <c:v>3041.0783018409993</c:v>
                </c:pt>
                <c:pt idx="1326">
                  <c:v>2813.5353787509794</c:v>
                </c:pt>
                <c:pt idx="1327">
                  <c:v>2756.1368325166072</c:v>
                </c:pt>
                <c:pt idx="1328">
                  <c:v>2815.8550008183925</c:v>
                </c:pt>
                <c:pt idx="1329">
                  <c:v>3073.1205171601005</c:v>
                </c:pt>
                <c:pt idx="1330">
                  <c:v>3307.7507202229999</c:v>
                </c:pt>
                <c:pt idx="1331">
                  <c:v>3218.7763567598531</c:v>
                </c:pt>
                <c:pt idx="1332">
                  <c:v>3032.3338429464839</c:v>
                </c:pt>
                <c:pt idx="1333">
                  <c:v>2769.2357575511837</c:v>
                </c:pt>
                <c:pt idx="1334">
                  <c:v>3194.664609398309</c:v>
                </c:pt>
                <c:pt idx="1335">
                  <c:v>2808.673233259964</c:v>
                </c:pt>
                <c:pt idx="1336">
                  <c:v>2799.3349026327714</c:v>
                </c:pt>
                <c:pt idx="1337">
                  <c:v>2737.8067587084724</c:v>
                </c:pt>
                <c:pt idx="1338">
                  <c:v>2828.8102026615006</c:v>
                </c:pt>
                <c:pt idx="1339">
                  <c:v>2825.6191620362588</c:v>
                </c:pt>
                <c:pt idx="1340">
                  <c:v>3046.7359390380898</c:v>
                </c:pt>
                <c:pt idx="1341">
                  <c:v>3017.543210850652</c:v>
                </c:pt>
                <c:pt idx="1342">
                  <c:v>2940.7450079349455</c:v>
                </c:pt>
                <c:pt idx="1343">
                  <c:v>3038.8128909950001</c:v>
                </c:pt>
                <c:pt idx="1344">
                  <c:v>2740.5351941113922</c:v>
                </c:pt>
                <c:pt idx="1345">
                  <c:v>2818.7359025085011</c:v>
                </c:pt>
                <c:pt idx="1346">
                  <c:v>2877.7351265438729</c:v>
                </c:pt>
                <c:pt idx="1347">
                  <c:v>3010.6084536406761</c:v>
                </c:pt>
                <c:pt idx="1348">
                  <c:v>3183.8432684498562</c:v>
                </c:pt>
                <c:pt idx="1349">
                  <c:v>3105.3349608069248</c:v>
                </c:pt>
                <c:pt idx="1350">
                  <c:v>2845.8434719594379</c:v>
                </c:pt>
                <c:pt idx="1351">
                  <c:v>2925.1757514347328</c:v>
                </c:pt>
                <c:pt idx="1352">
                  <c:v>3628.4453399334643</c:v>
                </c:pt>
                <c:pt idx="1353">
                  <c:v>2769.4131572604097</c:v>
                </c:pt>
                <c:pt idx="1354">
                  <c:v>2814.3797400040671</c:v>
                </c:pt>
                <c:pt idx="1355">
                  <c:v>3379.7597491364218</c:v>
                </c:pt>
                <c:pt idx="1356">
                  <c:v>3350.9000594041918</c:v>
                </c:pt>
                <c:pt idx="1357">
                  <c:v>2881.9762193283805</c:v>
                </c:pt>
                <c:pt idx="1358">
                  <c:v>2770.9251960441688</c:v>
                </c:pt>
                <c:pt idx="1359">
                  <c:v>3047.7975923580157</c:v>
                </c:pt>
                <c:pt idx="1360">
                  <c:v>2961.4611071000604</c:v>
                </c:pt>
                <c:pt idx="1361">
                  <c:v>2817.3459666132985</c:v>
                </c:pt>
                <c:pt idx="1362">
                  <c:v>3169.0741878605122</c:v>
                </c:pt>
                <c:pt idx="1363">
                  <c:v>3371.1830518172737</c:v>
                </c:pt>
                <c:pt idx="1364">
                  <c:v>3058.3143814520317</c:v>
                </c:pt>
                <c:pt idx="1365">
                  <c:v>2855.0118252346292</c:v>
                </c:pt>
                <c:pt idx="1366">
                  <c:v>2936.5407323965546</c:v>
                </c:pt>
                <c:pt idx="1367">
                  <c:v>2753.860089237623</c:v>
                </c:pt>
                <c:pt idx="1368">
                  <c:v>2803.2735266633581</c:v>
                </c:pt>
                <c:pt idx="1369">
                  <c:v>2987.6173948380756</c:v>
                </c:pt>
                <c:pt idx="1370">
                  <c:v>2901.2428003361119</c:v>
                </c:pt>
                <c:pt idx="1371">
                  <c:v>3232.0323816733171</c:v>
                </c:pt>
                <c:pt idx="1372">
                  <c:v>2736.7250262133366</c:v>
                </c:pt>
                <c:pt idx="1373">
                  <c:v>2756.2075037238365</c:v>
                </c:pt>
                <c:pt idx="1374">
                  <c:v>3145.0104915547181</c:v>
                </c:pt>
                <c:pt idx="1375">
                  <c:v>2778.2462179718846</c:v>
                </c:pt>
                <c:pt idx="1376">
                  <c:v>2820.6860660941343</c:v>
                </c:pt>
                <c:pt idx="1377">
                  <c:v>2791.8636655651198</c:v>
                </c:pt>
                <c:pt idx="1378">
                  <c:v>2859.3240752209927</c:v>
                </c:pt>
                <c:pt idx="1379">
                  <c:v>2736.6846502987532</c:v>
                </c:pt>
                <c:pt idx="1380">
                  <c:v>3228.8866141112535</c:v>
                </c:pt>
                <c:pt idx="1381">
                  <c:v>2745.6967195739417</c:v>
                </c:pt>
                <c:pt idx="1382">
                  <c:v>2876.4786722659537</c:v>
                </c:pt>
                <c:pt idx="1383">
                  <c:v>3905.1282117323908</c:v>
                </c:pt>
                <c:pt idx="1384">
                  <c:v>2736.7085089285983</c:v>
                </c:pt>
                <c:pt idx="1385">
                  <c:v>2745.7988296818835</c:v>
                </c:pt>
                <c:pt idx="1386">
                  <c:v>3203.442286288081</c:v>
                </c:pt>
                <c:pt idx="1387">
                  <c:v>3096.7234707080597</c:v>
                </c:pt>
                <c:pt idx="1388">
                  <c:v>2925.8951080701618</c:v>
                </c:pt>
                <c:pt idx="1389">
                  <c:v>2802.6829118497999</c:v>
                </c:pt>
                <c:pt idx="1390">
                  <c:v>2999.7479026914643</c:v>
                </c:pt>
                <c:pt idx="1391">
                  <c:v>2804.4189975614481</c:v>
                </c:pt>
                <c:pt idx="1392">
                  <c:v>3088.2678371480861</c:v>
                </c:pt>
                <c:pt idx="1393">
                  <c:v>3014.4465597340563</c:v>
                </c:pt>
                <c:pt idx="1394">
                  <c:v>2802.7005079702631</c:v>
                </c:pt>
                <c:pt idx="1395">
                  <c:v>3361.2242001468894</c:v>
                </c:pt>
                <c:pt idx="1396">
                  <c:v>2973.9293599031153</c:v>
                </c:pt>
                <c:pt idx="1397">
                  <c:v>2879.6632908180354</c:v>
                </c:pt>
                <c:pt idx="1398">
                  <c:v>2821.8389210686087</c:v>
                </c:pt>
                <c:pt idx="1399">
                  <c:v>3008.9971426846155</c:v>
                </c:pt>
                <c:pt idx="1400">
                  <c:v>2936.9610852846472</c:v>
                </c:pt>
                <c:pt idx="1401">
                  <c:v>2761.3803950292759</c:v>
                </c:pt>
                <c:pt idx="1402">
                  <c:v>2783.1095527820253</c:v>
                </c:pt>
                <c:pt idx="1403">
                  <c:v>3072.0520371354796</c:v>
                </c:pt>
                <c:pt idx="1404">
                  <c:v>2988.7216980798621</c:v>
                </c:pt>
                <c:pt idx="1405">
                  <c:v>3121.1015179849492</c:v>
                </c:pt>
                <c:pt idx="1406">
                  <c:v>2869.3241794315322</c:v>
                </c:pt>
                <c:pt idx="1407">
                  <c:v>3037.1461827017238</c:v>
                </c:pt>
                <c:pt idx="1408">
                  <c:v>3217.3967922148213</c:v>
                </c:pt>
                <c:pt idx="1409">
                  <c:v>2765.1969035223615</c:v>
                </c:pt>
                <c:pt idx="1410">
                  <c:v>2833.0804866891012</c:v>
                </c:pt>
                <c:pt idx="1411">
                  <c:v>3028.2109475470775</c:v>
                </c:pt>
                <c:pt idx="1412">
                  <c:v>2744.666766835684</c:v>
                </c:pt>
                <c:pt idx="1413">
                  <c:v>2874.8791240628311</c:v>
                </c:pt>
                <c:pt idx="1414">
                  <c:v>2749.0752101651979</c:v>
                </c:pt>
                <c:pt idx="1415">
                  <c:v>2748.5221186327344</c:v>
                </c:pt>
                <c:pt idx="1416">
                  <c:v>2878.2149027951577</c:v>
                </c:pt>
                <c:pt idx="1417">
                  <c:v>2735.4581370088003</c:v>
                </c:pt>
                <c:pt idx="1418">
                  <c:v>2828.6542633442659</c:v>
                </c:pt>
                <c:pt idx="1419">
                  <c:v>2848.0617504365682</c:v>
                </c:pt>
                <c:pt idx="1420">
                  <c:v>2891.1835032268964</c:v>
                </c:pt>
                <c:pt idx="1421">
                  <c:v>2904.8529944263823</c:v>
                </c:pt>
                <c:pt idx="1422">
                  <c:v>2720.184991692382</c:v>
                </c:pt>
                <c:pt idx="1423">
                  <c:v>2723.1785756604186</c:v>
                </c:pt>
                <c:pt idx="1424">
                  <c:v>2723.3908729991308</c:v>
                </c:pt>
                <c:pt idx="1425">
                  <c:v>2966.9880920575661</c:v>
                </c:pt>
                <c:pt idx="1426">
                  <c:v>2782.1990279001629</c:v>
                </c:pt>
                <c:pt idx="1427">
                  <c:v>2967.388880942613</c:v>
                </c:pt>
                <c:pt idx="1428">
                  <c:v>2719.6191244724696</c:v>
                </c:pt>
                <c:pt idx="1429">
                  <c:v>2749.1419792759616</c:v>
                </c:pt>
                <c:pt idx="1430">
                  <c:v>2727.7871059985437</c:v>
                </c:pt>
                <c:pt idx="1431">
                  <c:v>2816.8913891276347</c:v>
                </c:pt>
                <c:pt idx="1432">
                  <c:v>2713.7393352430604</c:v>
                </c:pt>
                <c:pt idx="1433">
                  <c:v>2752.1359763269215</c:v>
                </c:pt>
                <c:pt idx="1434">
                  <c:v>3025.7442863128081</c:v>
                </c:pt>
                <c:pt idx="1435">
                  <c:v>2937.2341176937853</c:v>
                </c:pt>
                <c:pt idx="1436">
                  <c:v>2878.385578841745</c:v>
                </c:pt>
                <c:pt idx="1437">
                  <c:v>2763.0487265053061</c:v>
                </c:pt>
                <c:pt idx="1438">
                  <c:v>2773.2928468875907</c:v>
                </c:pt>
                <c:pt idx="1439">
                  <c:v>2997.4111022181241</c:v>
                </c:pt>
                <c:pt idx="1440">
                  <c:v>2717.0800930444275</c:v>
                </c:pt>
                <c:pt idx="1441">
                  <c:v>2719.2602769014843</c:v>
                </c:pt>
                <c:pt idx="1442">
                  <c:v>2734.9149594030773</c:v>
                </c:pt>
                <c:pt idx="1443">
                  <c:v>2986.599758902863</c:v>
                </c:pt>
                <c:pt idx="1444">
                  <c:v>2749.5492971728709</c:v>
                </c:pt>
                <c:pt idx="1445">
                  <c:v>2909.0692087871644</c:v>
                </c:pt>
                <c:pt idx="1446">
                  <c:v>2809.3838366830678</c:v>
                </c:pt>
                <c:pt idx="1447">
                  <c:v>3231.1993152810319</c:v>
                </c:pt>
                <c:pt idx="1448">
                  <c:v>2736.4364156929437</c:v>
                </c:pt>
                <c:pt idx="1449">
                  <c:v>2783.3591501771243</c:v>
                </c:pt>
                <c:pt idx="1450">
                  <c:v>2992.1779915671877</c:v>
                </c:pt>
                <c:pt idx="1451">
                  <c:v>3173.2090699361006</c:v>
                </c:pt>
                <c:pt idx="1452">
                  <c:v>2922.1017552668391</c:v>
                </c:pt>
                <c:pt idx="1453">
                  <c:v>3117.2474396066409</c:v>
                </c:pt>
                <c:pt idx="1454">
                  <c:v>2858.2337396652247</c:v>
                </c:pt>
                <c:pt idx="1455">
                  <c:v>2976.2734545816757</c:v>
                </c:pt>
                <c:pt idx="1456">
                  <c:v>3022.5886178989895</c:v>
                </c:pt>
                <c:pt idx="1457">
                  <c:v>2780.3778414252747</c:v>
                </c:pt>
                <c:pt idx="1458">
                  <c:v>2799.0182943065756</c:v>
                </c:pt>
                <c:pt idx="1459">
                  <c:v>2729.5209237605791</c:v>
                </c:pt>
                <c:pt idx="1460">
                  <c:v>2910.7389200462549</c:v>
                </c:pt>
                <c:pt idx="1461">
                  <c:v>2741.294737061281</c:v>
                </c:pt>
                <c:pt idx="1462">
                  <c:v>2724.2133398245778</c:v>
                </c:pt>
                <c:pt idx="1463">
                  <c:v>2823.2327571006281</c:v>
                </c:pt>
                <c:pt idx="1464">
                  <c:v>2849.8134772393169</c:v>
                </c:pt>
                <c:pt idx="1465">
                  <c:v>2732.8029376625782</c:v>
                </c:pt>
                <c:pt idx="1466">
                  <c:v>3070.2050725051849</c:v>
                </c:pt>
                <c:pt idx="1467">
                  <c:v>3120.2336245564456</c:v>
                </c:pt>
                <c:pt idx="1468">
                  <c:v>2963.8815315819938</c:v>
                </c:pt>
                <c:pt idx="1469">
                  <c:v>3034.5139982375199</c:v>
                </c:pt>
                <c:pt idx="1470">
                  <c:v>3068.8025209306379</c:v>
                </c:pt>
                <c:pt idx="1471">
                  <c:v>2758.007249942214</c:v>
                </c:pt>
                <c:pt idx="1472">
                  <c:v>2892.0010633814263</c:v>
                </c:pt>
                <c:pt idx="1473">
                  <c:v>2731.4953846524122</c:v>
                </c:pt>
                <c:pt idx="1474">
                  <c:v>3057.4793368781134</c:v>
                </c:pt>
                <c:pt idx="1475">
                  <c:v>2716.578937537628</c:v>
                </c:pt>
                <c:pt idx="1476">
                  <c:v>2734.2218959322418</c:v>
                </c:pt>
                <c:pt idx="1477">
                  <c:v>2760.7550830419423</c:v>
                </c:pt>
                <c:pt idx="1478">
                  <c:v>2880.047552346367</c:v>
                </c:pt>
                <c:pt idx="1479">
                  <c:v>2708.6081991581514</c:v>
                </c:pt>
                <c:pt idx="1480">
                  <c:v>2814.7936516405007</c:v>
                </c:pt>
                <c:pt idx="1481">
                  <c:v>2775.1732108538372</c:v>
                </c:pt>
                <c:pt idx="1482">
                  <c:v>2854.2167801011328</c:v>
                </c:pt>
                <c:pt idx="1483">
                  <c:v>2846.9324702476879</c:v>
                </c:pt>
                <c:pt idx="1484">
                  <c:v>2796.2206086126807</c:v>
                </c:pt>
                <c:pt idx="1485">
                  <c:v>2765.6723363650544</c:v>
                </c:pt>
                <c:pt idx="1486">
                  <c:v>2852.8769631627047</c:v>
                </c:pt>
                <c:pt idx="1487">
                  <c:v>3104.8833123718705</c:v>
                </c:pt>
                <c:pt idx="1488">
                  <c:v>2838.3710002079592</c:v>
                </c:pt>
                <c:pt idx="1489">
                  <c:v>2837.0462394962365</c:v>
                </c:pt>
                <c:pt idx="1490">
                  <c:v>2769.9611377274605</c:v>
                </c:pt>
                <c:pt idx="1491">
                  <c:v>2702.6125253035721</c:v>
                </c:pt>
                <c:pt idx="1492">
                  <c:v>3064.5452133932404</c:v>
                </c:pt>
                <c:pt idx="1493">
                  <c:v>3021.7126843410533</c:v>
                </c:pt>
                <c:pt idx="1494">
                  <c:v>2888.7694855935415</c:v>
                </c:pt>
                <c:pt idx="1495">
                  <c:v>2866.127049148522</c:v>
                </c:pt>
                <c:pt idx="1496">
                  <c:v>3039.2394051186775</c:v>
                </c:pt>
                <c:pt idx="1497">
                  <c:v>2999.1481568704244</c:v>
                </c:pt>
                <c:pt idx="1498">
                  <c:v>2770.1939242938715</c:v>
                </c:pt>
                <c:pt idx="1499">
                  <c:v>2830.4242233787159</c:v>
                </c:pt>
                <c:pt idx="1500">
                  <c:v>2713.3850780151538</c:v>
                </c:pt>
                <c:pt idx="1501">
                  <c:v>2793.8135968622828</c:v>
                </c:pt>
                <c:pt idx="1502">
                  <c:v>2724.5765976582643</c:v>
                </c:pt>
                <c:pt idx="1503">
                  <c:v>2779.8667350852729</c:v>
                </c:pt>
                <c:pt idx="1504">
                  <c:v>2783.7595817438578</c:v>
                </c:pt>
                <c:pt idx="1505">
                  <c:v>2731.0186270833374</c:v>
                </c:pt>
                <c:pt idx="1506">
                  <c:v>3560.931895378772</c:v>
                </c:pt>
                <c:pt idx="1507">
                  <c:v>3026.1847345575234</c:v>
                </c:pt>
                <c:pt idx="1508">
                  <c:v>2964.6354534683423</c:v>
                </c:pt>
                <c:pt idx="1509">
                  <c:v>2842.6083705975193</c:v>
                </c:pt>
                <c:pt idx="1510">
                  <c:v>3140.9341715577648</c:v>
                </c:pt>
                <c:pt idx="1511">
                  <c:v>2762.305643247204</c:v>
                </c:pt>
                <c:pt idx="1512">
                  <c:v>2773.9496391738112</c:v>
                </c:pt>
                <c:pt idx="1513">
                  <c:v>2927.8798949218881</c:v>
                </c:pt>
                <c:pt idx="1514">
                  <c:v>3238.0991466473329</c:v>
                </c:pt>
                <c:pt idx="1515">
                  <c:v>3024.0348139033727</c:v>
                </c:pt>
                <c:pt idx="1516">
                  <c:v>2807.2486277118355</c:v>
                </c:pt>
                <c:pt idx="1517">
                  <c:v>3174.2023116520586</c:v>
                </c:pt>
                <c:pt idx="1518">
                  <c:v>2706.2505886846702</c:v>
                </c:pt>
                <c:pt idx="1519">
                  <c:v>2848.0124623280599</c:v>
                </c:pt>
                <c:pt idx="1520">
                  <c:v>2785.488906241676</c:v>
                </c:pt>
                <c:pt idx="1521">
                  <c:v>2897.8619070788536</c:v>
                </c:pt>
                <c:pt idx="1522">
                  <c:v>3555.5471452783213</c:v>
                </c:pt>
                <c:pt idx="1523">
                  <c:v>3064.2636870172428</c:v>
                </c:pt>
                <c:pt idx="1524">
                  <c:v>2701.9737705724647</c:v>
                </c:pt>
                <c:pt idx="1525">
                  <c:v>2818.7852589936656</c:v>
                </c:pt>
                <c:pt idx="1526">
                  <c:v>2815.2796590714033</c:v>
                </c:pt>
                <c:pt idx="1527">
                  <c:v>3061.3153052944972</c:v>
                </c:pt>
                <c:pt idx="1528">
                  <c:v>3011.569796718702</c:v>
                </c:pt>
                <c:pt idx="1529">
                  <c:v>2773.4359097998654</c:v>
                </c:pt>
                <c:pt idx="1530">
                  <c:v>3015.4202894506207</c:v>
                </c:pt>
                <c:pt idx="1531">
                  <c:v>2952.4010282838212</c:v>
                </c:pt>
                <c:pt idx="1532">
                  <c:v>2707.9398584054534</c:v>
                </c:pt>
                <c:pt idx="1533">
                  <c:v>2862.2631349346984</c:v>
                </c:pt>
                <c:pt idx="1534">
                  <c:v>2835.8446396624131</c:v>
                </c:pt>
                <c:pt idx="1535">
                  <c:v>3184.8987461532192</c:v>
                </c:pt>
                <c:pt idx="1536">
                  <c:v>3335.332671183442</c:v>
                </c:pt>
                <c:pt idx="1537">
                  <c:v>3081.7381990342183</c:v>
                </c:pt>
                <c:pt idx="1538">
                  <c:v>2761.9445999324707</c:v>
                </c:pt>
                <c:pt idx="1539">
                  <c:v>2719.9863021858696</c:v>
                </c:pt>
                <c:pt idx="1540">
                  <c:v>2822.3030256529528</c:v>
                </c:pt>
                <c:pt idx="1541">
                  <c:v>3089.3202870411719</c:v>
                </c:pt>
                <c:pt idx="1542">
                  <c:v>2782.4846191812399</c:v>
                </c:pt>
                <c:pt idx="1543">
                  <c:v>2899.9603331186831</c:v>
                </c:pt>
                <c:pt idx="1544">
                  <c:v>2757.0424589172462</c:v>
                </c:pt>
                <c:pt idx="1545">
                  <c:v>2694.9987219978379</c:v>
                </c:pt>
                <c:pt idx="1546">
                  <c:v>2834.5223527200114</c:v>
                </c:pt>
                <c:pt idx="1547">
                  <c:v>2749.5227107237215</c:v>
                </c:pt>
                <c:pt idx="1548">
                  <c:v>2913.4350490254292</c:v>
                </c:pt>
                <c:pt idx="1549">
                  <c:v>3070.3135297808858</c:v>
                </c:pt>
                <c:pt idx="1550">
                  <c:v>2807.5700442867183</c:v>
                </c:pt>
                <c:pt idx="1551">
                  <c:v>2733.785887743868</c:v>
                </c:pt>
                <c:pt idx="1552">
                  <c:v>2978.9822125314586</c:v>
                </c:pt>
                <c:pt idx="1553">
                  <c:v>2877.020923477733</c:v>
                </c:pt>
                <c:pt idx="1554">
                  <c:v>2706.014701382267</c:v>
                </c:pt>
                <c:pt idx="1555">
                  <c:v>2853.2871813852407</c:v>
                </c:pt>
                <c:pt idx="1556">
                  <c:v>2724.5238488571931</c:v>
                </c:pt>
                <c:pt idx="1557">
                  <c:v>2923.0279109260746</c:v>
                </c:pt>
                <c:pt idx="1558">
                  <c:v>2781.8963317404473</c:v>
                </c:pt>
                <c:pt idx="1559">
                  <c:v>3138.4272230171241</c:v>
                </c:pt>
                <c:pt idx="1560">
                  <c:v>2943.3701010625973</c:v>
                </c:pt>
                <c:pt idx="1561">
                  <c:v>2785.058419347874</c:v>
                </c:pt>
                <c:pt idx="1562">
                  <c:v>2946.9690550897371</c:v>
                </c:pt>
                <c:pt idx="1563">
                  <c:v>2906.4167574720072</c:v>
                </c:pt>
                <c:pt idx="1564">
                  <c:v>3542.6277339118615</c:v>
                </c:pt>
                <c:pt idx="1565">
                  <c:v>2751.281195385357</c:v>
                </c:pt>
                <c:pt idx="1566">
                  <c:v>2985.4393671993944</c:v>
                </c:pt>
                <c:pt idx="1567">
                  <c:v>3113.4328686887288</c:v>
                </c:pt>
                <c:pt idx="1568">
                  <c:v>2704.5555076465716</c:v>
                </c:pt>
                <c:pt idx="1569">
                  <c:v>2875.4989310367564</c:v>
                </c:pt>
                <c:pt idx="1570">
                  <c:v>2683.4083947646786</c:v>
                </c:pt>
                <c:pt idx="1571">
                  <c:v>3030.152807195248</c:v>
                </c:pt>
                <c:pt idx="1572">
                  <c:v>2777.9169445296202</c:v>
                </c:pt>
                <c:pt idx="1573">
                  <c:v>2758.2823116929103</c:v>
                </c:pt>
                <c:pt idx="1574">
                  <c:v>2791.8248119833415</c:v>
                </c:pt>
                <c:pt idx="1575">
                  <c:v>2876.4678356366589</c:v>
                </c:pt>
                <c:pt idx="1576">
                  <c:v>3072.9116978674642</c:v>
                </c:pt>
                <c:pt idx="1577">
                  <c:v>2999.3034544510383</c:v>
                </c:pt>
                <c:pt idx="1578">
                  <c:v>2907.5899634202697</c:v>
                </c:pt>
                <c:pt idx="1579">
                  <c:v>2896.2301227560815</c:v>
                </c:pt>
                <c:pt idx="1580">
                  <c:v>2845.1988467807164</c:v>
                </c:pt>
                <c:pt idx="1581">
                  <c:v>2874.3973716174869</c:v>
                </c:pt>
                <c:pt idx="1582">
                  <c:v>2839.4089182599996</c:v>
                </c:pt>
                <c:pt idx="1583">
                  <c:v>3514.2301274375664</c:v>
                </c:pt>
                <c:pt idx="1584">
                  <c:v>3034.4793363169765</c:v>
                </c:pt>
                <c:pt idx="1585">
                  <c:v>2766.4650620224706</c:v>
                </c:pt>
                <c:pt idx="1586">
                  <c:v>3451.9495677558943</c:v>
                </c:pt>
                <c:pt idx="1587">
                  <c:v>2987.7606210955664</c:v>
                </c:pt>
                <c:pt idx="1588">
                  <c:v>2780.0395940872759</c:v>
                </c:pt>
                <c:pt idx="1589">
                  <c:v>3212.3494765252467</c:v>
                </c:pt>
                <c:pt idx="1590">
                  <c:v>3118.5740563313825</c:v>
                </c:pt>
                <c:pt idx="1591">
                  <c:v>2746.0376002164662</c:v>
                </c:pt>
                <c:pt idx="1592">
                  <c:v>2829.4296457372598</c:v>
                </c:pt>
                <c:pt idx="1593">
                  <c:v>2812.9784970712417</c:v>
                </c:pt>
                <c:pt idx="1594">
                  <c:v>2685.9789187294136</c:v>
                </c:pt>
                <c:pt idx="1595">
                  <c:v>2722.9822406601061</c:v>
                </c:pt>
                <c:pt idx="1596">
                  <c:v>2727.1614904574722</c:v>
                </c:pt>
                <c:pt idx="1597">
                  <c:v>2870.1828347199298</c:v>
                </c:pt>
                <c:pt idx="1598">
                  <c:v>2685.6777500875914</c:v>
                </c:pt>
                <c:pt idx="1599">
                  <c:v>2742.6076737695666</c:v>
                </c:pt>
                <c:pt idx="1600">
                  <c:v>2703.3858277788422</c:v>
                </c:pt>
                <c:pt idx="1601">
                  <c:v>2707.3103366121477</c:v>
                </c:pt>
                <c:pt idx="1602">
                  <c:v>2965.6579850520834</c:v>
                </c:pt>
                <c:pt idx="1603">
                  <c:v>2931.6621913862277</c:v>
                </c:pt>
                <c:pt idx="1604">
                  <c:v>2783.8337492957262</c:v>
                </c:pt>
                <c:pt idx="1605">
                  <c:v>2719.926019869692</c:v>
                </c:pt>
                <c:pt idx="1606">
                  <c:v>2695.872308546428</c:v>
                </c:pt>
                <c:pt idx="1607">
                  <c:v>3015.9921971982476</c:v>
                </c:pt>
                <c:pt idx="1608">
                  <c:v>2981.4583555145796</c:v>
                </c:pt>
                <c:pt idx="1609">
                  <c:v>2702.3265193213701</c:v>
                </c:pt>
                <c:pt idx="1610">
                  <c:v>2688.5567874184389</c:v>
                </c:pt>
                <c:pt idx="1611">
                  <c:v>2733.4721405645928</c:v>
                </c:pt>
                <c:pt idx="1612">
                  <c:v>2751.9096378668582</c:v>
                </c:pt>
                <c:pt idx="1613">
                  <c:v>2868.6677249876634</c:v>
                </c:pt>
                <c:pt idx="1614">
                  <c:v>2860.4936540987092</c:v>
                </c:pt>
                <c:pt idx="1615">
                  <c:v>2673.2719307309608</c:v>
                </c:pt>
                <c:pt idx="1616">
                  <c:v>2938.2094617002222</c:v>
                </c:pt>
                <c:pt idx="1617">
                  <c:v>2807.6528681284526</c:v>
                </c:pt>
                <c:pt idx="1618">
                  <c:v>3137.5153034206805</c:v>
                </c:pt>
                <c:pt idx="1619">
                  <c:v>2768.2968345343043</c:v>
                </c:pt>
                <c:pt idx="1620">
                  <c:v>2696.5248528273282</c:v>
                </c:pt>
                <c:pt idx="1621">
                  <c:v>3103.2510701657307</c:v>
                </c:pt>
                <c:pt idx="1622">
                  <c:v>2756.3121998892771</c:v>
                </c:pt>
                <c:pt idx="1623">
                  <c:v>2708.2437020686966</c:v>
                </c:pt>
                <c:pt idx="1624">
                  <c:v>2839.3256660886182</c:v>
                </c:pt>
                <c:pt idx="1625">
                  <c:v>2817.4131819707295</c:v>
                </c:pt>
                <c:pt idx="1626">
                  <c:v>3787.3398063069822</c:v>
                </c:pt>
                <c:pt idx="1627">
                  <c:v>2677.0442788508562</c:v>
                </c:pt>
                <c:pt idx="1628">
                  <c:v>2823.9268547330466</c:v>
                </c:pt>
                <c:pt idx="1629">
                  <c:v>2750.3490017942695</c:v>
                </c:pt>
                <c:pt idx="1630">
                  <c:v>2966.3999734032227</c:v>
                </c:pt>
                <c:pt idx="1631">
                  <c:v>2900.7488984694046</c:v>
                </c:pt>
                <c:pt idx="1632">
                  <c:v>2962.2565094885813</c:v>
                </c:pt>
                <c:pt idx="1633">
                  <c:v>3159.7653353755095</c:v>
                </c:pt>
                <c:pt idx="1634">
                  <c:v>2838.7944005040122</c:v>
                </c:pt>
                <c:pt idx="1635">
                  <c:v>2718.9621203176857</c:v>
                </c:pt>
                <c:pt idx="1636">
                  <c:v>2730.1689091878889</c:v>
                </c:pt>
                <c:pt idx="1637">
                  <c:v>2838.690469000237</c:v>
                </c:pt>
                <c:pt idx="1638">
                  <c:v>2978.3769898169294</c:v>
                </c:pt>
                <c:pt idx="1639">
                  <c:v>2786.5102371752546</c:v>
                </c:pt>
                <c:pt idx="1640">
                  <c:v>3101.6163257087192</c:v>
                </c:pt>
                <c:pt idx="1641">
                  <c:v>3014.1803607240345</c:v>
                </c:pt>
                <c:pt idx="1642">
                  <c:v>2875.4977775720263</c:v>
                </c:pt>
                <c:pt idx="1643">
                  <c:v>3461.8366668350773</c:v>
                </c:pt>
                <c:pt idx="1644">
                  <c:v>2675.8471000803011</c:v>
                </c:pt>
                <c:pt idx="1645">
                  <c:v>3043.1032686312474</c:v>
                </c:pt>
                <c:pt idx="1646">
                  <c:v>2702.2289820709989</c:v>
                </c:pt>
                <c:pt idx="1647">
                  <c:v>2769.8174113339996</c:v>
                </c:pt>
                <c:pt idx="1648">
                  <c:v>3023.2088134673941</c:v>
                </c:pt>
                <c:pt idx="1649">
                  <c:v>2682.4721495079257</c:v>
                </c:pt>
                <c:pt idx="1650">
                  <c:v>3253.5496224843346</c:v>
                </c:pt>
                <c:pt idx="1651">
                  <c:v>2760.8774011691426</c:v>
                </c:pt>
                <c:pt idx="1652">
                  <c:v>2916.9912824055223</c:v>
                </c:pt>
                <c:pt idx="1653">
                  <c:v>2667.2268915084674</c:v>
                </c:pt>
                <c:pt idx="1654">
                  <c:v>2746.291293232217</c:v>
                </c:pt>
                <c:pt idx="1655">
                  <c:v>3182.7831214231128</c:v>
                </c:pt>
                <c:pt idx="1656">
                  <c:v>2859.897242057757</c:v>
                </c:pt>
                <c:pt idx="1657">
                  <c:v>2750.5888692671897</c:v>
                </c:pt>
                <c:pt idx="1658">
                  <c:v>2713.1550844268586</c:v>
                </c:pt>
                <c:pt idx="1659">
                  <c:v>2770.655957342391</c:v>
                </c:pt>
                <c:pt idx="1660">
                  <c:v>2667.9057664970701</c:v>
                </c:pt>
                <c:pt idx="1661">
                  <c:v>3300.7861442649282</c:v>
                </c:pt>
                <c:pt idx="1662">
                  <c:v>2794.4350483181811</c:v>
                </c:pt>
                <c:pt idx="1663">
                  <c:v>2915.2957871665567</c:v>
                </c:pt>
                <c:pt idx="1664">
                  <c:v>2774.4761103086798</c:v>
                </c:pt>
                <c:pt idx="1665">
                  <c:v>2703.8428327962229</c:v>
                </c:pt>
                <c:pt idx="1666">
                  <c:v>2747.1278713128286</c:v>
                </c:pt>
                <c:pt idx="1667">
                  <c:v>2796.2097677264537</c:v>
                </c:pt>
                <c:pt idx="1668">
                  <c:v>2763.0449343668647</c:v>
                </c:pt>
                <c:pt idx="1669">
                  <c:v>2698.1671223054241</c:v>
                </c:pt>
                <c:pt idx="1670">
                  <c:v>2711.8692870660198</c:v>
                </c:pt>
                <c:pt idx="1671">
                  <c:v>2954.8159257930674</c:v>
                </c:pt>
                <c:pt idx="1672">
                  <c:v>2753.3167114165981</c:v>
                </c:pt>
                <c:pt idx="1673">
                  <c:v>2821.3008423238171</c:v>
                </c:pt>
                <c:pt idx="1674">
                  <c:v>2687.0184070609757</c:v>
                </c:pt>
                <c:pt idx="1675">
                  <c:v>2840.9193237995796</c:v>
                </c:pt>
                <c:pt idx="1676">
                  <c:v>2659.1312290392843</c:v>
                </c:pt>
                <c:pt idx="1677">
                  <c:v>2722.0464907679439</c:v>
                </c:pt>
                <c:pt idx="1678">
                  <c:v>2675.9517659008056</c:v>
                </c:pt>
                <c:pt idx="1679">
                  <c:v>2725.9689116296477</c:v>
                </c:pt>
                <c:pt idx="1680">
                  <c:v>2837.4834796905325</c:v>
                </c:pt>
                <c:pt idx="1681">
                  <c:v>2885.343865016891</c:v>
                </c:pt>
                <c:pt idx="1682">
                  <c:v>2681.4034622018312</c:v>
                </c:pt>
                <c:pt idx="1683">
                  <c:v>2991.7285536761492</c:v>
                </c:pt>
                <c:pt idx="1684">
                  <c:v>2989.440197925891</c:v>
                </c:pt>
                <c:pt idx="1685">
                  <c:v>2936.2644571099145</c:v>
                </c:pt>
                <c:pt idx="1686">
                  <c:v>3365.717847188952</c:v>
                </c:pt>
                <c:pt idx="1687">
                  <c:v>2872.6899476025446</c:v>
                </c:pt>
                <c:pt idx="1688">
                  <c:v>2794.2918743108676</c:v>
                </c:pt>
                <c:pt idx="1689">
                  <c:v>2669.5201217924377</c:v>
                </c:pt>
                <c:pt idx="1690">
                  <c:v>2719.0459737904644</c:v>
                </c:pt>
                <c:pt idx="1691">
                  <c:v>2724.5892536057477</c:v>
                </c:pt>
                <c:pt idx="1692">
                  <c:v>3020.8121074568035</c:v>
                </c:pt>
                <c:pt idx="1693">
                  <c:v>2883.6129857870519</c:v>
                </c:pt>
                <c:pt idx="1694">
                  <c:v>2883.8433430866098</c:v>
                </c:pt>
                <c:pt idx="1695">
                  <c:v>2788.5000687111601</c:v>
                </c:pt>
                <c:pt idx="1696">
                  <c:v>2675.6923172320894</c:v>
                </c:pt>
                <c:pt idx="1697">
                  <c:v>3004.6416776920569</c:v>
                </c:pt>
                <c:pt idx="1698">
                  <c:v>2710.8912329338837</c:v>
                </c:pt>
                <c:pt idx="1699">
                  <c:v>2949.2093956061726</c:v>
                </c:pt>
                <c:pt idx="1700">
                  <c:v>2945.9993516767508</c:v>
                </c:pt>
                <c:pt idx="1701">
                  <c:v>2786.8248651553104</c:v>
                </c:pt>
                <c:pt idx="1702">
                  <c:v>2761.1918788535741</c:v>
                </c:pt>
                <c:pt idx="1703">
                  <c:v>3082.1232629025317</c:v>
                </c:pt>
                <c:pt idx="1704">
                  <c:v>2698.1619812829204</c:v>
                </c:pt>
                <c:pt idx="1705">
                  <c:v>2676.8989520379623</c:v>
                </c:pt>
                <c:pt idx="1706">
                  <c:v>2744.0328692353014</c:v>
                </c:pt>
                <c:pt idx="1707">
                  <c:v>3140.1152635582612</c:v>
                </c:pt>
                <c:pt idx="1708">
                  <c:v>3035.9974810367457</c:v>
                </c:pt>
                <c:pt idx="1709">
                  <c:v>2755.3680550506879</c:v>
                </c:pt>
                <c:pt idx="1710">
                  <c:v>2975.3402954513422</c:v>
                </c:pt>
                <c:pt idx="1711">
                  <c:v>2741.2652596230409</c:v>
                </c:pt>
                <c:pt idx="1712">
                  <c:v>2750.0095073149114</c:v>
                </c:pt>
                <c:pt idx="1713">
                  <c:v>2834.1227950694556</c:v>
                </c:pt>
                <c:pt idx="1714">
                  <c:v>2696.0105807228952</c:v>
                </c:pt>
                <c:pt idx="1715">
                  <c:v>2657.4968681467103</c:v>
                </c:pt>
                <c:pt idx="1716">
                  <c:v>3044.309949203905</c:v>
                </c:pt>
                <c:pt idx="1717">
                  <c:v>2799.8683487127246</c:v>
                </c:pt>
                <c:pt idx="1718">
                  <c:v>2665.0843436271675</c:v>
                </c:pt>
                <c:pt idx="1719">
                  <c:v>3437.970126638611</c:v>
                </c:pt>
                <c:pt idx="1720">
                  <c:v>2673.623268182816</c:v>
                </c:pt>
                <c:pt idx="1721">
                  <c:v>2779.6520772560207</c:v>
                </c:pt>
                <c:pt idx="1722">
                  <c:v>2668.4940010003643</c:v>
                </c:pt>
                <c:pt idx="1723">
                  <c:v>2695.7282070730471</c:v>
                </c:pt>
                <c:pt idx="1724">
                  <c:v>2806.5607979441838</c:v>
                </c:pt>
                <c:pt idx="1725">
                  <c:v>3538.5800834551774</c:v>
                </c:pt>
                <c:pt idx="1726">
                  <c:v>2694.6198999089929</c:v>
                </c:pt>
                <c:pt idx="1727">
                  <c:v>2671.2432834726715</c:v>
                </c:pt>
                <c:pt idx="1728">
                  <c:v>2807.7502335350191</c:v>
                </c:pt>
                <c:pt idx="1729">
                  <c:v>2946.2850430747135</c:v>
                </c:pt>
                <c:pt idx="1730">
                  <c:v>2685.0184780800173</c:v>
                </c:pt>
                <c:pt idx="1731">
                  <c:v>3019.5055114222023</c:v>
                </c:pt>
                <c:pt idx="1732">
                  <c:v>2864.834584045484</c:v>
                </c:pt>
                <c:pt idx="1733">
                  <c:v>2653.0818794689708</c:v>
                </c:pt>
                <c:pt idx="1734">
                  <c:v>2730.007258364325</c:v>
                </c:pt>
                <c:pt idx="1735">
                  <c:v>2998.4396639485858</c:v>
                </c:pt>
                <c:pt idx="1736">
                  <c:v>2724.6743227351835</c:v>
                </c:pt>
                <c:pt idx="1737">
                  <c:v>3066.457663486809</c:v>
                </c:pt>
                <c:pt idx="1738">
                  <c:v>2681.0774400836362</c:v>
                </c:pt>
                <c:pt idx="1739">
                  <c:v>2943.90621833152</c:v>
                </c:pt>
                <c:pt idx="1740">
                  <c:v>3222.8364048619846</c:v>
                </c:pt>
                <c:pt idx="1741">
                  <c:v>3121.7786930559123</c:v>
                </c:pt>
                <c:pt idx="1742">
                  <c:v>3023.8541548854432</c:v>
                </c:pt>
                <c:pt idx="1743">
                  <c:v>2713.5703560656875</c:v>
                </c:pt>
                <c:pt idx="1744">
                  <c:v>2862.869052601452</c:v>
                </c:pt>
                <c:pt idx="1745">
                  <c:v>2975.9375102023841</c:v>
                </c:pt>
                <c:pt idx="1746">
                  <c:v>2767.2031676083252</c:v>
                </c:pt>
                <c:pt idx="1747">
                  <c:v>2712.6769796274184</c:v>
                </c:pt>
                <c:pt idx="1748">
                  <c:v>2646.9224820994714</c:v>
                </c:pt>
                <c:pt idx="1749">
                  <c:v>2644.972442213375</c:v>
                </c:pt>
                <c:pt idx="1750">
                  <c:v>3220.238800037655</c:v>
                </c:pt>
                <c:pt idx="1751">
                  <c:v>2768.099629654906</c:v>
                </c:pt>
                <c:pt idx="1752">
                  <c:v>2876.3654884127359</c:v>
                </c:pt>
                <c:pt idx="1753">
                  <c:v>2864.2631578178725</c:v>
                </c:pt>
                <c:pt idx="1754">
                  <c:v>2662.1110983494027</c:v>
                </c:pt>
                <c:pt idx="1755">
                  <c:v>2968.3476681834663</c:v>
                </c:pt>
                <c:pt idx="1756">
                  <c:v>2672.9561360769139</c:v>
                </c:pt>
                <c:pt idx="1757">
                  <c:v>2726.6292112720434</c:v>
                </c:pt>
                <c:pt idx="1758">
                  <c:v>2791.6104090119338</c:v>
                </c:pt>
                <c:pt idx="1759">
                  <c:v>2670.0130021357327</c:v>
                </c:pt>
                <c:pt idx="1760">
                  <c:v>3254.954193014154</c:v>
                </c:pt>
                <c:pt idx="1761">
                  <c:v>2801.9449578061922</c:v>
                </c:pt>
                <c:pt idx="1762">
                  <c:v>2652.5695558508</c:v>
                </c:pt>
                <c:pt idx="1763">
                  <c:v>2743.0485332392027</c:v>
                </c:pt>
                <c:pt idx="1764">
                  <c:v>2754.9932269619344</c:v>
                </c:pt>
                <c:pt idx="1765">
                  <c:v>2699.8041823629519</c:v>
                </c:pt>
                <c:pt idx="1766">
                  <c:v>2797.8561020514917</c:v>
                </c:pt>
                <c:pt idx="1767">
                  <c:v>2732.3548056540494</c:v>
                </c:pt>
                <c:pt idx="1768">
                  <c:v>2806.3875757234823</c:v>
                </c:pt>
                <c:pt idx="1769">
                  <c:v>2726.0699478715842</c:v>
                </c:pt>
                <c:pt idx="1770">
                  <c:v>2829.2084999205454</c:v>
                </c:pt>
                <c:pt idx="1771">
                  <c:v>2655.2525322903266</c:v>
                </c:pt>
                <c:pt idx="1772">
                  <c:v>2640.8909533298456</c:v>
                </c:pt>
                <c:pt idx="1773">
                  <c:v>2695.1244528518582</c:v>
                </c:pt>
                <c:pt idx="1774">
                  <c:v>2689.2544209409361</c:v>
                </c:pt>
                <c:pt idx="1775">
                  <c:v>2738.0145604872532</c:v>
                </c:pt>
                <c:pt idx="1776">
                  <c:v>2727.5940443250297</c:v>
                </c:pt>
                <c:pt idx="1777">
                  <c:v>2975.9904284875638</c:v>
                </c:pt>
                <c:pt idx="1778">
                  <c:v>2924.4589656259905</c:v>
                </c:pt>
                <c:pt idx="1779">
                  <c:v>2637.1294274679685</c:v>
                </c:pt>
                <c:pt idx="1780">
                  <c:v>3099.2273938698454</c:v>
                </c:pt>
                <c:pt idx="1781">
                  <c:v>2981.7493956187714</c:v>
                </c:pt>
                <c:pt idx="1782">
                  <c:v>2699.7650133403108</c:v>
                </c:pt>
                <c:pt idx="1783">
                  <c:v>2934.5245257671263</c:v>
                </c:pt>
                <c:pt idx="1784">
                  <c:v>2872.828468852239</c:v>
                </c:pt>
                <c:pt idx="1785">
                  <c:v>2816.5491831984859</c:v>
                </c:pt>
                <c:pt idx="1786">
                  <c:v>2759.0354872762036</c:v>
                </c:pt>
                <c:pt idx="1787">
                  <c:v>2670.6605970165037</c:v>
                </c:pt>
                <c:pt idx="1788">
                  <c:v>2717.2271675157726</c:v>
                </c:pt>
                <c:pt idx="1789">
                  <c:v>2652.9176656743484</c:v>
                </c:pt>
                <c:pt idx="1790">
                  <c:v>2642.2227622118635</c:v>
                </c:pt>
                <c:pt idx="1791">
                  <c:v>2729.1958753386107</c:v>
                </c:pt>
                <c:pt idx="1792">
                  <c:v>3480.2540056768507</c:v>
                </c:pt>
                <c:pt idx="1793">
                  <c:v>2650.6659859854876</c:v>
                </c:pt>
                <c:pt idx="1794">
                  <c:v>2847.3384746868892</c:v>
                </c:pt>
                <c:pt idx="1795">
                  <c:v>2637.1230482276783</c:v>
                </c:pt>
                <c:pt idx="1796">
                  <c:v>2755.6122041038916</c:v>
                </c:pt>
                <c:pt idx="1797">
                  <c:v>2871.6592731564078</c:v>
                </c:pt>
                <c:pt idx="1798">
                  <c:v>2912.3244852169419</c:v>
                </c:pt>
                <c:pt idx="1799">
                  <c:v>2718.0537637301345</c:v>
                </c:pt>
                <c:pt idx="1800">
                  <c:v>2696.2027068453694</c:v>
                </c:pt>
                <c:pt idx="1801">
                  <c:v>2686.9375225116091</c:v>
                </c:pt>
                <c:pt idx="1802">
                  <c:v>2866.4755598183247</c:v>
                </c:pt>
                <c:pt idx="1803">
                  <c:v>2634.2062535777686</c:v>
                </c:pt>
                <c:pt idx="1804">
                  <c:v>2647.9899967757183</c:v>
                </c:pt>
                <c:pt idx="1805">
                  <c:v>3063.7017824964823</c:v>
                </c:pt>
                <c:pt idx="1806">
                  <c:v>2993.5201794632312</c:v>
                </c:pt>
                <c:pt idx="1807">
                  <c:v>2692.9447358220687</c:v>
                </c:pt>
                <c:pt idx="1808">
                  <c:v>2724.7807548446053</c:v>
                </c:pt>
                <c:pt idx="1809">
                  <c:v>3127.0008941081869</c:v>
                </c:pt>
                <c:pt idx="1810">
                  <c:v>3080.7062375196556</c:v>
                </c:pt>
                <c:pt idx="1811">
                  <c:v>2812.7963075406742</c:v>
                </c:pt>
                <c:pt idx="1812">
                  <c:v>3126.943200880406</c:v>
                </c:pt>
                <c:pt idx="1813">
                  <c:v>2700.2109188571121</c:v>
                </c:pt>
                <c:pt idx="1814">
                  <c:v>3145.1315925264043</c:v>
                </c:pt>
                <c:pt idx="1815">
                  <c:v>2901.8987093034466</c:v>
                </c:pt>
                <c:pt idx="1816">
                  <c:v>2704.8952980195122</c:v>
                </c:pt>
                <c:pt idx="1817">
                  <c:v>2754.0541431968595</c:v>
                </c:pt>
                <c:pt idx="1818">
                  <c:v>2892.8571932873047</c:v>
                </c:pt>
                <c:pt idx="1819">
                  <c:v>2659.9214648372208</c:v>
                </c:pt>
                <c:pt idx="1820">
                  <c:v>2901.3801701196307</c:v>
                </c:pt>
                <c:pt idx="1821">
                  <c:v>2884.6671798644456</c:v>
                </c:pt>
                <c:pt idx="1822">
                  <c:v>2654.4265641104294</c:v>
                </c:pt>
                <c:pt idx="1823">
                  <c:v>3058.1991096154788</c:v>
                </c:pt>
                <c:pt idx="1824">
                  <c:v>2657.3294816035509</c:v>
                </c:pt>
                <c:pt idx="1825">
                  <c:v>2671.5289232020632</c:v>
                </c:pt>
                <c:pt idx="1826">
                  <c:v>2688.2863730607437</c:v>
                </c:pt>
                <c:pt idx="1827">
                  <c:v>2854.8545643650173</c:v>
                </c:pt>
                <c:pt idx="1828">
                  <c:v>2903.8849025061322</c:v>
                </c:pt>
                <c:pt idx="1829">
                  <c:v>2628.7088037416315</c:v>
                </c:pt>
                <c:pt idx="1830">
                  <c:v>2892.6074889347337</c:v>
                </c:pt>
                <c:pt idx="1831">
                  <c:v>2876.4238729343483</c:v>
                </c:pt>
                <c:pt idx="1832">
                  <c:v>2767.7727121959879</c:v>
                </c:pt>
                <c:pt idx="1833">
                  <c:v>2650.519205089186</c:v>
                </c:pt>
                <c:pt idx="1834">
                  <c:v>3187.2524997351866</c:v>
                </c:pt>
                <c:pt idx="1835">
                  <c:v>3337.4161482895797</c:v>
                </c:pt>
                <c:pt idx="1836">
                  <c:v>2629.8041204489919</c:v>
                </c:pt>
                <c:pt idx="1837">
                  <c:v>3163.4073604960086</c:v>
                </c:pt>
                <c:pt idx="1838">
                  <c:v>2637.6448661155146</c:v>
                </c:pt>
                <c:pt idx="1839">
                  <c:v>2694.4988701640609</c:v>
                </c:pt>
                <c:pt idx="1840">
                  <c:v>2815.5161965642656</c:v>
                </c:pt>
                <c:pt idx="1841">
                  <c:v>2776.324244700972</c:v>
                </c:pt>
                <c:pt idx="1842">
                  <c:v>3207.0918532273863</c:v>
                </c:pt>
                <c:pt idx="1843">
                  <c:v>2727.033407081371</c:v>
                </c:pt>
                <c:pt idx="1844">
                  <c:v>2728.4471556480785</c:v>
                </c:pt>
                <c:pt idx="1845">
                  <c:v>2753.3364550342394</c:v>
                </c:pt>
                <c:pt idx="1846">
                  <c:v>2679.7813093109107</c:v>
                </c:pt>
                <c:pt idx="1847">
                  <c:v>3137.6260155505615</c:v>
                </c:pt>
                <c:pt idx="1848">
                  <c:v>3025.1042478088402</c:v>
                </c:pt>
                <c:pt idx="1849">
                  <c:v>2946.9755092600503</c:v>
                </c:pt>
                <c:pt idx="1850">
                  <c:v>2722.7010971755681</c:v>
                </c:pt>
                <c:pt idx="1851">
                  <c:v>2885.8420692255931</c:v>
                </c:pt>
                <c:pt idx="1852">
                  <c:v>2627.152762445503</c:v>
                </c:pt>
                <c:pt idx="1853">
                  <c:v>2648.616968133013</c:v>
                </c:pt>
                <c:pt idx="1854">
                  <c:v>2718.5569278329131</c:v>
                </c:pt>
                <c:pt idx="1855">
                  <c:v>3175.5978970632309</c:v>
                </c:pt>
                <c:pt idx="1856">
                  <c:v>2664.7186534542884</c:v>
                </c:pt>
                <c:pt idx="1857">
                  <c:v>2675.9660162125633</c:v>
                </c:pt>
                <c:pt idx="1858">
                  <c:v>2714.7036167337556</c:v>
                </c:pt>
                <c:pt idx="1859">
                  <c:v>2775.7857677784332</c:v>
                </c:pt>
                <c:pt idx="1860">
                  <c:v>2629.6542519544437</c:v>
                </c:pt>
                <c:pt idx="1861">
                  <c:v>2642.3981788771798</c:v>
                </c:pt>
                <c:pt idx="1862">
                  <c:v>2691.3711771710373</c:v>
                </c:pt>
                <c:pt idx="1863">
                  <c:v>3443.1529525368678</c:v>
                </c:pt>
                <c:pt idx="1864">
                  <c:v>2808.6940111032263</c:v>
                </c:pt>
                <c:pt idx="1865">
                  <c:v>2735.4655352855598</c:v>
                </c:pt>
                <c:pt idx="1866">
                  <c:v>2717.9181834846522</c:v>
                </c:pt>
                <c:pt idx="1867">
                  <c:v>3077.0973604494488</c:v>
                </c:pt>
                <c:pt idx="1868">
                  <c:v>2864.8642569306785</c:v>
                </c:pt>
                <c:pt idx="1869">
                  <c:v>3455.9076540340479</c:v>
                </c:pt>
                <c:pt idx="1870">
                  <c:v>2721.3814898999617</c:v>
                </c:pt>
                <c:pt idx="1871">
                  <c:v>2977.0363525670637</c:v>
                </c:pt>
                <c:pt idx="1872">
                  <c:v>2720.8683651033289</c:v>
                </c:pt>
                <c:pt idx="1873">
                  <c:v>2920.927688470807</c:v>
                </c:pt>
                <c:pt idx="1874">
                  <c:v>2966.2838013773999</c:v>
                </c:pt>
                <c:pt idx="1875">
                  <c:v>2845.7079340425826</c:v>
                </c:pt>
                <c:pt idx="1876">
                  <c:v>2632.8183424909857</c:v>
                </c:pt>
                <c:pt idx="1877">
                  <c:v>2981.4339984911221</c:v>
                </c:pt>
                <c:pt idx="1878">
                  <c:v>2899.3130489411014</c:v>
                </c:pt>
                <c:pt idx="1879">
                  <c:v>2834.1814497201312</c:v>
                </c:pt>
                <c:pt idx="1880">
                  <c:v>2617.3205137230616</c:v>
                </c:pt>
                <c:pt idx="1881">
                  <c:v>3081.6128518301948</c:v>
                </c:pt>
                <c:pt idx="1882">
                  <c:v>2997.6518903049673</c:v>
                </c:pt>
                <c:pt idx="1883">
                  <c:v>2807.4806554157112</c:v>
                </c:pt>
                <c:pt idx="1884">
                  <c:v>2647.3692357723658</c:v>
                </c:pt>
                <c:pt idx="1885">
                  <c:v>2992.6787787965322</c:v>
                </c:pt>
                <c:pt idx="1886">
                  <c:v>2926.2302589213114</c:v>
                </c:pt>
                <c:pt idx="1887">
                  <c:v>2646.9053596419653</c:v>
                </c:pt>
                <c:pt idx="1888">
                  <c:v>2754.3769920681843</c:v>
                </c:pt>
                <c:pt idx="1889">
                  <c:v>2837.7504984461325</c:v>
                </c:pt>
                <c:pt idx="1890">
                  <c:v>2662.9161778263833</c:v>
                </c:pt>
                <c:pt idx="1891">
                  <c:v>2629.8695887697913</c:v>
                </c:pt>
                <c:pt idx="1892">
                  <c:v>2807.8926179361315</c:v>
                </c:pt>
                <c:pt idx="1893">
                  <c:v>2619.813078526221</c:v>
                </c:pt>
                <c:pt idx="1894">
                  <c:v>2786.2704255393637</c:v>
                </c:pt>
                <c:pt idx="1895">
                  <c:v>2874.9345964567033</c:v>
                </c:pt>
                <c:pt idx="1896">
                  <c:v>3355.7319883415253</c:v>
                </c:pt>
                <c:pt idx="1897">
                  <c:v>2655.4407060353674</c:v>
                </c:pt>
                <c:pt idx="1898">
                  <c:v>2812.3734634989282</c:v>
                </c:pt>
                <c:pt idx="1899">
                  <c:v>3091.897597882793</c:v>
                </c:pt>
                <c:pt idx="1900">
                  <c:v>2919.6482574313268</c:v>
                </c:pt>
                <c:pt idx="1901">
                  <c:v>3449.9664275199252</c:v>
                </c:pt>
                <c:pt idx="1902">
                  <c:v>2932.2063307780109</c:v>
                </c:pt>
                <c:pt idx="1903">
                  <c:v>2819.1822725115517</c:v>
                </c:pt>
                <c:pt idx="1904">
                  <c:v>2740.7396725084955</c:v>
                </c:pt>
                <c:pt idx="1905">
                  <c:v>2990.971344413726</c:v>
                </c:pt>
                <c:pt idx="1906">
                  <c:v>2681.9429881912456</c:v>
                </c:pt>
                <c:pt idx="1907">
                  <c:v>2759.067852411788</c:v>
                </c:pt>
                <c:pt idx="1908">
                  <c:v>2630.458170904335</c:v>
                </c:pt>
                <c:pt idx="1909">
                  <c:v>2681.8203415638409</c:v>
                </c:pt>
                <c:pt idx="1910">
                  <c:v>2679.6469736736967</c:v>
                </c:pt>
                <c:pt idx="1911">
                  <c:v>2653.6233508834589</c:v>
                </c:pt>
                <c:pt idx="1912">
                  <c:v>2786.4448795912494</c:v>
                </c:pt>
                <c:pt idx="1913">
                  <c:v>3039.2836940563593</c:v>
                </c:pt>
                <c:pt idx="1914">
                  <c:v>2649.7424946395454</c:v>
                </c:pt>
                <c:pt idx="1915">
                  <c:v>2613.2193330049627</c:v>
                </c:pt>
                <c:pt idx="1916">
                  <c:v>2614.0415366840425</c:v>
                </c:pt>
                <c:pt idx="1917">
                  <c:v>2836.9491489083111</c:v>
                </c:pt>
                <c:pt idx="1918">
                  <c:v>2716.6432462306402</c:v>
                </c:pt>
                <c:pt idx="1919">
                  <c:v>2871.9784736906713</c:v>
                </c:pt>
                <c:pt idx="1920">
                  <c:v>3170.3234859623308</c:v>
                </c:pt>
                <c:pt idx="1921">
                  <c:v>2804.4215415869635</c:v>
                </c:pt>
                <c:pt idx="1922">
                  <c:v>2944.1326719520152</c:v>
                </c:pt>
                <c:pt idx="1923">
                  <c:v>3191.8826089244421</c:v>
                </c:pt>
                <c:pt idx="1924">
                  <c:v>3188.6960458254425</c:v>
                </c:pt>
                <c:pt idx="1925">
                  <c:v>2729.0249546605573</c:v>
                </c:pt>
                <c:pt idx="1926">
                  <c:v>2872.6054812424863</c:v>
                </c:pt>
                <c:pt idx="1927">
                  <c:v>2780.3279884875092</c:v>
                </c:pt>
                <c:pt idx="1928">
                  <c:v>2687.4147233103422</c:v>
                </c:pt>
                <c:pt idx="1929">
                  <c:v>2698.6319091477044</c:v>
                </c:pt>
                <c:pt idx="1930">
                  <c:v>2601.9625370697077</c:v>
                </c:pt>
                <c:pt idx="1931">
                  <c:v>2924.1164779362284</c:v>
                </c:pt>
                <c:pt idx="1932">
                  <c:v>2692.1214930117003</c:v>
                </c:pt>
                <c:pt idx="1933">
                  <c:v>2684.5360833413479</c:v>
                </c:pt>
                <c:pt idx="1934">
                  <c:v>3797.5684557094919</c:v>
                </c:pt>
                <c:pt idx="1935">
                  <c:v>2916.9229575461186</c:v>
                </c:pt>
                <c:pt idx="1936">
                  <c:v>2715.5153538508921</c:v>
                </c:pt>
                <c:pt idx="1937">
                  <c:v>2656.1988286201718</c:v>
                </c:pt>
                <c:pt idx="1938">
                  <c:v>2604.663112720038</c:v>
                </c:pt>
                <c:pt idx="1939">
                  <c:v>2609.1838475435225</c:v>
                </c:pt>
                <c:pt idx="1940">
                  <c:v>2729.3138011408232</c:v>
                </c:pt>
                <c:pt idx="1941">
                  <c:v>2636.3383399375271</c:v>
                </c:pt>
                <c:pt idx="1942">
                  <c:v>2628.8277500050181</c:v>
                </c:pt>
                <c:pt idx="1943">
                  <c:v>2623.6007012602267</c:v>
                </c:pt>
                <c:pt idx="1944">
                  <c:v>2710.31272625152</c:v>
                </c:pt>
                <c:pt idx="1945">
                  <c:v>2798.9647574588216</c:v>
                </c:pt>
                <c:pt idx="1946">
                  <c:v>2707.0331120447499</c:v>
                </c:pt>
                <c:pt idx="1947">
                  <c:v>2634.4664615867337</c:v>
                </c:pt>
                <c:pt idx="1948">
                  <c:v>2991.2170568041315</c:v>
                </c:pt>
                <c:pt idx="1949">
                  <c:v>2610.4936245095087</c:v>
                </c:pt>
                <c:pt idx="1950">
                  <c:v>2620.5196021116717</c:v>
                </c:pt>
                <c:pt idx="1951">
                  <c:v>2928.796713797135</c:v>
                </c:pt>
                <c:pt idx="1952">
                  <c:v>3363.4505480168154</c:v>
                </c:pt>
                <c:pt idx="1953">
                  <c:v>2823.3610077006788</c:v>
                </c:pt>
                <c:pt idx="1954">
                  <c:v>2676.9998377855168</c:v>
                </c:pt>
                <c:pt idx="1955">
                  <c:v>2704.7688462913848</c:v>
                </c:pt>
                <c:pt idx="1956">
                  <c:v>3186.9538034443449</c:v>
                </c:pt>
                <c:pt idx="1957">
                  <c:v>2966.1464544793525</c:v>
                </c:pt>
                <c:pt idx="1958">
                  <c:v>2923.1323037528632</c:v>
                </c:pt>
                <c:pt idx="1959">
                  <c:v>2728.370810803242</c:v>
                </c:pt>
                <c:pt idx="1960">
                  <c:v>2670.2323276953739</c:v>
                </c:pt>
                <c:pt idx="1961">
                  <c:v>2769.1540806764269</c:v>
                </c:pt>
                <c:pt idx="1962">
                  <c:v>3429.1312479760745</c:v>
                </c:pt>
                <c:pt idx="1963">
                  <c:v>2811.520303649625</c:v>
                </c:pt>
                <c:pt idx="1964">
                  <c:v>2828.6159307365324</c:v>
                </c:pt>
                <c:pt idx="1965">
                  <c:v>2736.0171195419725</c:v>
                </c:pt>
                <c:pt idx="1966">
                  <c:v>2601.4330356642254</c:v>
                </c:pt>
                <c:pt idx="1967">
                  <c:v>3173.6623792035671</c:v>
                </c:pt>
                <c:pt idx="1968">
                  <c:v>3754.8880282664386</c:v>
                </c:pt>
                <c:pt idx="1969">
                  <c:v>2629.6252445159116</c:v>
                </c:pt>
                <c:pt idx="1970">
                  <c:v>2773.4977741221774</c:v>
                </c:pt>
                <c:pt idx="1971">
                  <c:v>2768.9114069495531</c:v>
                </c:pt>
                <c:pt idx="1972">
                  <c:v>2599.2255227271808</c:v>
                </c:pt>
                <c:pt idx="1973">
                  <c:v>3159.0491088298932</c:v>
                </c:pt>
                <c:pt idx="1974">
                  <c:v>2892.0619523606956</c:v>
                </c:pt>
                <c:pt idx="1975">
                  <c:v>2652.1138368451743</c:v>
                </c:pt>
                <c:pt idx="1976">
                  <c:v>2815.2895219749407</c:v>
                </c:pt>
                <c:pt idx="1977">
                  <c:v>2936.2935353143257</c:v>
                </c:pt>
                <c:pt idx="1978">
                  <c:v>2622.660380264113</c:v>
                </c:pt>
                <c:pt idx="1979">
                  <c:v>2958.5128527628713</c:v>
                </c:pt>
                <c:pt idx="1980">
                  <c:v>2643.4521124452854</c:v>
                </c:pt>
                <c:pt idx="1981">
                  <c:v>2717.1326783639315</c:v>
                </c:pt>
                <c:pt idx="1982">
                  <c:v>2779.4147891988423</c:v>
                </c:pt>
                <c:pt idx="1983">
                  <c:v>2732.2285401858662</c:v>
                </c:pt>
                <c:pt idx="1984">
                  <c:v>2818.2391721520926</c:v>
                </c:pt>
                <c:pt idx="1985">
                  <c:v>3187.2133538352664</c:v>
                </c:pt>
                <c:pt idx="1986">
                  <c:v>2882.0295846907488</c:v>
                </c:pt>
                <c:pt idx="1987">
                  <c:v>2666.7054957734681</c:v>
                </c:pt>
                <c:pt idx="1988">
                  <c:v>2685.8263473741613</c:v>
                </c:pt>
                <c:pt idx="1989">
                  <c:v>2735.4486787748447</c:v>
                </c:pt>
                <c:pt idx="1990">
                  <c:v>2992.7653248780853</c:v>
                </c:pt>
                <c:pt idx="1991">
                  <c:v>2830.4556480540168</c:v>
                </c:pt>
                <c:pt idx="1992">
                  <c:v>2807.1924883395263</c:v>
                </c:pt>
                <c:pt idx="1993">
                  <c:v>2791.2133167650009</c:v>
                </c:pt>
                <c:pt idx="1994">
                  <c:v>2784.9502307437301</c:v>
                </c:pt>
                <c:pt idx="1995">
                  <c:v>2656.3985963169407</c:v>
                </c:pt>
                <c:pt idx="1996">
                  <c:v>2729.23941115362</c:v>
                </c:pt>
                <c:pt idx="1997">
                  <c:v>3098.9188574930113</c:v>
                </c:pt>
                <c:pt idx="1998">
                  <c:v>2851.0192088061303</c:v>
                </c:pt>
                <c:pt idx="1999">
                  <c:v>3326.8045608461193</c:v>
                </c:pt>
                <c:pt idx="2000">
                  <c:v>2601.1299047443522</c:v>
                </c:pt>
                <c:pt idx="2001">
                  <c:v>2606.7126419855686</c:v>
                </c:pt>
                <c:pt idx="2002">
                  <c:v>3018.7270610119199</c:v>
                </c:pt>
                <c:pt idx="2003">
                  <c:v>2595.9085593053805</c:v>
                </c:pt>
                <c:pt idx="2004">
                  <c:v>2624.0036122350366</c:v>
                </c:pt>
                <c:pt idx="2005">
                  <c:v>2758.0076887686737</c:v>
                </c:pt>
                <c:pt idx="2006">
                  <c:v>2712.2737535052406</c:v>
                </c:pt>
                <c:pt idx="2007">
                  <c:v>2861.0244778980718</c:v>
                </c:pt>
                <c:pt idx="2008">
                  <c:v>2590.797146431255</c:v>
                </c:pt>
                <c:pt idx="2009">
                  <c:v>2980.0101240576992</c:v>
                </c:pt>
                <c:pt idx="2010">
                  <c:v>2900.6673966969129</c:v>
                </c:pt>
                <c:pt idx="2011">
                  <c:v>2861.2998422571582</c:v>
                </c:pt>
                <c:pt idx="2012">
                  <c:v>3449.9426328700683</c:v>
                </c:pt>
                <c:pt idx="2013">
                  <c:v>3098.8168414712472</c:v>
                </c:pt>
                <c:pt idx="2014">
                  <c:v>2974.8642177099791</c:v>
                </c:pt>
                <c:pt idx="2015">
                  <c:v>2659.0809702927099</c:v>
                </c:pt>
                <c:pt idx="2016">
                  <c:v>2645.2581979825045</c:v>
                </c:pt>
                <c:pt idx="2017">
                  <c:v>2833.0178799268988</c:v>
                </c:pt>
                <c:pt idx="2018">
                  <c:v>2861.0841779281373</c:v>
                </c:pt>
                <c:pt idx="2019">
                  <c:v>2614.3277241784685</c:v>
                </c:pt>
                <c:pt idx="2020">
                  <c:v>2785.8761171559122</c:v>
                </c:pt>
                <c:pt idx="2021">
                  <c:v>2629.8270804280119</c:v>
                </c:pt>
                <c:pt idx="2022">
                  <c:v>2842.7194419333359</c:v>
                </c:pt>
                <c:pt idx="2023">
                  <c:v>2584.7794669113118</c:v>
                </c:pt>
                <c:pt idx="2024">
                  <c:v>2643.8943728043173</c:v>
                </c:pt>
                <c:pt idx="2025">
                  <c:v>2960.6066011255807</c:v>
                </c:pt>
                <c:pt idx="2026">
                  <c:v>2624.9848251430267</c:v>
                </c:pt>
                <c:pt idx="2027">
                  <c:v>2582.8368340741422</c:v>
                </c:pt>
                <c:pt idx="2028">
                  <c:v>2617.653342279275</c:v>
                </c:pt>
                <c:pt idx="2029">
                  <c:v>2619.5566048388259</c:v>
                </c:pt>
                <c:pt idx="2030">
                  <c:v>2816.287767586326</c:v>
                </c:pt>
                <c:pt idx="2031">
                  <c:v>2984.4259299156383</c:v>
                </c:pt>
                <c:pt idx="2032">
                  <c:v>2737.8323606518802</c:v>
                </c:pt>
                <c:pt idx="2033">
                  <c:v>3116.9348377654201</c:v>
                </c:pt>
                <c:pt idx="2034">
                  <c:v>2601.0951313722335</c:v>
                </c:pt>
                <c:pt idx="2035">
                  <c:v>2988.8417282205837</c:v>
                </c:pt>
                <c:pt idx="2036">
                  <c:v>3151.0573882280478</c:v>
                </c:pt>
                <c:pt idx="2037">
                  <c:v>2926.5473290509553</c:v>
                </c:pt>
                <c:pt idx="2038">
                  <c:v>2783.2030780804917</c:v>
                </c:pt>
                <c:pt idx="2039">
                  <c:v>2591.3847568333481</c:v>
                </c:pt>
                <c:pt idx="2040">
                  <c:v>3010.1702311912331</c:v>
                </c:pt>
                <c:pt idx="2041">
                  <c:v>2581.3136578147096</c:v>
                </c:pt>
                <c:pt idx="2042">
                  <c:v>2700.4829116467772</c:v>
                </c:pt>
                <c:pt idx="2043">
                  <c:v>2710.4496780224026</c:v>
                </c:pt>
                <c:pt idx="2044">
                  <c:v>2993.3193832505558</c:v>
                </c:pt>
                <c:pt idx="2045">
                  <c:v>2608.9936777766088</c:v>
                </c:pt>
                <c:pt idx="2046">
                  <c:v>2914.0592842080796</c:v>
                </c:pt>
                <c:pt idx="2047">
                  <c:v>2739.8679913101059</c:v>
                </c:pt>
                <c:pt idx="2048">
                  <c:v>2579.3474422021736</c:v>
                </c:pt>
                <c:pt idx="2049">
                  <c:v>3416.3876525203304</c:v>
                </c:pt>
                <c:pt idx="2050">
                  <c:v>3471.8599566884968</c:v>
                </c:pt>
                <c:pt idx="2051">
                  <c:v>2785.4275082984764</c:v>
                </c:pt>
                <c:pt idx="2052">
                  <c:v>2638.4438202227338</c:v>
                </c:pt>
                <c:pt idx="2053">
                  <c:v>2875.5024322787958</c:v>
                </c:pt>
                <c:pt idx="2054">
                  <c:v>2620.7270643684415</c:v>
                </c:pt>
                <c:pt idx="2055">
                  <c:v>2656.8555388431964</c:v>
                </c:pt>
                <c:pt idx="2056">
                  <c:v>2743.2509681596753</c:v>
                </c:pt>
                <c:pt idx="2057">
                  <c:v>2757.4757269831152</c:v>
                </c:pt>
                <c:pt idx="2058">
                  <c:v>2623.2400122224662</c:v>
                </c:pt>
                <c:pt idx="2059">
                  <c:v>2840.7021396622122</c:v>
                </c:pt>
                <c:pt idx="2060">
                  <c:v>2805.9929239451662</c:v>
                </c:pt>
                <c:pt idx="2061">
                  <c:v>2676.2567226825809</c:v>
                </c:pt>
                <c:pt idx="2062">
                  <c:v>3119.0098045374643</c:v>
                </c:pt>
                <c:pt idx="2063">
                  <c:v>2820.7671688441624</c:v>
                </c:pt>
                <c:pt idx="2064">
                  <c:v>2726.0125536690161</c:v>
                </c:pt>
                <c:pt idx="2065">
                  <c:v>2886.5001122336166</c:v>
                </c:pt>
                <c:pt idx="2066">
                  <c:v>2656.975802099641</c:v>
                </c:pt>
                <c:pt idx="2067">
                  <c:v>2660.3226252458071</c:v>
                </c:pt>
                <c:pt idx="2068">
                  <c:v>2680.2737796555512</c:v>
                </c:pt>
                <c:pt idx="2069">
                  <c:v>2988.969709112846</c:v>
                </c:pt>
                <c:pt idx="2070">
                  <c:v>2654.0654318791876</c:v>
                </c:pt>
                <c:pt idx="2071">
                  <c:v>2765.396032423665</c:v>
                </c:pt>
                <c:pt idx="2072">
                  <c:v>3153.5991306518922</c:v>
                </c:pt>
                <c:pt idx="2073">
                  <c:v>2617.2883009719553</c:v>
                </c:pt>
                <c:pt idx="2074">
                  <c:v>2684.0389602416963</c:v>
                </c:pt>
                <c:pt idx="2075">
                  <c:v>3156.8918267787544</c:v>
                </c:pt>
                <c:pt idx="2076">
                  <c:v>3054.5628792241096</c:v>
                </c:pt>
                <c:pt idx="2077">
                  <c:v>2908.0192297788431</c:v>
                </c:pt>
                <c:pt idx="2078">
                  <c:v>2680.3810557579186</c:v>
                </c:pt>
                <c:pt idx="2079">
                  <c:v>3267.7341786086445</c:v>
                </c:pt>
                <c:pt idx="2080">
                  <c:v>2614.9536476305611</c:v>
                </c:pt>
                <c:pt idx="2081">
                  <c:v>2896.6186005286536</c:v>
                </c:pt>
                <c:pt idx="2082">
                  <c:v>2575.3608268123035</c:v>
                </c:pt>
                <c:pt idx="2083">
                  <c:v>3100.8432128501991</c:v>
                </c:pt>
                <c:pt idx="2084">
                  <c:v>2920.0133292714258</c:v>
                </c:pt>
                <c:pt idx="2085">
                  <c:v>2991.9425996421733</c:v>
                </c:pt>
                <c:pt idx="2086">
                  <c:v>2909.5584870178377</c:v>
                </c:pt>
                <c:pt idx="2087">
                  <c:v>2698.1565835947963</c:v>
                </c:pt>
                <c:pt idx="2088">
                  <c:v>2582.7444101653382</c:v>
                </c:pt>
                <c:pt idx="2089">
                  <c:v>2845.3230307799286</c:v>
                </c:pt>
                <c:pt idx="2090">
                  <c:v>2741.0442951948671</c:v>
                </c:pt>
                <c:pt idx="2091">
                  <c:v>2880.4447719369296</c:v>
                </c:pt>
                <c:pt idx="2092">
                  <c:v>2626.9877095691736</c:v>
                </c:pt>
                <c:pt idx="2093">
                  <c:v>2676.4003262464448</c:v>
                </c:pt>
                <c:pt idx="2094">
                  <c:v>2745.6370226199642</c:v>
                </c:pt>
                <c:pt idx="2095">
                  <c:v>2736.6961189243902</c:v>
                </c:pt>
                <c:pt idx="2096">
                  <c:v>2610.2086092091431</c:v>
                </c:pt>
                <c:pt idx="2097">
                  <c:v>2619.9042580066039</c:v>
                </c:pt>
                <c:pt idx="2098">
                  <c:v>3077.4871637222964</c:v>
                </c:pt>
                <c:pt idx="2099">
                  <c:v>2589.84734893512</c:v>
                </c:pt>
                <c:pt idx="2100">
                  <c:v>2617.137149308227</c:v>
                </c:pt>
                <c:pt idx="2101">
                  <c:v>2816.8328179241071</c:v>
                </c:pt>
                <c:pt idx="2102">
                  <c:v>2586.3761036953601</c:v>
                </c:pt>
                <c:pt idx="2103">
                  <c:v>2744.166097288346</c:v>
                </c:pt>
                <c:pt idx="2104">
                  <c:v>2601.2687783635924</c:v>
                </c:pt>
                <c:pt idx="2105">
                  <c:v>2616.7446719783557</c:v>
                </c:pt>
                <c:pt idx="2106">
                  <c:v>2837.7485732579144</c:v>
                </c:pt>
                <c:pt idx="2107">
                  <c:v>2589.9856168618826</c:v>
                </c:pt>
                <c:pt idx="2108">
                  <c:v>2570.3678539027524</c:v>
                </c:pt>
                <c:pt idx="2109">
                  <c:v>2651.6710651925368</c:v>
                </c:pt>
                <c:pt idx="2110">
                  <c:v>2681.9199935817305</c:v>
                </c:pt>
                <c:pt idx="2111">
                  <c:v>2576.4166652930871</c:v>
                </c:pt>
                <c:pt idx="2112">
                  <c:v>2668.3159331049364</c:v>
                </c:pt>
                <c:pt idx="2113">
                  <c:v>3007.8194854987232</c:v>
                </c:pt>
                <c:pt idx="2114">
                  <c:v>2634.9891495897964</c:v>
                </c:pt>
                <c:pt idx="2115">
                  <c:v>2635.9946058325968</c:v>
                </c:pt>
                <c:pt idx="2116">
                  <c:v>2629.5984549411701</c:v>
                </c:pt>
                <c:pt idx="2117">
                  <c:v>2609.409978159526</c:v>
                </c:pt>
                <c:pt idx="2118">
                  <c:v>2570.9136473564818</c:v>
                </c:pt>
                <c:pt idx="2119">
                  <c:v>2901.0290475910347</c:v>
                </c:pt>
                <c:pt idx="2120">
                  <c:v>2573.6521276040407</c:v>
                </c:pt>
                <c:pt idx="2121">
                  <c:v>2899.4410687682835</c:v>
                </c:pt>
                <c:pt idx="2122">
                  <c:v>2747.1213790855973</c:v>
                </c:pt>
                <c:pt idx="2123">
                  <c:v>3019.0162649113927</c:v>
                </c:pt>
                <c:pt idx="2124">
                  <c:v>2844.7551529825555</c:v>
                </c:pt>
                <c:pt idx="2125">
                  <c:v>2592.8063314840165</c:v>
                </c:pt>
                <c:pt idx="2126">
                  <c:v>2656.0974209980213</c:v>
                </c:pt>
                <c:pt idx="2127">
                  <c:v>2642.319026309352</c:v>
                </c:pt>
                <c:pt idx="2128">
                  <c:v>2788.019931863912</c:v>
                </c:pt>
                <c:pt idx="2129">
                  <c:v>2666.0789913850458</c:v>
                </c:pt>
                <c:pt idx="2130">
                  <c:v>2825.0840473527069</c:v>
                </c:pt>
                <c:pt idx="2131">
                  <c:v>3418.4955269612037</c:v>
                </c:pt>
                <c:pt idx="2132">
                  <c:v>2568.040731166082</c:v>
                </c:pt>
                <c:pt idx="2133">
                  <c:v>2619.1286359033643</c:v>
                </c:pt>
                <c:pt idx="2134">
                  <c:v>3681.297311812149</c:v>
                </c:pt>
                <c:pt idx="2135">
                  <c:v>2674.126868573112</c:v>
                </c:pt>
                <c:pt idx="2136">
                  <c:v>2560.9155023622784</c:v>
                </c:pt>
                <c:pt idx="2137">
                  <c:v>2859.2210633044706</c:v>
                </c:pt>
                <c:pt idx="2138">
                  <c:v>2570.5750854227281</c:v>
                </c:pt>
                <c:pt idx="2139">
                  <c:v>2575.9201834242831</c:v>
                </c:pt>
                <c:pt idx="2140">
                  <c:v>2915.1902617674668</c:v>
                </c:pt>
                <c:pt idx="2141">
                  <c:v>2878.0070590452524</c:v>
                </c:pt>
                <c:pt idx="2142">
                  <c:v>3065.1069327376263</c:v>
                </c:pt>
                <c:pt idx="2143">
                  <c:v>3373.2534772646086</c:v>
                </c:pt>
                <c:pt idx="2144">
                  <c:v>2579.3284322586887</c:v>
                </c:pt>
                <c:pt idx="2145">
                  <c:v>2910.5328731288141</c:v>
                </c:pt>
                <c:pt idx="2146">
                  <c:v>3109.7424856790021</c:v>
                </c:pt>
                <c:pt idx="2147">
                  <c:v>2622.8696949166538</c:v>
                </c:pt>
                <c:pt idx="2148">
                  <c:v>2974.3036245184549</c:v>
                </c:pt>
                <c:pt idx="2149">
                  <c:v>2593.9745904820725</c:v>
                </c:pt>
                <c:pt idx="2150">
                  <c:v>2667.5098776370551</c:v>
                </c:pt>
                <c:pt idx="2151">
                  <c:v>2576.9580626022744</c:v>
                </c:pt>
                <c:pt idx="2152">
                  <c:v>2802.6242947407382</c:v>
                </c:pt>
                <c:pt idx="2153">
                  <c:v>3027.6865366191851</c:v>
                </c:pt>
                <c:pt idx="2154">
                  <c:v>2998.3367343891387</c:v>
                </c:pt>
                <c:pt idx="2155">
                  <c:v>2601.8038843368722</c:v>
                </c:pt>
                <c:pt idx="2156">
                  <c:v>2618.7440517075147</c:v>
                </c:pt>
                <c:pt idx="2157">
                  <c:v>2653.7225092465792</c:v>
                </c:pt>
                <c:pt idx="2158">
                  <c:v>2982.4588869047975</c:v>
                </c:pt>
                <c:pt idx="2159">
                  <c:v>2775.7512981085902</c:v>
                </c:pt>
                <c:pt idx="2160">
                  <c:v>2763.1335162709524</c:v>
                </c:pt>
                <c:pt idx="2161">
                  <c:v>2633.5398948674015</c:v>
                </c:pt>
                <c:pt idx="2162">
                  <c:v>2790.7661465182696</c:v>
                </c:pt>
                <c:pt idx="2163">
                  <c:v>2653.2822371825346</c:v>
                </c:pt>
                <c:pt idx="2164">
                  <c:v>2649.0005834839353</c:v>
                </c:pt>
                <c:pt idx="2165">
                  <c:v>3064.62754278278</c:v>
                </c:pt>
                <c:pt idx="2166">
                  <c:v>2985.7458845452302</c:v>
                </c:pt>
                <c:pt idx="2167">
                  <c:v>2723.2193059639385</c:v>
                </c:pt>
                <c:pt idx="2168">
                  <c:v>2765.710042046232</c:v>
                </c:pt>
                <c:pt idx="2169">
                  <c:v>2616.9898361703008</c:v>
                </c:pt>
                <c:pt idx="2170">
                  <c:v>2711.9614685442175</c:v>
                </c:pt>
                <c:pt idx="2171">
                  <c:v>2983.2306238293518</c:v>
                </c:pt>
                <c:pt idx="2172">
                  <c:v>2951.6048836289001</c:v>
                </c:pt>
                <c:pt idx="2173">
                  <c:v>2572.7020899542799</c:v>
                </c:pt>
                <c:pt idx="2174">
                  <c:v>2610.2109627771488</c:v>
                </c:pt>
                <c:pt idx="2175">
                  <c:v>2743.5126626419187</c:v>
                </c:pt>
                <c:pt idx="2176">
                  <c:v>2566.4569233724151</c:v>
                </c:pt>
                <c:pt idx="2177">
                  <c:v>3493.9847730257488</c:v>
                </c:pt>
                <c:pt idx="2178">
                  <c:v>3443.3991529252321</c:v>
                </c:pt>
                <c:pt idx="2179">
                  <c:v>2554.7835710090085</c:v>
                </c:pt>
                <c:pt idx="2180">
                  <c:v>2898.8211779257008</c:v>
                </c:pt>
                <c:pt idx="2181">
                  <c:v>2647.5819520938057</c:v>
                </c:pt>
                <c:pt idx="2182">
                  <c:v>2933.6030596537162</c:v>
                </c:pt>
                <c:pt idx="2183">
                  <c:v>2593.7454706350813</c:v>
                </c:pt>
                <c:pt idx="2184">
                  <c:v>2753.4429744156841</c:v>
                </c:pt>
                <c:pt idx="2185">
                  <c:v>2617.6705606725563</c:v>
                </c:pt>
                <c:pt idx="2186">
                  <c:v>2750.446511027485</c:v>
                </c:pt>
                <c:pt idx="2187">
                  <c:v>2553.603380592172</c:v>
                </c:pt>
                <c:pt idx="2188">
                  <c:v>2553.7458846450486</c:v>
                </c:pt>
                <c:pt idx="2189">
                  <c:v>2572.8268495634056</c:v>
                </c:pt>
                <c:pt idx="2190">
                  <c:v>2890.9794829804182</c:v>
                </c:pt>
                <c:pt idx="2191">
                  <c:v>2594.2387532154617</c:v>
                </c:pt>
                <c:pt idx="2192">
                  <c:v>2743.7508559167291</c:v>
                </c:pt>
                <c:pt idx="2193">
                  <c:v>2551.7571674114124</c:v>
                </c:pt>
                <c:pt idx="2194">
                  <c:v>2556.7086903715317</c:v>
                </c:pt>
                <c:pt idx="2195">
                  <c:v>2582.0026775302099</c:v>
                </c:pt>
                <c:pt idx="2196">
                  <c:v>2582.2471641741613</c:v>
                </c:pt>
                <c:pt idx="2197">
                  <c:v>2627.1201664605833</c:v>
                </c:pt>
                <c:pt idx="2198">
                  <c:v>2612.1878571049119</c:v>
                </c:pt>
                <c:pt idx="2199">
                  <c:v>2831.2069294810735</c:v>
                </c:pt>
                <c:pt idx="2200">
                  <c:v>2611.9987653334028</c:v>
                </c:pt>
                <c:pt idx="2201">
                  <c:v>3022.4850305456475</c:v>
                </c:pt>
                <c:pt idx="2202">
                  <c:v>2641.8365590292424</c:v>
                </c:pt>
                <c:pt idx="2203">
                  <c:v>2973.4263033915768</c:v>
                </c:pt>
                <c:pt idx="2204">
                  <c:v>2647.3074379075324</c:v>
                </c:pt>
                <c:pt idx="2205">
                  <c:v>3084.3736133618881</c:v>
                </c:pt>
                <c:pt idx="2206">
                  <c:v>2608.2636903643906</c:v>
                </c:pt>
                <c:pt idx="2207">
                  <c:v>3168.6130490632418</c:v>
                </c:pt>
                <c:pt idx="2208">
                  <c:v>2905.1445341020049</c:v>
                </c:pt>
                <c:pt idx="2209">
                  <c:v>2617.5021465923992</c:v>
                </c:pt>
                <c:pt idx="2210">
                  <c:v>2630.7066514203962</c:v>
                </c:pt>
                <c:pt idx="2211">
                  <c:v>2726.3529188508837</c:v>
                </c:pt>
                <c:pt idx="2212">
                  <c:v>2714.2939700284214</c:v>
                </c:pt>
                <c:pt idx="2213">
                  <c:v>2580.0284140997237</c:v>
                </c:pt>
                <c:pt idx="2214">
                  <c:v>2693.024518612754</c:v>
                </c:pt>
                <c:pt idx="2215">
                  <c:v>2786.77337573351</c:v>
                </c:pt>
                <c:pt idx="2216">
                  <c:v>3014.4392952219182</c:v>
                </c:pt>
                <c:pt idx="2217">
                  <c:v>2903.3716493397242</c:v>
                </c:pt>
                <c:pt idx="2218">
                  <c:v>2639.4000286497821</c:v>
                </c:pt>
                <c:pt idx="2219">
                  <c:v>2771.6463294505456</c:v>
                </c:pt>
                <c:pt idx="2220">
                  <c:v>2545.4623682980045</c:v>
                </c:pt>
                <c:pt idx="2221">
                  <c:v>2618.4575125415513</c:v>
                </c:pt>
                <c:pt idx="2222">
                  <c:v>2556.2573658699775</c:v>
                </c:pt>
                <c:pt idx="2223">
                  <c:v>2588.1363489584655</c:v>
                </c:pt>
                <c:pt idx="2224">
                  <c:v>2552.1382482252448</c:v>
                </c:pt>
                <c:pt idx="2225">
                  <c:v>3051.9178064926882</c:v>
                </c:pt>
                <c:pt idx="2226">
                  <c:v>2658.2092248788263</c:v>
                </c:pt>
                <c:pt idx="2227">
                  <c:v>2549.119788865326</c:v>
                </c:pt>
                <c:pt idx="2228">
                  <c:v>3078.1357984049209</c:v>
                </c:pt>
                <c:pt idx="2229">
                  <c:v>2547.0435616396303</c:v>
                </c:pt>
                <c:pt idx="2230">
                  <c:v>2593.2430573686538</c:v>
                </c:pt>
                <c:pt idx="2231">
                  <c:v>2785.5622027720469</c:v>
                </c:pt>
                <c:pt idx="2232">
                  <c:v>3110.336776444768</c:v>
                </c:pt>
                <c:pt idx="2233">
                  <c:v>2637.4709505544238</c:v>
                </c:pt>
                <c:pt idx="2234">
                  <c:v>2579.454868790664</c:v>
                </c:pt>
                <c:pt idx="2235">
                  <c:v>2723.2716007138561</c:v>
                </c:pt>
                <c:pt idx="2236">
                  <c:v>2650.7150996173391</c:v>
                </c:pt>
                <c:pt idx="2237">
                  <c:v>2756.0766676502399</c:v>
                </c:pt>
                <c:pt idx="2238">
                  <c:v>2604.6566982840618</c:v>
                </c:pt>
                <c:pt idx="2239">
                  <c:v>2633.8601598530449</c:v>
                </c:pt>
                <c:pt idx="2240">
                  <c:v>2546.7365020908619</c:v>
                </c:pt>
                <c:pt idx="2241">
                  <c:v>3152.7401040281084</c:v>
                </c:pt>
                <c:pt idx="2242">
                  <c:v>3145.1775781014221</c:v>
                </c:pt>
                <c:pt idx="2243">
                  <c:v>2770.5812909538358</c:v>
                </c:pt>
                <c:pt idx="2244">
                  <c:v>2635.0020997892825</c:v>
                </c:pt>
                <c:pt idx="2245">
                  <c:v>3092.7706744434586</c:v>
                </c:pt>
                <c:pt idx="2246">
                  <c:v>2771.9838583528708</c:v>
                </c:pt>
                <c:pt idx="2247">
                  <c:v>2599.1614102453691</c:v>
                </c:pt>
                <c:pt idx="2248">
                  <c:v>2549.0574098009974</c:v>
                </c:pt>
                <c:pt idx="2249">
                  <c:v>3141.0058434882549</c:v>
                </c:pt>
                <c:pt idx="2250">
                  <c:v>2581.9959764334671</c:v>
                </c:pt>
                <c:pt idx="2251">
                  <c:v>2591.9234518443914</c:v>
                </c:pt>
                <c:pt idx="2252">
                  <c:v>2667.2410340426627</c:v>
                </c:pt>
                <c:pt idx="2253">
                  <c:v>2725.7807196616072</c:v>
                </c:pt>
                <c:pt idx="2254">
                  <c:v>2870.8651986830428</c:v>
                </c:pt>
                <c:pt idx="2255">
                  <c:v>2740.6221553632399</c:v>
                </c:pt>
                <c:pt idx="2256">
                  <c:v>2682.6789842177895</c:v>
                </c:pt>
                <c:pt idx="2257">
                  <c:v>2637.0375043458707</c:v>
                </c:pt>
                <c:pt idx="2258">
                  <c:v>2543.8427793247142</c:v>
                </c:pt>
                <c:pt idx="2259">
                  <c:v>2860.59204576717</c:v>
                </c:pt>
                <c:pt idx="2260">
                  <c:v>2595.5746096275234</c:v>
                </c:pt>
                <c:pt idx="2261">
                  <c:v>2616.5053889050405</c:v>
                </c:pt>
                <c:pt idx="2262">
                  <c:v>2610.9296167753009</c:v>
                </c:pt>
                <c:pt idx="2263">
                  <c:v>3190.1086684228649</c:v>
                </c:pt>
                <c:pt idx="2264">
                  <c:v>2540.6376816853035</c:v>
                </c:pt>
                <c:pt idx="2265">
                  <c:v>2580.4765609072406</c:v>
                </c:pt>
                <c:pt idx="2266">
                  <c:v>2609.4384909823084</c:v>
                </c:pt>
                <c:pt idx="2267">
                  <c:v>2738.8574854545363</c:v>
                </c:pt>
                <c:pt idx="2268">
                  <c:v>2570.5460077543821</c:v>
                </c:pt>
                <c:pt idx="2269">
                  <c:v>2608.0067569778066</c:v>
                </c:pt>
                <c:pt idx="2270">
                  <c:v>2645.8556041462357</c:v>
                </c:pt>
                <c:pt idx="2271">
                  <c:v>3157.2623592191771</c:v>
                </c:pt>
                <c:pt idx="2272">
                  <c:v>2568.0662354986316</c:v>
                </c:pt>
                <c:pt idx="2273">
                  <c:v>2552.3730041851441</c:v>
                </c:pt>
                <c:pt idx="2274">
                  <c:v>2601.7323357194005</c:v>
                </c:pt>
                <c:pt idx="2275">
                  <c:v>3337.0345615094247</c:v>
                </c:pt>
                <c:pt idx="2276">
                  <c:v>3318.9013007589133</c:v>
                </c:pt>
                <c:pt idx="2277">
                  <c:v>2941.9779702459819</c:v>
                </c:pt>
                <c:pt idx="2278">
                  <c:v>2551.4225462791246</c:v>
                </c:pt>
                <c:pt idx="2279">
                  <c:v>2798.4781371207309</c:v>
                </c:pt>
                <c:pt idx="2280">
                  <c:v>2618.9162298725723</c:v>
                </c:pt>
                <c:pt idx="2281">
                  <c:v>2531.2996858700453</c:v>
                </c:pt>
                <c:pt idx="2282">
                  <c:v>2532.7979498793634</c:v>
                </c:pt>
                <c:pt idx="2283">
                  <c:v>3066.2708775750243</c:v>
                </c:pt>
                <c:pt idx="2284">
                  <c:v>2870.1529610803227</c:v>
                </c:pt>
                <c:pt idx="2285">
                  <c:v>2587.161655784098</c:v>
                </c:pt>
                <c:pt idx="2286">
                  <c:v>2530.705051434777</c:v>
                </c:pt>
                <c:pt idx="2287">
                  <c:v>2859.8779608513278</c:v>
                </c:pt>
                <c:pt idx="2288">
                  <c:v>2585.800178614033</c:v>
                </c:pt>
                <c:pt idx="2289">
                  <c:v>2581.3007482592266</c:v>
                </c:pt>
                <c:pt idx="2290">
                  <c:v>2530.9196613960949</c:v>
                </c:pt>
                <c:pt idx="2291">
                  <c:v>2576.8604820819937</c:v>
                </c:pt>
                <c:pt idx="2292">
                  <c:v>2768.9995413864854</c:v>
                </c:pt>
                <c:pt idx="2293">
                  <c:v>2987.3558865315904</c:v>
                </c:pt>
                <c:pt idx="2294">
                  <c:v>2948.2720910013304</c:v>
                </c:pt>
                <c:pt idx="2295">
                  <c:v>2591.4730172712116</c:v>
                </c:pt>
                <c:pt idx="2296">
                  <c:v>2833.2882267689874</c:v>
                </c:pt>
                <c:pt idx="2297">
                  <c:v>2798.2905621784766</c:v>
                </c:pt>
                <c:pt idx="2298">
                  <c:v>2539.5671568970884</c:v>
                </c:pt>
                <c:pt idx="2299">
                  <c:v>2709.1875424021314</c:v>
                </c:pt>
                <c:pt idx="2300">
                  <c:v>3072.4120076337013</c:v>
                </c:pt>
                <c:pt idx="2301">
                  <c:v>2692.4709974933098</c:v>
                </c:pt>
                <c:pt idx="2302">
                  <c:v>2590.7453030191937</c:v>
                </c:pt>
                <c:pt idx="2303">
                  <c:v>2540.8008744546987</c:v>
                </c:pt>
                <c:pt idx="2304">
                  <c:v>2795.8634140481604</c:v>
                </c:pt>
                <c:pt idx="2305">
                  <c:v>2549.7947633695353</c:v>
                </c:pt>
                <c:pt idx="2306">
                  <c:v>2603.0332538662724</c:v>
                </c:pt>
                <c:pt idx="2307">
                  <c:v>2560.7396699655646</c:v>
                </c:pt>
                <c:pt idx="2308">
                  <c:v>2620.6324207245034</c:v>
                </c:pt>
                <c:pt idx="2309">
                  <c:v>2693.0544229541588</c:v>
                </c:pt>
                <c:pt idx="2310">
                  <c:v>2573.9173510580376</c:v>
                </c:pt>
                <c:pt idx="2311">
                  <c:v>2586.4062878197401</c:v>
                </c:pt>
                <c:pt idx="2312">
                  <c:v>2746.9764554554658</c:v>
                </c:pt>
                <c:pt idx="2313">
                  <c:v>2537.9168086278196</c:v>
                </c:pt>
                <c:pt idx="2314">
                  <c:v>2607.9887010603879</c:v>
                </c:pt>
                <c:pt idx="2315">
                  <c:v>2643.4779635688592</c:v>
                </c:pt>
                <c:pt idx="2316">
                  <c:v>2527.9464609106412</c:v>
                </c:pt>
                <c:pt idx="2317">
                  <c:v>2558.999973835264</c:v>
                </c:pt>
                <c:pt idx="2318">
                  <c:v>2698.9136842614416</c:v>
                </c:pt>
                <c:pt idx="2319">
                  <c:v>2576.4049156476567</c:v>
                </c:pt>
                <c:pt idx="2320">
                  <c:v>2677.1884317924</c:v>
                </c:pt>
                <c:pt idx="2321">
                  <c:v>2542.9152217517631</c:v>
                </c:pt>
                <c:pt idx="2322">
                  <c:v>3217.3711123096059</c:v>
                </c:pt>
                <c:pt idx="2323">
                  <c:v>2606.1221927019292</c:v>
                </c:pt>
                <c:pt idx="2324">
                  <c:v>2598.4531324143977</c:v>
                </c:pt>
                <c:pt idx="2325">
                  <c:v>2731.0186287358797</c:v>
                </c:pt>
                <c:pt idx="2326">
                  <c:v>2535.3237065734179</c:v>
                </c:pt>
                <c:pt idx="2327">
                  <c:v>2732.8387468703745</c:v>
                </c:pt>
                <c:pt idx="2328">
                  <c:v>2526.3805097797463</c:v>
                </c:pt>
                <c:pt idx="2329">
                  <c:v>2968.2502852049593</c:v>
                </c:pt>
                <c:pt idx="2330">
                  <c:v>3100.8760200723964</c:v>
                </c:pt>
                <c:pt idx="2331">
                  <c:v>2776.1279957122915</c:v>
                </c:pt>
                <c:pt idx="2332">
                  <c:v>2546.6189309083588</c:v>
                </c:pt>
                <c:pt idx="2333">
                  <c:v>2558.5377333435372</c:v>
                </c:pt>
                <c:pt idx="2334">
                  <c:v>2704.1829399773333</c:v>
                </c:pt>
                <c:pt idx="2335">
                  <c:v>2568.94996820509</c:v>
                </c:pt>
                <c:pt idx="2336">
                  <c:v>2805.3516132738682</c:v>
                </c:pt>
                <c:pt idx="2337">
                  <c:v>2546.4785841512194</c:v>
                </c:pt>
                <c:pt idx="2338">
                  <c:v>2696.1273436868028</c:v>
                </c:pt>
                <c:pt idx="2339">
                  <c:v>2887.7530853340163</c:v>
                </c:pt>
                <c:pt idx="2340">
                  <c:v>2769.6482313350698</c:v>
                </c:pt>
                <c:pt idx="2341">
                  <c:v>2618.1706206900244</c:v>
                </c:pt>
                <c:pt idx="2342">
                  <c:v>2628.9868062282817</c:v>
                </c:pt>
                <c:pt idx="2343">
                  <c:v>2790.7525645869455</c:v>
                </c:pt>
                <c:pt idx="2344">
                  <c:v>2664.3880220994547</c:v>
                </c:pt>
                <c:pt idx="2345">
                  <c:v>2620.5636691173495</c:v>
                </c:pt>
                <c:pt idx="2346">
                  <c:v>2981.3833435285569</c:v>
                </c:pt>
                <c:pt idx="2347">
                  <c:v>2555.9125885946646</c:v>
                </c:pt>
                <c:pt idx="2348">
                  <c:v>2662.6429240747175</c:v>
                </c:pt>
                <c:pt idx="2349">
                  <c:v>2535.8396230348353</c:v>
                </c:pt>
                <c:pt idx="2350">
                  <c:v>2544.5627961348546</c:v>
                </c:pt>
                <c:pt idx="2351">
                  <c:v>2608.6243768297172</c:v>
                </c:pt>
                <c:pt idx="2352">
                  <c:v>2529.0311018677444</c:v>
                </c:pt>
                <c:pt idx="2353">
                  <c:v>2549.9273832737636</c:v>
                </c:pt>
                <c:pt idx="2354">
                  <c:v>2580.0733495325258</c:v>
                </c:pt>
                <c:pt idx="2355">
                  <c:v>2997.7007270477138</c:v>
                </c:pt>
                <c:pt idx="2356">
                  <c:v>2932.3478996044769</c:v>
                </c:pt>
                <c:pt idx="2357">
                  <c:v>2600.8034985332588</c:v>
                </c:pt>
                <c:pt idx="2358">
                  <c:v>2861.5379766904457</c:v>
                </c:pt>
                <c:pt idx="2359">
                  <c:v>2551.2725128312413</c:v>
                </c:pt>
                <c:pt idx="2360">
                  <c:v>2856.7415080181613</c:v>
                </c:pt>
                <c:pt idx="2361">
                  <c:v>2928.177794053347</c:v>
                </c:pt>
                <c:pt idx="2362">
                  <c:v>2557.0017932261107</c:v>
                </c:pt>
                <c:pt idx="2363">
                  <c:v>2668.3773544625301</c:v>
                </c:pt>
                <c:pt idx="2364">
                  <c:v>2639.8709936952096</c:v>
                </c:pt>
                <c:pt idx="2365">
                  <c:v>2633.8360002135105</c:v>
                </c:pt>
                <c:pt idx="2366">
                  <c:v>2887.4344087304662</c:v>
                </c:pt>
                <c:pt idx="2367">
                  <c:v>2880.4101252904511</c:v>
                </c:pt>
                <c:pt idx="2368">
                  <c:v>2825.6651518963804</c:v>
                </c:pt>
                <c:pt idx="2369">
                  <c:v>2569.09406869447</c:v>
                </c:pt>
                <c:pt idx="2370">
                  <c:v>2617.0054800577745</c:v>
                </c:pt>
                <c:pt idx="2371">
                  <c:v>3072.8938451787599</c:v>
                </c:pt>
                <c:pt idx="2372">
                  <c:v>2525.7313932261709</c:v>
                </c:pt>
                <c:pt idx="2373">
                  <c:v>2770.9855374954382</c:v>
                </c:pt>
                <c:pt idx="2374">
                  <c:v>2577.4843465758277</c:v>
                </c:pt>
                <c:pt idx="2375">
                  <c:v>2515.1042339686633</c:v>
                </c:pt>
                <c:pt idx="2376">
                  <c:v>2921.232452601012</c:v>
                </c:pt>
                <c:pt idx="2377">
                  <c:v>2795.6022297371683</c:v>
                </c:pt>
                <c:pt idx="2378">
                  <c:v>2639.2832045974678</c:v>
                </c:pt>
                <c:pt idx="2379">
                  <c:v>2793.5209363160193</c:v>
                </c:pt>
                <c:pt idx="2380">
                  <c:v>2605.4021436045114</c:v>
                </c:pt>
                <c:pt idx="2381">
                  <c:v>2785.2642923893591</c:v>
                </c:pt>
                <c:pt idx="2382">
                  <c:v>2636.3134392519441</c:v>
                </c:pt>
                <c:pt idx="2383">
                  <c:v>2676.9125104802283</c:v>
                </c:pt>
                <c:pt idx="2384">
                  <c:v>2992.9707340579907</c:v>
                </c:pt>
                <c:pt idx="2385">
                  <c:v>2895.8793292725222</c:v>
                </c:pt>
                <c:pt idx="2386">
                  <c:v>2836.4539544055915</c:v>
                </c:pt>
                <c:pt idx="2387">
                  <c:v>2552.5284538605465</c:v>
                </c:pt>
                <c:pt idx="2388">
                  <c:v>2803.9649867052858</c:v>
                </c:pt>
                <c:pt idx="2389">
                  <c:v>3094.7747781368407</c:v>
                </c:pt>
                <c:pt idx="2390">
                  <c:v>2761.8469936088545</c:v>
                </c:pt>
                <c:pt idx="2391">
                  <c:v>2724.7403416768038</c:v>
                </c:pt>
                <c:pt idx="2392">
                  <c:v>2640.8994793466868</c:v>
                </c:pt>
                <c:pt idx="2393">
                  <c:v>2735.6081342088332</c:v>
                </c:pt>
                <c:pt idx="2394">
                  <c:v>2788.6154583797825</c:v>
                </c:pt>
                <c:pt idx="2395">
                  <c:v>2674.170528635183</c:v>
                </c:pt>
                <c:pt idx="2396">
                  <c:v>2600.0560515442025</c:v>
                </c:pt>
                <c:pt idx="2397">
                  <c:v>2537.9022238704097</c:v>
                </c:pt>
                <c:pt idx="2398">
                  <c:v>2696.7878969357257</c:v>
                </c:pt>
                <c:pt idx="2399">
                  <c:v>2523.4941676231092</c:v>
                </c:pt>
                <c:pt idx="2400">
                  <c:v>2506.3150132479968</c:v>
                </c:pt>
                <c:pt idx="2401">
                  <c:v>2528.3284026356851</c:v>
                </c:pt>
                <c:pt idx="2402">
                  <c:v>2902.1947729994067</c:v>
                </c:pt>
                <c:pt idx="2403">
                  <c:v>2565.0809581455514</c:v>
                </c:pt>
                <c:pt idx="2404">
                  <c:v>2756.3510595031676</c:v>
                </c:pt>
                <c:pt idx="2405">
                  <c:v>2941.6733413864476</c:v>
                </c:pt>
                <c:pt idx="2406">
                  <c:v>3261.5948621345142</c:v>
                </c:pt>
                <c:pt idx="2407">
                  <c:v>2586.9043344458883</c:v>
                </c:pt>
                <c:pt idx="2408">
                  <c:v>2606.4614644067278</c:v>
                </c:pt>
                <c:pt idx="2409">
                  <c:v>2680.1198144827813</c:v>
                </c:pt>
                <c:pt idx="2410">
                  <c:v>2524.2249060865493</c:v>
                </c:pt>
                <c:pt idx="2411">
                  <c:v>2815.6555572022362</c:v>
                </c:pt>
                <c:pt idx="2412">
                  <c:v>2662.7426894522323</c:v>
                </c:pt>
                <c:pt idx="2413">
                  <c:v>2855.6068818598933</c:v>
                </c:pt>
                <c:pt idx="2414">
                  <c:v>2727.2096214880457</c:v>
                </c:pt>
                <c:pt idx="2415">
                  <c:v>2676.1365764580432</c:v>
                </c:pt>
                <c:pt idx="2416">
                  <c:v>3056.1701942127056</c:v>
                </c:pt>
                <c:pt idx="2417">
                  <c:v>2562.7219108235868</c:v>
                </c:pt>
                <c:pt idx="2418">
                  <c:v>2660.8172847221363</c:v>
                </c:pt>
                <c:pt idx="2419">
                  <c:v>2793.3219499869856</c:v>
                </c:pt>
                <c:pt idx="2420">
                  <c:v>2840.0901993692974</c:v>
                </c:pt>
                <c:pt idx="2421">
                  <c:v>2654.883635619598</c:v>
                </c:pt>
                <c:pt idx="2422">
                  <c:v>2963.5337810836013</c:v>
                </c:pt>
                <c:pt idx="2423">
                  <c:v>2798.2287011574003</c:v>
                </c:pt>
                <c:pt idx="2424">
                  <c:v>2966.6364965604316</c:v>
                </c:pt>
                <c:pt idx="2425">
                  <c:v>2822.5685200734774</c:v>
                </c:pt>
                <c:pt idx="2426">
                  <c:v>2549.7641648312406</c:v>
                </c:pt>
                <c:pt idx="2427">
                  <c:v>2573.4502651805651</c:v>
                </c:pt>
                <c:pt idx="2428">
                  <c:v>2639.5144228361496</c:v>
                </c:pt>
                <c:pt idx="2429">
                  <c:v>2601.2988192123767</c:v>
                </c:pt>
                <c:pt idx="2430">
                  <c:v>2502.6148302205756</c:v>
                </c:pt>
                <c:pt idx="2431">
                  <c:v>2810.1508992265576</c:v>
                </c:pt>
                <c:pt idx="2432">
                  <c:v>2771.1812030416127</c:v>
                </c:pt>
                <c:pt idx="2433">
                  <c:v>2699.005681380364</c:v>
                </c:pt>
                <c:pt idx="2434">
                  <c:v>2898.86210512247</c:v>
                </c:pt>
                <c:pt idx="2435">
                  <c:v>2565.0519396894115</c:v>
                </c:pt>
                <c:pt idx="2436">
                  <c:v>3021.6725380516737</c:v>
                </c:pt>
                <c:pt idx="2437">
                  <c:v>2563.5982254145565</c:v>
                </c:pt>
                <c:pt idx="2438">
                  <c:v>2512.0208916779075</c:v>
                </c:pt>
                <c:pt idx="2439">
                  <c:v>2806.1204720967417</c:v>
                </c:pt>
                <c:pt idx="2440">
                  <c:v>2659.5361938915285</c:v>
                </c:pt>
                <c:pt idx="2441">
                  <c:v>2892.2167139561475</c:v>
                </c:pt>
                <c:pt idx="2442">
                  <c:v>2644.1007037170366</c:v>
                </c:pt>
                <c:pt idx="2443">
                  <c:v>2511.3860158796847</c:v>
                </c:pt>
                <c:pt idx="2444">
                  <c:v>2528.6499358747742</c:v>
                </c:pt>
                <c:pt idx="2445">
                  <c:v>2547.0852051865509</c:v>
                </c:pt>
                <c:pt idx="2446">
                  <c:v>2792.1129906534761</c:v>
                </c:pt>
                <c:pt idx="2447">
                  <c:v>2621.5771248376577</c:v>
                </c:pt>
                <c:pt idx="2448">
                  <c:v>2859.4871375914208</c:v>
                </c:pt>
                <c:pt idx="2449">
                  <c:v>2602.3957842675363</c:v>
                </c:pt>
                <c:pt idx="2450">
                  <c:v>3145.9039077295865</c:v>
                </c:pt>
                <c:pt idx="2451">
                  <c:v>2514.5289323401339</c:v>
                </c:pt>
                <c:pt idx="2452">
                  <c:v>2755.8739386241514</c:v>
                </c:pt>
                <c:pt idx="2453">
                  <c:v>2566.3417398340071</c:v>
                </c:pt>
                <c:pt idx="2454">
                  <c:v>3180.2897491874451</c:v>
                </c:pt>
                <c:pt idx="2455">
                  <c:v>3156.4567585277036</c:v>
                </c:pt>
                <c:pt idx="2456">
                  <c:v>2729.5380628892185</c:v>
                </c:pt>
                <c:pt idx="2457">
                  <c:v>2610.9057369076786</c:v>
                </c:pt>
                <c:pt idx="2458">
                  <c:v>2546.0389208559118</c:v>
                </c:pt>
                <c:pt idx="2459">
                  <c:v>2569.6378244241987</c:v>
                </c:pt>
                <c:pt idx="2460">
                  <c:v>2701.4048795145109</c:v>
                </c:pt>
                <c:pt idx="2461">
                  <c:v>2585.9678245678615</c:v>
                </c:pt>
                <c:pt idx="2462">
                  <c:v>2673.8880704026856</c:v>
                </c:pt>
                <c:pt idx="2463">
                  <c:v>2537.3521518790412</c:v>
                </c:pt>
                <c:pt idx="2464">
                  <c:v>2541.231023025216</c:v>
                </c:pt>
                <c:pt idx="2465">
                  <c:v>3052.7682650275929</c:v>
                </c:pt>
                <c:pt idx="2466">
                  <c:v>2512.0174319123266</c:v>
                </c:pt>
                <c:pt idx="2467">
                  <c:v>2812.2663363278816</c:v>
                </c:pt>
                <c:pt idx="2468">
                  <c:v>2503.0606955247767</c:v>
                </c:pt>
                <c:pt idx="2469">
                  <c:v>2543.35899459856</c:v>
                </c:pt>
                <c:pt idx="2470">
                  <c:v>2547.4535074657115</c:v>
                </c:pt>
                <c:pt idx="2471">
                  <c:v>2681.3690866758225</c:v>
                </c:pt>
                <c:pt idx="2472">
                  <c:v>2509.7105311389369</c:v>
                </c:pt>
                <c:pt idx="2473">
                  <c:v>2956.5724492353711</c:v>
                </c:pt>
                <c:pt idx="2474">
                  <c:v>2843.3547935955557</c:v>
                </c:pt>
                <c:pt idx="2475">
                  <c:v>2522.7694291497505</c:v>
                </c:pt>
                <c:pt idx="2476">
                  <c:v>2705.6200342715606</c:v>
                </c:pt>
                <c:pt idx="2477">
                  <c:v>2601.6730679406533</c:v>
                </c:pt>
                <c:pt idx="2478">
                  <c:v>2733.6664385296958</c:v>
                </c:pt>
                <c:pt idx="2479">
                  <c:v>2773.4108215883093</c:v>
                </c:pt>
                <c:pt idx="2480">
                  <c:v>2656.2205717206352</c:v>
                </c:pt>
                <c:pt idx="2481">
                  <c:v>2644.0862284222549</c:v>
                </c:pt>
                <c:pt idx="2482">
                  <c:v>2499.2819863480408</c:v>
                </c:pt>
                <c:pt idx="2483">
                  <c:v>2561.5120969765621</c:v>
                </c:pt>
                <c:pt idx="2484">
                  <c:v>2714.4807596038622</c:v>
                </c:pt>
                <c:pt idx="2485">
                  <c:v>3006.0550781380971</c:v>
                </c:pt>
                <c:pt idx="2486">
                  <c:v>2705.0626644745998</c:v>
                </c:pt>
                <c:pt idx="2487">
                  <c:v>2863.9803464871534</c:v>
                </c:pt>
                <c:pt idx="2488">
                  <c:v>2550.0859921295228</c:v>
                </c:pt>
                <c:pt idx="2489">
                  <c:v>2639.6724412820754</c:v>
                </c:pt>
                <c:pt idx="2490">
                  <c:v>2591.7402414824451</c:v>
                </c:pt>
                <c:pt idx="2491">
                  <c:v>2561.1802059812471</c:v>
                </c:pt>
                <c:pt idx="2492">
                  <c:v>2651.4658525420336</c:v>
                </c:pt>
                <c:pt idx="2493">
                  <c:v>2564.5135419796238</c:v>
                </c:pt>
                <c:pt idx="2494">
                  <c:v>2592.7030415345348</c:v>
                </c:pt>
                <c:pt idx="2495">
                  <c:v>2688.8768129202426</c:v>
                </c:pt>
                <c:pt idx="2496">
                  <c:v>2664.7532767388057</c:v>
                </c:pt>
                <c:pt idx="2497">
                  <c:v>2587.6542776466163</c:v>
                </c:pt>
                <c:pt idx="2498">
                  <c:v>2963.177742595959</c:v>
                </c:pt>
                <c:pt idx="2499">
                  <c:v>2805.2109880393241</c:v>
                </c:pt>
                <c:pt idx="2500">
                  <c:v>2810.2662053693593</c:v>
                </c:pt>
                <c:pt idx="2501">
                  <c:v>2705.7474833400438</c:v>
                </c:pt>
                <c:pt idx="2502">
                  <c:v>2847.7856708390668</c:v>
                </c:pt>
                <c:pt idx="2503">
                  <c:v>2493.0293231321739</c:v>
                </c:pt>
                <c:pt idx="2504">
                  <c:v>3126.4356281443397</c:v>
                </c:pt>
                <c:pt idx="2505">
                  <c:v>2505.4302493675177</c:v>
                </c:pt>
                <c:pt idx="2506">
                  <c:v>2738.9350718279056</c:v>
                </c:pt>
                <c:pt idx="2507">
                  <c:v>2499.8752898593275</c:v>
                </c:pt>
                <c:pt idx="2508">
                  <c:v>2834.7971960621767</c:v>
                </c:pt>
                <c:pt idx="2509">
                  <c:v>2615.7926239881181</c:v>
                </c:pt>
                <c:pt idx="2510">
                  <c:v>2886.1976280243466</c:v>
                </c:pt>
                <c:pt idx="2511">
                  <c:v>2669.9543341108392</c:v>
                </c:pt>
                <c:pt idx="2512">
                  <c:v>2552.3066742522792</c:v>
                </c:pt>
                <c:pt idx="2513">
                  <c:v>3317.9267765241507</c:v>
                </c:pt>
                <c:pt idx="2514">
                  <c:v>2616.1807896131031</c:v>
                </c:pt>
                <c:pt idx="2515">
                  <c:v>2675.0185345564837</c:v>
                </c:pt>
                <c:pt idx="2516">
                  <c:v>2741.5619746772963</c:v>
                </c:pt>
                <c:pt idx="2517">
                  <c:v>2717.2899034512193</c:v>
                </c:pt>
                <c:pt idx="2518">
                  <c:v>2688.8782440001387</c:v>
                </c:pt>
                <c:pt idx="2519">
                  <c:v>2664.6484112986568</c:v>
                </c:pt>
                <c:pt idx="2520">
                  <c:v>2511.6259755457777</c:v>
                </c:pt>
                <c:pt idx="2521">
                  <c:v>2908.7874902442827</c:v>
                </c:pt>
                <c:pt idx="2522">
                  <c:v>2495.9773855378808</c:v>
                </c:pt>
                <c:pt idx="2523">
                  <c:v>2579.0457549714201</c:v>
                </c:pt>
                <c:pt idx="2524">
                  <c:v>2678.0093480014452</c:v>
                </c:pt>
                <c:pt idx="2525">
                  <c:v>2635.6039491367819</c:v>
                </c:pt>
                <c:pt idx="2526">
                  <c:v>2703.2632262365164</c:v>
                </c:pt>
                <c:pt idx="2527">
                  <c:v>2648.5874220154374</c:v>
                </c:pt>
                <c:pt idx="2528">
                  <c:v>2554.0957807363366</c:v>
                </c:pt>
                <c:pt idx="2529">
                  <c:v>2725.3047447631461</c:v>
                </c:pt>
                <c:pt idx="2530">
                  <c:v>2555.4385169908837</c:v>
                </c:pt>
                <c:pt idx="2531">
                  <c:v>2501.8621620885037</c:v>
                </c:pt>
                <c:pt idx="2532">
                  <c:v>2879.6303716258008</c:v>
                </c:pt>
                <c:pt idx="2533">
                  <c:v>2517.9821153218272</c:v>
                </c:pt>
                <c:pt idx="2534">
                  <c:v>2516.8062318267002</c:v>
                </c:pt>
                <c:pt idx="2535">
                  <c:v>2639.1171133977232</c:v>
                </c:pt>
                <c:pt idx="2536">
                  <c:v>2976.7423580540035</c:v>
                </c:pt>
                <c:pt idx="2537">
                  <c:v>2623.6077671519079</c:v>
                </c:pt>
                <c:pt idx="2538">
                  <c:v>2586.3163921781211</c:v>
                </c:pt>
                <c:pt idx="2539">
                  <c:v>2686.3105334332336</c:v>
                </c:pt>
                <c:pt idx="2540">
                  <c:v>2588.9947620709199</c:v>
                </c:pt>
                <c:pt idx="2541">
                  <c:v>2563.8307993717117</c:v>
                </c:pt>
                <c:pt idx="2542">
                  <c:v>2564.8254821381061</c:v>
                </c:pt>
                <c:pt idx="2543">
                  <c:v>2625.4725617779604</c:v>
                </c:pt>
                <c:pt idx="2544">
                  <c:v>2747.0644853888957</c:v>
                </c:pt>
                <c:pt idx="2545">
                  <c:v>2733.5376188830865</c:v>
                </c:pt>
                <c:pt idx="2546">
                  <c:v>2556.3031146969952</c:v>
                </c:pt>
                <c:pt idx="2547">
                  <c:v>2658.4781459877531</c:v>
                </c:pt>
                <c:pt idx="2548">
                  <c:v>3921.8503872119463</c:v>
                </c:pt>
                <c:pt idx="2549">
                  <c:v>2894.9461686583741</c:v>
                </c:pt>
                <c:pt idx="2550">
                  <c:v>2529.3024509545985</c:v>
                </c:pt>
                <c:pt idx="2551">
                  <c:v>2537.9931868375597</c:v>
                </c:pt>
                <c:pt idx="2552">
                  <c:v>2509.3999051437968</c:v>
                </c:pt>
                <c:pt idx="2553">
                  <c:v>2560.6442782540166</c:v>
                </c:pt>
                <c:pt idx="2554">
                  <c:v>2544.7507240464874</c:v>
                </c:pt>
                <c:pt idx="2555">
                  <c:v>3393.2937634833288</c:v>
                </c:pt>
                <c:pt idx="2556">
                  <c:v>2482.3000956740211</c:v>
                </c:pt>
                <c:pt idx="2557">
                  <c:v>3015.358667306079</c:v>
                </c:pt>
                <c:pt idx="2558">
                  <c:v>2666.9752846019423</c:v>
                </c:pt>
                <c:pt idx="2559">
                  <c:v>2546.1352769658088</c:v>
                </c:pt>
                <c:pt idx="2560">
                  <c:v>2934.0209809408302</c:v>
                </c:pt>
                <c:pt idx="2561">
                  <c:v>2518.4882948929967</c:v>
                </c:pt>
                <c:pt idx="2562">
                  <c:v>2780.929180527246</c:v>
                </c:pt>
                <c:pt idx="2563">
                  <c:v>2485.3920539071091</c:v>
                </c:pt>
                <c:pt idx="2564">
                  <c:v>2528.6055942003213</c:v>
                </c:pt>
                <c:pt idx="2565">
                  <c:v>2610.9684664594238</c:v>
                </c:pt>
                <c:pt idx="2566">
                  <c:v>2481.4105016597673</c:v>
                </c:pt>
                <c:pt idx="2567">
                  <c:v>2947.027890383416</c:v>
                </c:pt>
                <c:pt idx="2568">
                  <c:v>2577.3302183457454</c:v>
                </c:pt>
                <c:pt idx="2569">
                  <c:v>2566.5483987099688</c:v>
                </c:pt>
                <c:pt idx="2570">
                  <c:v>2482.0991258288213</c:v>
                </c:pt>
                <c:pt idx="2571">
                  <c:v>2841.4700125214413</c:v>
                </c:pt>
                <c:pt idx="2572">
                  <c:v>2679.7305657376874</c:v>
                </c:pt>
                <c:pt idx="2573">
                  <c:v>2599.6860964147204</c:v>
                </c:pt>
                <c:pt idx="2574">
                  <c:v>2484.585585524318</c:v>
                </c:pt>
                <c:pt idx="2575">
                  <c:v>2507.226137616346</c:v>
                </c:pt>
                <c:pt idx="2576">
                  <c:v>2485.1813704963406</c:v>
                </c:pt>
                <c:pt idx="2577">
                  <c:v>2819.4995322413379</c:v>
                </c:pt>
                <c:pt idx="2578">
                  <c:v>2502.1584102173097</c:v>
                </c:pt>
                <c:pt idx="2579">
                  <c:v>2601.1097838121145</c:v>
                </c:pt>
                <c:pt idx="2580">
                  <c:v>3291.7653077847053</c:v>
                </c:pt>
                <c:pt idx="2581">
                  <c:v>2753.8501563780319</c:v>
                </c:pt>
                <c:pt idx="2582">
                  <c:v>2649.0700726615942</c:v>
                </c:pt>
                <c:pt idx="2583">
                  <c:v>2741.6757322313365</c:v>
                </c:pt>
                <c:pt idx="2584">
                  <c:v>2507.022376516753</c:v>
                </c:pt>
                <c:pt idx="2585">
                  <c:v>3034.4121131852185</c:v>
                </c:pt>
                <c:pt idx="2586">
                  <c:v>2656.5418040666291</c:v>
                </c:pt>
                <c:pt idx="2587">
                  <c:v>2497.1007084106268</c:v>
                </c:pt>
                <c:pt idx="2588">
                  <c:v>2578.6365768257879</c:v>
                </c:pt>
                <c:pt idx="2589">
                  <c:v>2489.5716817337266</c:v>
                </c:pt>
                <c:pt idx="2590">
                  <c:v>2669.3162539999466</c:v>
                </c:pt>
                <c:pt idx="2591">
                  <c:v>2497.2239929456855</c:v>
                </c:pt>
                <c:pt idx="2592">
                  <c:v>2485.7943975269227</c:v>
                </c:pt>
                <c:pt idx="2593">
                  <c:v>2815.3719661941423</c:v>
                </c:pt>
                <c:pt idx="2594">
                  <c:v>2484.4529719471748</c:v>
                </c:pt>
                <c:pt idx="2595">
                  <c:v>3007.7422131154217</c:v>
                </c:pt>
                <c:pt idx="2596">
                  <c:v>2571.6258255431349</c:v>
                </c:pt>
                <c:pt idx="2597">
                  <c:v>2611.285266227801</c:v>
                </c:pt>
                <c:pt idx="2598">
                  <c:v>2754.6391685689946</c:v>
                </c:pt>
                <c:pt idx="2599">
                  <c:v>2563.066723224435</c:v>
                </c:pt>
                <c:pt idx="2600">
                  <c:v>2486.5217249112138</c:v>
                </c:pt>
                <c:pt idx="2601">
                  <c:v>2537.4094656940415</c:v>
                </c:pt>
                <c:pt idx="2602">
                  <c:v>2582.7812782074325</c:v>
                </c:pt>
                <c:pt idx="2603">
                  <c:v>2523.4399818316756</c:v>
                </c:pt>
                <c:pt idx="2604">
                  <c:v>2634.0973141843133</c:v>
                </c:pt>
                <c:pt idx="2605">
                  <c:v>2561.0354455152246</c:v>
                </c:pt>
                <c:pt idx="2606">
                  <c:v>3083.5743752937433</c:v>
                </c:pt>
                <c:pt idx="2607">
                  <c:v>2498.5811546245423</c:v>
                </c:pt>
                <c:pt idx="2608">
                  <c:v>2510.4820497004266</c:v>
                </c:pt>
                <c:pt idx="2609">
                  <c:v>2725.2669653346175</c:v>
                </c:pt>
                <c:pt idx="2610">
                  <c:v>2656.4195456976822</c:v>
                </c:pt>
                <c:pt idx="2611">
                  <c:v>2574.6105167972428</c:v>
                </c:pt>
                <c:pt idx="2612">
                  <c:v>2476.2330486307605</c:v>
                </c:pt>
                <c:pt idx="2613">
                  <c:v>2990.1117844689093</c:v>
                </c:pt>
                <c:pt idx="2614">
                  <c:v>2632.4206948897809</c:v>
                </c:pt>
                <c:pt idx="2615">
                  <c:v>2498.6418244568831</c:v>
                </c:pt>
                <c:pt idx="2616">
                  <c:v>2597.6975576065788</c:v>
                </c:pt>
                <c:pt idx="2617">
                  <c:v>2550.8751828224995</c:v>
                </c:pt>
                <c:pt idx="2618">
                  <c:v>2550.3116032163034</c:v>
                </c:pt>
                <c:pt idx="2619">
                  <c:v>2465.3182449479996</c:v>
                </c:pt>
                <c:pt idx="2620">
                  <c:v>2775.4455666740778</c:v>
                </c:pt>
                <c:pt idx="2621">
                  <c:v>2484.6981443954528</c:v>
                </c:pt>
                <c:pt idx="2622">
                  <c:v>2622.4804521976216</c:v>
                </c:pt>
                <c:pt idx="2623">
                  <c:v>2478.3463977626316</c:v>
                </c:pt>
                <c:pt idx="2624">
                  <c:v>2494.2588438684688</c:v>
                </c:pt>
                <c:pt idx="2625">
                  <c:v>2683.3319760548748</c:v>
                </c:pt>
                <c:pt idx="2626">
                  <c:v>2682.0005701813961</c:v>
                </c:pt>
                <c:pt idx="2627">
                  <c:v>2530.900486010496</c:v>
                </c:pt>
                <c:pt idx="2628">
                  <c:v>2491.0069467369967</c:v>
                </c:pt>
                <c:pt idx="2629">
                  <c:v>2494.1337472510077</c:v>
                </c:pt>
                <c:pt idx="2630">
                  <c:v>3014.101192430935</c:v>
                </c:pt>
                <c:pt idx="2631">
                  <c:v>2500.6831459623058</c:v>
                </c:pt>
                <c:pt idx="2632">
                  <c:v>2662.2116643947002</c:v>
                </c:pt>
                <c:pt idx="2633">
                  <c:v>2647.0011220033712</c:v>
                </c:pt>
                <c:pt idx="2634">
                  <c:v>2649.9925425356323</c:v>
                </c:pt>
                <c:pt idx="2635">
                  <c:v>2563.6784733533823</c:v>
                </c:pt>
                <c:pt idx="2636">
                  <c:v>2462.0290574875162</c:v>
                </c:pt>
                <c:pt idx="2637">
                  <c:v>2498.1658461823095</c:v>
                </c:pt>
                <c:pt idx="2638">
                  <c:v>2546.1103805969674</c:v>
                </c:pt>
                <c:pt idx="2639">
                  <c:v>3048.1518413244639</c:v>
                </c:pt>
                <c:pt idx="2640">
                  <c:v>2710.4956685732955</c:v>
                </c:pt>
                <c:pt idx="2641">
                  <c:v>2529.380662732864</c:v>
                </c:pt>
                <c:pt idx="2642">
                  <c:v>3124.4707006493745</c:v>
                </c:pt>
                <c:pt idx="2643">
                  <c:v>2553.0205448427951</c:v>
                </c:pt>
                <c:pt idx="2644">
                  <c:v>3125.1246975243225</c:v>
                </c:pt>
                <c:pt idx="2645">
                  <c:v>3098.8532147291653</c:v>
                </c:pt>
                <c:pt idx="2646">
                  <c:v>2465.4308076120178</c:v>
                </c:pt>
                <c:pt idx="2647">
                  <c:v>2804.0622944452189</c:v>
                </c:pt>
                <c:pt idx="2648">
                  <c:v>2806.6280953830001</c:v>
                </c:pt>
                <c:pt idx="2649">
                  <c:v>2983.0326419293242</c:v>
                </c:pt>
                <c:pt idx="2650">
                  <c:v>2752.2748936103271</c:v>
                </c:pt>
                <c:pt idx="2651">
                  <c:v>2671.8917911928852</c:v>
                </c:pt>
                <c:pt idx="2652">
                  <c:v>2541.0874913683738</c:v>
                </c:pt>
                <c:pt idx="2653">
                  <c:v>2592.4915802888572</c:v>
                </c:pt>
                <c:pt idx="2654">
                  <c:v>2881.6443270617542</c:v>
                </c:pt>
                <c:pt idx="2655">
                  <c:v>2468.9325831422989</c:v>
                </c:pt>
                <c:pt idx="2656">
                  <c:v>2591.9249804810447</c:v>
                </c:pt>
                <c:pt idx="2657">
                  <c:v>3247.5207193116162</c:v>
                </c:pt>
                <c:pt idx="2658">
                  <c:v>2475.3189975405999</c:v>
                </c:pt>
                <c:pt idx="2659">
                  <c:v>2650.6587594252801</c:v>
                </c:pt>
                <c:pt idx="2660">
                  <c:v>2456.4343831978513</c:v>
                </c:pt>
                <c:pt idx="2661">
                  <c:v>2677.8734797932166</c:v>
                </c:pt>
                <c:pt idx="2662">
                  <c:v>2730.1767353567793</c:v>
                </c:pt>
                <c:pt idx="2663">
                  <c:v>2554.561291179577</c:v>
                </c:pt>
                <c:pt idx="2664">
                  <c:v>3156.8793605891547</c:v>
                </c:pt>
                <c:pt idx="2665">
                  <c:v>2579.9323108093267</c:v>
                </c:pt>
                <c:pt idx="2666">
                  <c:v>3111.2908860973407</c:v>
                </c:pt>
                <c:pt idx="2667">
                  <c:v>2613.1505545202344</c:v>
                </c:pt>
                <c:pt idx="2668">
                  <c:v>2829.3379835633032</c:v>
                </c:pt>
                <c:pt idx="2669">
                  <c:v>2800.4091382911683</c:v>
                </c:pt>
                <c:pt idx="2670">
                  <c:v>2507.595277315691</c:v>
                </c:pt>
                <c:pt idx="2671">
                  <c:v>2723.9128358148064</c:v>
                </c:pt>
                <c:pt idx="2672">
                  <c:v>2978.3010189510378</c:v>
                </c:pt>
                <c:pt idx="2673">
                  <c:v>2940.2643578693014</c:v>
                </c:pt>
                <c:pt idx="2674">
                  <c:v>2473.0973587278481</c:v>
                </c:pt>
                <c:pt idx="2675">
                  <c:v>2494.9936886837886</c:v>
                </c:pt>
                <c:pt idx="2676">
                  <c:v>2813.5166869619534</c:v>
                </c:pt>
                <c:pt idx="2677">
                  <c:v>2664.8307411691017</c:v>
                </c:pt>
                <c:pt idx="2678">
                  <c:v>2538.3039154348817</c:v>
                </c:pt>
                <c:pt idx="2679">
                  <c:v>2451.4231075123553</c:v>
                </c:pt>
                <c:pt idx="2680">
                  <c:v>2460.1502195942576</c:v>
                </c:pt>
                <c:pt idx="2681">
                  <c:v>3150.2726503325321</c:v>
                </c:pt>
                <c:pt idx="2682">
                  <c:v>2777.3315623023336</c:v>
                </c:pt>
                <c:pt idx="2683">
                  <c:v>2516.9778416486156</c:v>
                </c:pt>
                <c:pt idx="2684">
                  <c:v>3063.5943640959731</c:v>
                </c:pt>
                <c:pt idx="2685">
                  <c:v>2944.0502815471204</c:v>
                </c:pt>
                <c:pt idx="2686">
                  <c:v>2516.6039321428498</c:v>
                </c:pt>
                <c:pt idx="2687">
                  <c:v>2877.8154621464073</c:v>
                </c:pt>
                <c:pt idx="2688">
                  <c:v>2643.6944012276722</c:v>
                </c:pt>
                <c:pt idx="2689">
                  <c:v>2588.6084315257208</c:v>
                </c:pt>
                <c:pt idx="2690">
                  <c:v>3127.3196838649396</c:v>
                </c:pt>
                <c:pt idx="2691">
                  <c:v>2457.4205414726675</c:v>
                </c:pt>
                <c:pt idx="2692">
                  <c:v>2708.4457581464894</c:v>
                </c:pt>
                <c:pt idx="2693">
                  <c:v>3149.6995818733685</c:v>
                </c:pt>
                <c:pt idx="2694">
                  <c:v>2743.1608202930788</c:v>
                </c:pt>
                <c:pt idx="2695">
                  <c:v>2700.6273122660782</c:v>
                </c:pt>
                <c:pt idx="2696">
                  <c:v>2538.3554228341268</c:v>
                </c:pt>
                <c:pt idx="2697">
                  <c:v>2657.6723775219525</c:v>
                </c:pt>
                <c:pt idx="2698">
                  <c:v>2544.0065685834497</c:v>
                </c:pt>
                <c:pt idx="2699">
                  <c:v>2755.4574966973851</c:v>
                </c:pt>
                <c:pt idx="2700">
                  <c:v>2749.1847937951297</c:v>
                </c:pt>
                <c:pt idx="2701">
                  <c:v>2446.3225324245914</c:v>
                </c:pt>
                <c:pt idx="2702">
                  <c:v>2486.8873214840128</c:v>
                </c:pt>
                <c:pt idx="2703">
                  <c:v>2542.6065634821525</c:v>
                </c:pt>
                <c:pt idx="2704">
                  <c:v>2930.2322290266702</c:v>
                </c:pt>
                <c:pt idx="2705">
                  <c:v>3102.999449229676</c:v>
                </c:pt>
                <c:pt idx="2706">
                  <c:v>2560.5309992928692</c:v>
                </c:pt>
                <c:pt idx="2707">
                  <c:v>2928.4772351785259</c:v>
                </c:pt>
                <c:pt idx="2708">
                  <c:v>2893.8379246279414</c:v>
                </c:pt>
                <c:pt idx="2709">
                  <c:v>2808.2436608946391</c:v>
                </c:pt>
                <c:pt idx="2710">
                  <c:v>2453.64456857404</c:v>
                </c:pt>
                <c:pt idx="2711">
                  <c:v>2584.8888647441781</c:v>
                </c:pt>
                <c:pt idx="2712">
                  <c:v>2947.8865105061432</c:v>
                </c:pt>
                <c:pt idx="2713">
                  <c:v>2599.2393403450969</c:v>
                </c:pt>
                <c:pt idx="2714">
                  <c:v>2613.1243997633383</c:v>
                </c:pt>
                <c:pt idx="2715">
                  <c:v>2556.8648786571721</c:v>
                </c:pt>
                <c:pt idx="2716">
                  <c:v>2488.1144522273958</c:v>
                </c:pt>
                <c:pt idx="2717">
                  <c:v>2448.7971383985487</c:v>
                </c:pt>
                <c:pt idx="2718">
                  <c:v>2484.2243687591208</c:v>
                </c:pt>
                <c:pt idx="2719">
                  <c:v>2735.826174128033</c:v>
                </c:pt>
                <c:pt idx="2720">
                  <c:v>2518.7483243693932</c:v>
                </c:pt>
                <c:pt idx="2721">
                  <c:v>2647.9048235397186</c:v>
                </c:pt>
                <c:pt idx="2722">
                  <c:v>2708.6736496130343</c:v>
                </c:pt>
                <c:pt idx="2723">
                  <c:v>2650.2503340839676</c:v>
                </c:pt>
                <c:pt idx="2724">
                  <c:v>2923.5953575250805</c:v>
                </c:pt>
                <c:pt idx="2725">
                  <c:v>2822.2355279008098</c:v>
                </c:pt>
                <c:pt idx="2726">
                  <c:v>2679.3343498945851</c:v>
                </c:pt>
                <c:pt idx="2727">
                  <c:v>2516.3923623866744</c:v>
                </c:pt>
                <c:pt idx="2728">
                  <c:v>2518.8133221586527</c:v>
                </c:pt>
                <c:pt idx="2729">
                  <c:v>2708.1382114307753</c:v>
                </c:pt>
                <c:pt idx="2730">
                  <c:v>2454.933926956754</c:v>
                </c:pt>
                <c:pt idx="2731">
                  <c:v>2495.2124523762218</c:v>
                </c:pt>
                <c:pt idx="2732">
                  <c:v>2621.9952655554703</c:v>
                </c:pt>
                <c:pt idx="2733">
                  <c:v>2485.329729861654</c:v>
                </c:pt>
                <c:pt idx="2734">
                  <c:v>3301.2703714211484</c:v>
                </c:pt>
                <c:pt idx="2735">
                  <c:v>2903.3019741021799</c:v>
                </c:pt>
                <c:pt idx="2736">
                  <c:v>2798.2080782546268</c:v>
                </c:pt>
                <c:pt idx="2737">
                  <c:v>2484.5983772990094</c:v>
                </c:pt>
                <c:pt idx="2738">
                  <c:v>2681.8952436501258</c:v>
                </c:pt>
                <c:pt idx="2739">
                  <c:v>2436.0886156775991</c:v>
                </c:pt>
                <c:pt idx="2740">
                  <c:v>2450.7532211284833</c:v>
                </c:pt>
                <c:pt idx="2741">
                  <c:v>2693.500380935111</c:v>
                </c:pt>
                <c:pt idx="2742">
                  <c:v>2500.1318163900642</c:v>
                </c:pt>
                <c:pt idx="2743">
                  <c:v>2613.3478938599637</c:v>
                </c:pt>
                <c:pt idx="2744">
                  <c:v>2718.9932958443487</c:v>
                </c:pt>
                <c:pt idx="2745">
                  <c:v>3374.5056078612906</c:v>
                </c:pt>
                <c:pt idx="2746">
                  <c:v>2781.6741583479647</c:v>
                </c:pt>
                <c:pt idx="2747">
                  <c:v>3064.453515543607</c:v>
                </c:pt>
                <c:pt idx="2748">
                  <c:v>2752.068244781733</c:v>
                </c:pt>
                <c:pt idx="2749">
                  <c:v>2719.1119510986828</c:v>
                </c:pt>
                <c:pt idx="2750">
                  <c:v>2695.8698732758521</c:v>
                </c:pt>
                <c:pt idx="2751">
                  <c:v>3222.9495854792608</c:v>
                </c:pt>
                <c:pt idx="2752">
                  <c:v>2478.1012552475099</c:v>
                </c:pt>
                <c:pt idx="2753">
                  <c:v>2463.5765580350926</c:v>
                </c:pt>
                <c:pt idx="2754">
                  <c:v>2654.0525749170615</c:v>
                </c:pt>
                <c:pt idx="2755">
                  <c:v>2551.5791414603523</c:v>
                </c:pt>
                <c:pt idx="2756">
                  <c:v>2528.0097123985652</c:v>
                </c:pt>
                <c:pt idx="2757">
                  <c:v>2606.028530477397</c:v>
                </c:pt>
                <c:pt idx="2758">
                  <c:v>2467.2605281579654</c:v>
                </c:pt>
                <c:pt idx="2759">
                  <c:v>2521.1694026012569</c:v>
                </c:pt>
                <c:pt idx="2760">
                  <c:v>2454.8833798357068</c:v>
                </c:pt>
                <c:pt idx="2761">
                  <c:v>2614.3199190997875</c:v>
                </c:pt>
                <c:pt idx="2762">
                  <c:v>2479.6757004930637</c:v>
                </c:pt>
                <c:pt idx="2763">
                  <c:v>3058.4467100210413</c:v>
                </c:pt>
                <c:pt idx="2764">
                  <c:v>2457.1879602459308</c:v>
                </c:pt>
                <c:pt idx="2765">
                  <c:v>2500.6842651833012</c:v>
                </c:pt>
                <c:pt idx="2766">
                  <c:v>2496.7327443357481</c:v>
                </c:pt>
                <c:pt idx="2767">
                  <c:v>2989.8764860671872</c:v>
                </c:pt>
                <c:pt idx="2768">
                  <c:v>2611.8279294303243</c:v>
                </c:pt>
                <c:pt idx="2769">
                  <c:v>2890.7818787107371</c:v>
                </c:pt>
                <c:pt idx="2770">
                  <c:v>2548.2042201296081</c:v>
                </c:pt>
                <c:pt idx="2771">
                  <c:v>2437.7218786747299</c:v>
                </c:pt>
                <c:pt idx="2772">
                  <c:v>2823.410228597616</c:v>
                </c:pt>
                <c:pt idx="2773">
                  <c:v>2464.4155636200312</c:v>
                </c:pt>
                <c:pt idx="2774">
                  <c:v>2479.8245932717418</c:v>
                </c:pt>
                <c:pt idx="2775">
                  <c:v>2776.4315620765656</c:v>
                </c:pt>
                <c:pt idx="2776">
                  <c:v>2721.1174322891557</c:v>
                </c:pt>
                <c:pt idx="2777">
                  <c:v>2532.3648442414114</c:v>
                </c:pt>
                <c:pt idx="2778">
                  <c:v>2535.7766816414687</c:v>
                </c:pt>
                <c:pt idx="2779">
                  <c:v>2426.0388125362397</c:v>
                </c:pt>
                <c:pt idx="2780">
                  <c:v>2432.8468869736539</c:v>
                </c:pt>
                <c:pt idx="2781">
                  <c:v>3174.7271867778081</c:v>
                </c:pt>
                <c:pt idx="2782">
                  <c:v>2450.3799954506485</c:v>
                </c:pt>
                <c:pt idx="2783">
                  <c:v>3040.2056777419198</c:v>
                </c:pt>
                <c:pt idx="2784">
                  <c:v>2705.4081953262485</c:v>
                </c:pt>
                <c:pt idx="2785">
                  <c:v>2663.3451919274576</c:v>
                </c:pt>
                <c:pt idx="2786">
                  <c:v>2433.5167127259583</c:v>
                </c:pt>
                <c:pt idx="2787">
                  <c:v>2501.8354688138074</c:v>
                </c:pt>
                <c:pt idx="2788">
                  <c:v>2669.2841330070155</c:v>
                </c:pt>
                <c:pt idx="2789">
                  <c:v>2624.1825220035862</c:v>
                </c:pt>
                <c:pt idx="2790">
                  <c:v>2489.761623381311</c:v>
                </c:pt>
                <c:pt idx="2791">
                  <c:v>2623.1255858700893</c:v>
                </c:pt>
                <c:pt idx="2792">
                  <c:v>2478.8814074719676</c:v>
                </c:pt>
                <c:pt idx="2793">
                  <c:v>2450.5707459193336</c:v>
                </c:pt>
                <c:pt idx="2794">
                  <c:v>3066.8107020616544</c:v>
                </c:pt>
                <c:pt idx="2795">
                  <c:v>2507.0055548273999</c:v>
                </c:pt>
                <c:pt idx="2796">
                  <c:v>2778.1806861966679</c:v>
                </c:pt>
                <c:pt idx="2797">
                  <c:v>2777.8714790576928</c:v>
                </c:pt>
                <c:pt idx="2798">
                  <c:v>2431.3014487003111</c:v>
                </c:pt>
                <c:pt idx="2799">
                  <c:v>2546.3743264620934</c:v>
                </c:pt>
                <c:pt idx="2800">
                  <c:v>2675.6242869040661</c:v>
                </c:pt>
                <c:pt idx="2801">
                  <c:v>2559.8721373504304</c:v>
                </c:pt>
                <c:pt idx="2802">
                  <c:v>2451.5248888369165</c:v>
                </c:pt>
                <c:pt idx="2803">
                  <c:v>2710.2592617158653</c:v>
                </c:pt>
                <c:pt idx="2804">
                  <c:v>2513.5251436356343</c:v>
                </c:pt>
                <c:pt idx="2805">
                  <c:v>3194.9014726305422</c:v>
                </c:pt>
                <c:pt idx="2806">
                  <c:v>2662.1198338772638</c:v>
                </c:pt>
                <c:pt idx="2807">
                  <c:v>3047.3014723062424</c:v>
                </c:pt>
                <c:pt idx="2808">
                  <c:v>2432.6131787012055</c:v>
                </c:pt>
                <c:pt idx="2809">
                  <c:v>2442.6710495642074</c:v>
                </c:pt>
                <c:pt idx="2810">
                  <c:v>2785.6740379105322</c:v>
                </c:pt>
                <c:pt idx="2811">
                  <c:v>2752.1850410704374</c:v>
                </c:pt>
                <c:pt idx="2812">
                  <c:v>2490.3087860117139</c:v>
                </c:pt>
                <c:pt idx="2813">
                  <c:v>2863.6374325248844</c:v>
                </c:pt>
                <c:pt idx="2814">
                  <c:v>2487.386607630393</c:v>
                </c:pt>
                <c:pt idx="2815">
                  <c:v>2505.7615479910137</c:v>
                </c:pt>
                <c:pt idx="2816">
                  <c:v>2798.7242304900637</c:v>
                </c:pt>
                <c:pt idx="2817">
                  <c:v>2495.9428248305339</c:v>
                </c:pt>
                <c:pt idx="2818">
                  <c:v>2569.5500669939229</c:v>
                </c:pt>
                <c:pt idx="2819">
                  <c:v>2993.1127139353166</c:v>
                </c:pt>
                <c:pt idx="2820">
                  <c:v>2868.3333347994435</c:v>
                </c:pt>
                <c:pt idx="2821">
                  <c:v>2448.1594231837198</c:v>
                </c:pt>
                <c:pt idx="2822">
                  <c:v>2464.2168544501023</c:v>
                </c:pt>
                <c:pt idx="2823">
                  <c:v>2514.5825875959713</c:v>
                </c:pt>
                <c:pt idx="2824">
                  <c:v>3012.6247959941829</c:v>
                </c:pt>
                <c:pt idx="2825">
                  <c:v>2459.8683596806645</c:v>
                </c:pt>
                <c:pt idx="2826">
                  <c:v>2466.6781023591225</c:v>
                </c:pt>
                <c:pt idx="2827">
                  <c:v>2450.0961539131567</c:v>
                </c:pt>
                <c:pt idx="2828">
                  <c:v>3206.930608200666</c:v>
                </c:pt>
                <c:pt idx="2829">
                  <c:v>2653.3087779152302</c:v>
                </c:pt>
                <c:pt idx="2830">
                  <c:v>2571.430778968891</c:v>
                </c:pt>
                <c:pt idx="2831">
                  <c:v>2578.6894706983462</c:v>
                </c:pt>
                <c:pt idx="2832">
                  <c:v>2881.6047981308657</c:v>
                </c:pt>
                <c:pt idx="2833">
                  <c:v>2801.0780471557628</c:v>
                </c:pt>
                <c:pt idx="2834">
                  <c:v>2675.149602056541</c:v>
                </c:pt>
                <c:pt idx="2835">
                  <c:v>2540.2982639349329</c:v>
                </c:pt>
                <c:pt idx="2836">
                  <c:v>3108.9356453765504</c:v>
                </c:pt>
                <c:pt idx="2837">
                  <c:v>2766.8994504165285</c:v>
                </c:pt>
                <c:pt idx="2838">
                  <c:v>2710.6546618453076</c:v>
                </c:pt>
                <c:pt idx="2839">
                  <c:v>2841.4386235786446</c:v>
                </c:pt>
                <c:pt idx="2840">
                  <c:v>2730.4634712444454</c:v>
                </c:pt>
                <c:pt idx="2841">
                  <c:v>2583.7908602521979</c:v>
                </c:pt>
                <c:pt idx="2842">
                  <c:v>2678.6946391204347</c:v>
                </c:pt>
                <c:pt idx="2843">
                  <c:v>2903.881474380129</c:v>
                </c:pt>
                <c:pt idx="2844">
                  <c:v>2502.2617057718867</c:v>
                </c:pt>
                <c:pt idx="2845">
                  <c:v>2580.1973829287408</c:v>
                </c:pt>
                <c:pt idx="2846">
                  <c:v>2639.3566737519595</c:v>
                </c:pt>
                <c:pt idx="2847">
                  <c:v>2505.2563888226186</c:v>
                </c:pt>
                <c:pt idx="2848">
                  <c:v>2420.3237875244631</c:v>
                </c:pt>
                <c:pt idx="2849">
                  <c:v>2449.3664743796326</c:v>
                </c:pt>
                <c:pt idx="2850">
                  <c:v>2461.4129440958977</c:v>
                </c:pt>
                <c:pt idx="2851">
                  <c:v>2674.8379971627692</c:v>
                </c:pt>
                <c:pt idx="2852">
                  <c:v>2554.9098005748529</c:v>
                </c:pt>
                <c:pt idx="2853">
                  <c:v>2781.3139551440654</c:v>
                </c:pt>
                <c:pt idx="2854">
                  <c:v>3058.2393601224276</c:v>
                </c:pt>
                <c:pt idx="2855">
                  <c:v>2738.7717972493774</c:v>
                </c:pt>
                <c:pt idx="2856">
                  <c:v>2529.1929845521768</c:v>
                </c:pt>
                <c:pt idx="2857">
                  <c:v>2436.8571477766509</c:v>
                </c:pt>
                <c:pt idx="2858">
                  <c:v>3245.684572024652</c:v>
                </c:pt>
                <c:pt idx="2859">
                  <c:v>2847.3193616997764</c:v>
                </c:pt>
                <c:pt idx="2860">
                  <c:v>2681.8572140510905</c:v>
                </c:pt>
                <c:pt idx="2861">
                  <c:v>2626.0246501021425</c:v>
                </c:pt>
                <c:pt idx="2862">
                  <c:v>2508.8259990485585</c:v>
                </c:pt>
                <c:pt idx="2863">
                  <c:v>2790.7845439762559</c:v>
                </c:pt>
                <c:pt idx="2864">
                  <c:v>2516.7387678522373</c:v>
                </c:pt>
                <c:pt idx="2865">
                  <c:v>2766.6870116906002</c:v>
                </c:pt>
                <c:pt idx="2866">
                  <c:v>3119.7002827987767</c:v>
                </c:pt>
                <c:pt idx="2867">
                  <c:v>2501.5426484575323</c:v>
                </c:pt>
                <c:pt idx="2868">
                  <c:v>2604.8072081245255</c:v>
                </c:pt>
                <c:pt idx="2869">
                  <c:v>2416.6297905670863</c:v>
                </c:pt>
                <c:pt idx="2870">
                  <c:v>2926.4900079779663</c:v>
                </c:pt>
                <c:pt idx="2871">
                  <c:v>2447.3134623161022</c:v>
                </c:pt>
                <c:pt idx="2872">
                  <c:v>2577.2206179931782</c:v>
                </c:pt>
                <c:pt idx="2873">
                  <c:v>2441.0888093744061</c:v>
                </c:pt>
                <c:pt idx="2874">
                  <c:v>2608.5958001030758</c:v>
                </c:pt>
                <c:pt idx="2875">
                  <c:v>2436.9469844985497</c:v>
                </c:pt>
                <c:pt idx="2876">
                  <c:v>2532.3365615837229</c:v>
                </c:pt>
                <c:pt idx="2877">
                  <c:v>2465.2903823215056</c:v>
                </c:pt>
                <c:pt idx="2878">
                  <c:v>2612.0895847608117</c:v>
                </c:pt>
                <c:pt idx="2879">
                  <c:v>2503.6590560880263</c:v>
                </c:pt>
                <c:pt idx="2880">
                  <c:v>2859.0875989694578</c:v>
                </c:pt>
                <c:pt idx="2881">
                  <c:v>2733.5533876077056</c:v>
                </c:pt>
                <c:pt idx="2882">
                  <c:v>2582.5549094983412</c:v>
                </c:pt>
                <c:pt idx="2883">
                  <c:v>2422.2574086330501</c:v>
                </c:pt>
                <c:pt idx="2884">
                  <c:v>2544.2066494752617</c:v>
                </c:pt>
                <c:pt idx="2885">
                  <c:v>3144.7481421847278</c:v>
                </c:pt>
                <c:pt idx="2886">
                  <c:v>2707.7042841846851</c:v>
                </c:pt>
                <c:pt idx="2887">
                  <c:v>2416.1539686250453</c:v>
                </c:pt>
                <c:pt idx="2888">
                  <c:v>2444.6425164245279</c:v>
                </c:pt>
                <c:pt idx="2889">
                  <c:v>2475.9057429511995</c:v>
                </c:pt>
                <c:pt idx="2890">
                  <c:v>2630.5849363961934</c:v>
                </c:pt>
                <c:pt idx="2891">
                  <c:v>2409.9025436820475</c:v>
                </c:pt>
                <c:pt idx="2892">
                  <c:v>2424.840892309408</c:v>
                </c:pt>
                <c:pt idx="2893">
                  <c:v>2472.1461465649163</c:v>
                </c:pt>
                <c:pt idx="2894">
                  <c:v>2518.2457210901321</c:v>
                </c:pt>
                <c:pt idx="2895">
                  <c:v>2449.4086065732563</c:v>
                </c:pt>
                <c:pt idx="2896">
                  <c:v>2682.7760976870027</c:v>
                </c:pt>
                <c:pt idx="2897">
                  <c:v>2401.177638338515</c:v>
                </c:pt>
                <c:pt idx="2898">
                  <c:v>2412.3348621001378</c:v>
                </c:pt>
                <c:pt idx="2899">
                  <c:v>2697.9767601419012</c:v>
                </c:pt>
                <c:pt idx="2900">
                  <c:v>2448.1609448030558</c:v>
                </c:pt>
                <c:pt idx="2901">
                  <c:v>2650.9381915614208</c:v>
                </c:pt>
                <c:pt idx="2902">
                  <c:v>2622.8352688462073</c:v>
                </c:pt>
                <c:pt idx="2903">
                  <c:v>2528.5878167444412</c:v>
                </c:pt>
                <c:pt idx="2904">
                  <c:v>3103.9085758223132</c:v>
                </c:pt>
                <c:pt idx="2905">
                  <c:v>2590.3814895727555</c:v>
                </c:pt>
                <c:pt idx="2906">
                  <c:v>2579.2559540829902</c:v>
                </c:pt>
                <c:pt idx="2907">
                  <c:v>2414.7463217312497</c:v>
                </c:pt>
                <c:pt idx="2908">
                  <c:v>2766.4612271355718</c:v>
                </c:pt>
                <c:pt idx="2909">
                  <c:v>2411.7892812508198</c:v>
                </c:pt>
                <c:pt idx="2910">
                  <c:v>3045.4700433445469</c:v>
                </c:pt>
                <c:pt idx="2911">
                  <c:v>2461.6691975718131</c:v>
                </c:pt>
                <c:pt idx="2912">
                  <c:v>3255.5573335545291</c:v>
                </c:pt>
                <c:pt idx="2913">
                  <c:v>2751.708902396123</c:v>
                </c:pt>
                <c:pt idx="2914">
                  <c:v>2606.7085265380169</c:v>
                </c:pt>
                <c:pt idx="2915">
                  <c:v>3301.0712812513357</c:v>
                </c:pt>
                <c:pt idx="2916">
                  <c:v>2397.5271848540656</c:v>
                </c:pt>
                <c:pt idx="2917">
                  <c:v>2643.7393149702639</c:v>
                </c:pt>
                <c:pt idx="2918">
                  <c:v>2523.786667842598</c:v>
                </c:pt>
                <c:pt idx="2919">
                  <c:v>2502.0194220982112</c:v>
                </c:pt>
                <c:pt idx="2920">
                  <c:v>2770.9833251564346</c:v>
                </c:pt>
                <c:pt idx="2921">
                  <c:v>2737.7622514874934</c:v>
                </c:pt>
                <c:pt idx="2922">
                  <c:v>2569.3169159694958</c:v>
                </c:pt>
                <c:pt idx="2923">
                  <c:v>2422.0971896935839</c:v>
                </c:pt>
                <c:pt idx="2924">
                  <c:v>2762.6823174868709</c:v>
                </c:pt>
                <c:pt idx="2925">
                  <c:v>2412.3504353497383</c:v>
                </c:pt>
                <c:pt idx="2926">
                  <c:v>2690.4497669816637</c:v>
                </c:pt>
                <c:pt idx="2927">
                  <c:v>2424.5896333430001</c:v>
                </c:pt>
                <c:pt idx="2928">
                  <c:v>2435.365407624804</c:v>
                </c:pt>
                <c:pt idx="2929">
                  <c:v>2394.0502217276676</c:v>
                </c:pt>
                <c:pt idx="2930">
                  <c:v>2811.6899011998539</c:v>
                </c:pt>
                <c:pt idx="2931">
                  <c:v>2857.8432323344514</c:v>
                </c:pt>
                <c:pt idx="2932">
                  <c:v>2749.7931974523026</c:v>
                </c:pt>
                <c:pt idx="2933">
                  <c:v>2762.749530855674</c:v>
                </c:pt>
                <c:pt idx="2934">
                  <c:v>2745.2581251864158</c:v>
                </c:pt>
                <c:pt idx="2935">
                  <c:v>2391.3009085312324</c:v>
                </c:pt>
                <c:pt idx="2936">
                  <c:v>2919.523832449484</c:v>
                </c:pt>
                <c:pt idx="2937">
                  <c:v>2468.6008298712977</c:v>
                </c:pt>
                <c:pt idx="2938">
                  <c:v>2624.1908822286077</c:v>
                </c:pt>
                <c:pt idx="2939">
                  <c:v>3270.4591429223537</c:v>
                </c:pt>
                <c:pt idx="2940">
                  <c:v>2750.2190833633381</c:v>
                </c:pt>
                <c:pt idx="2941">
                  <c:v>2636.1935750704088</c:v>
                </c:pt>
                <c:pt idx="2942">
                  <c:v>2398.1777107908811</c:v>
                </c:pt>
                <c:pt idx="2943">
                  <c:v>2492.9041202279323</c:v>
                </c:pt>
                <c:pt idx="2944">
                  <c:v>2436.6793026423134</c:v>
                </c:pt>
                <c:pt idx="2945">
                  <c:v>3063.7120296947242</c:v>
                </c:pt>
                <c:pt idx="2946">
                  <c:v>2404.9892881012847</c:v>
                </c:pt>
                <c:pt idx="2947">
                  <c:v>2777.8143819732927</c:v>
                </c:pt>
                <c:pt idx="2948">
                  <c:v>2484.7169734018416</c:v>
                </c:pt>
                <c:pt idx="2949">
                  <c:v>2518.2264150873193</c:v>
                </c:pt>
                <c:pt idx="2950">
                  <c:v>2398.6787265790872</c:v>
                </c:pt>
                <c:pt idx="2951">
                  <c:v>2854.7644083332898</c:v>
                </c:pt>
                <c:pt idx="2952">
                  <c:v>2419.0124147420993</c:v>
                </c:pt>
                <c:pt idx="2953">
                  <c:v>2475.2002864438082</c:v>
                </c:pt>
                <c:pt idx="2954">
                  <c:v>2403.0729408179104</c:v>
                </c:pt>
                <c:pt idx="2955">
                  <c:v>2769.7873172265781</c:v>
                </c:pt>
                <c:pt idx="2956">
                  <c:v>2472.145761811616</c:v>
                </c:pt>
                <c:pt idx="2957">
                  <c:v>2396.2499794791383</c:v>
                </c:pt>
                <c:pt idx="2958">
                  <c:v>2553.5837333211034</c:v>
                </c:pt>
                <c:pt idx="2959">
                  <c:v>2530.6961256430232</c:v>
                </c:pt>
                <c:pt idx="2960">
                  <c:v>2424.6043663943456</c:v>
                </c:pt>
                <c:pt idx="2961">
                  <c:v>2534.1912172737229</c:v>
                </c:pt>
                <c:pt idx="2962">
                  <c:v>2860.5733121306293</c:v>
                </c:pt>
                <c:pt idx="2963">
                  <c:v>2424.6180030621445</c:v>
                </c:pt>
                <c:pt idx="2964">
                  <c:v>3111.1384317689908</c:v>
                </c:pt>
                <c:pt idx="2965">
                  <c:v>2388.0862606329256</c:v>
                </c:pt>
                <c:pt idx="2966">
                  <c:v>2401.9355565202864</c:v>
                </c:pt>
                <c:pt idx="2967">
                  <c:v>2740.9766117769354</c:v>
                </c:pt>
                <c:pt idx="2968">
                  <c:v>2486.9870978566473</c:v>
                </c:pt>
                <c:pt idx="2969">
                  <c:v>2803.7820597615141</c:v>
                </c:pt>
                <c:pt idx="2970">
                  <c:v>2630.6069167812443</c:v>
                </c:pt>
                <c:pt idx="2971">
                  <c:v>2516.4412631925425</c:v>
                </c:pt>
                <c:pt idx="2972">
                  <c:v>2939.6325653243239</c:v>
                </c:pt>
                <c:pt idx="2973">
                  <c:v>2412.0476843187525</c:v>
                </c:pt>
                <c:pt idx="2974">
                  <c:v>2633.4749786279449</c:v>
                </c:pt>
                <c:pt idx="2975">
                  <c:v>3093.4467363780968</c:v>
                </c:pt>
                <c:pt idx="2976">
                  <c:v>2589.7229888815018</c:v>
                </c:pt>
                <c:pt idx="2977">
                  <c:v>2567.81316388205</c:v>
                </c:pt>
                <c:pt idx="2978">
                  <c:v>2564.1645016768084</c:v>
                </c:pt>
                <c:pt idx="2979">
                  <c:v>2514.8667855085391</c:v>
                </c:pt>
                <c:pt idx="2980">
                  <c:v>2678.9869200078006</c:v>
                </c:pt>
                <c:pt idx="2981">
                  <c:v>2624.0640703602808</c:v>
                </c:pt>
                <c:pt idx="2982">
                  <c:v>2568.4915882947516</c:v>
                </c:pt>
                <c:pt idx="2983">
                  <c:v>2948.7402971738056</c:v>
                </c:pt>
                <c:pt idx="2984">
                  <c:v>2877.8883470075466</c:v>
                </c:pt>
                <c:pt idx="2985">
                  <c:v>2699.6717212385306</c:v>
                </c:pt>
                <c:pt idx="2986">
                  <c:v>2473.6361923435479</c:v>
                </c:pt>
                <c:pt idx="2987">
                  <c:v>3801.6604193001349</c:v>
                </c:pt>
                <c:pt idx="2988">
                  <c:v>2869.3709558521537</c:v>
                </c:pt>
                <c:pt idx="2989">
                  <c:v>2435.7990244178236</c:v>
                </c:pt>
                <c:pt idx="2990">
                  <c:v>2647.3112002027797</c:v>
                </c:pt>
                <c:pt idx="2991">
                  <c:v>2443.9729449295</c:v>
                </c:pt>
                <c:pt idx="2992">
                  <c:v>2540.0116846063393</c:v>
                </c:pt>
                <c:pt idx="2993">
                  <c:v>2764.9258352636198</c:v>
                </c:pt>
                <c:pt idx="2994">
                  <c:v>2484.3153228843976</c:v>
                </c:pt>
                <c:pt idx="2995">
                  <c:v>2930.0383514930263</c:v>
                </c:pt>
                <c:pt idx="2996">
                  <c:v>2452.4074289618875</c:v>
                </c:pt>
                <c:pt idx="2997">
                  <c:v>2415.2110936239042</c:v>
                </c:pt>
                <c:pt idx="2998">
                  <c:v>3224.8435340058768</c:v>
                </c:pt>
                <c:pt idx="2999">
                  <c:v>2692.8047213361733</c:v>
                </c:pt>
                <c:pt idx="3000">
                  <c:v>2544.6344176442244</c:v>
                </c:pt>
                <c:pt idx="3001">
                  <c:v>2659.5296276949157</c:v>
                </c:pt>
                <c:pt idx="3002">
                  <c:v>2534.1100959874921</c:v>
                </c:pt>
                <c:pt idx="3003">
                  <c:v>2525.5100309476056</c:v>
                </c:pt>
                <c:pt idx="3004">
                  <c:v>2676.7099306423479</c:v>
                </c:pt>
                <c:pt idx="3005">
                  <c:v>2520.1639190778533</c:v>
                </c:pt>
                <c:pt idx="3006">
                  <c:v>2953.8133467763018</c:v>
                </c:pt>
                <c:pt idx="3007">
                  <c:v>2580.2992511931748</c:v>
                </c:pt>
                <c:pt idx="3008">
                  <c:v>2785.476517420012</c:v>
                </c:pt>
                <c:pt idx="3009">
                  <c:v>2594.6121767369377</c:v>
                </c:pt>
                <c:pt idx="3010">
                  <c:v>2579.606705652352</c:v>
                </c:pt>
                <c:pt idx="3011">
                  <c:v>2462.9747530503832</c:v>
                </c:pt>
                <c:pt idx="3012">
                  <c:v>3190.1498504216511</c:v>
                </c:pt>
                <c:pt idx="3013">
                  <c:v>2375.8343247506327</c:v>
                </c:pt>
                <c:pt idx="3014">
                  <c:v>2378.0749282148781</c:v>
                </c:pt>
                <c:pt idx="3015">
                  <c:v>2612.3357303002904</c:v>
                </c:pt>
                <c:pt idx="3016">
                  <c:v>2588.7362909384078</c:v>
                </c:pt>
                <c:pt idx="3017">
                  <c:v>2515.7662046288578</c:v>
                </c:pt>
                <c:pt idx="3018">
                  <c:v>3087.8331565891167</c:v>
                </c:pt>
                <c:pt idx="3019">
                  <c:v>2533.0605723030517</c:v>
                </c:pt>
                <c:pt idx="3020">
                  <c:v>2378.5703900034409</c:v>
                </c:pt>
                <c:pt idx="3021">
                  <c:v>2501.7414365822387</c:v>
                </c:pt>
                <c:pt idx="3022">
                  <c:v>3212.1712045451736</c:v>
                </c:pt>
                <c:pt idx="3023">
                  <c:v>3137.8045275370423</c:v>
                </c:pt>
                <c:pt idx="3024">
                  <c:v>2679.8346281906352</c:v>
                </c:pt>
                <c:pt idx="3025">
                  <c:v>2434.3020558845919</c:v>
                </c:pt>
                <c:pt idx="3026">
                  <c:v>2650.2913770718924</c:v>
                </c:pt>
                <c:pt idx="3027">
                  <c:v>2451.955997873255</c:v>
                </c:pt>
                <c:pt idx="3028">
                  <c:v>2587.6545017310232</c:v>
                </c:pt>
                <c:pt idx="3029">
                  <c:v>2465.0387498514365</c:v>
                </c:pt>
                <c:pt idx="3030">
                  <c:v>2498.5302314412602</c:v>
                </c:pt>
                <c:pt idx="3031">
                  <c:v>2458.1626612998525</c:v>
                </c:pt>
                <c:pt idx="3032">
                  <c:v>2581.1372543554362</c:v>
                </c:pt>
                <c:pt idx="3033">
                  <c:v>2529.4672643517747</c:v>
                </c:pt>
                <c:pt idx="3034">
                  <c:v>2608.6316887575094</c:v>
                </c:pt>
                <c:pt idx="3035">
                  <c:v>3033.6942881554705</c:v>
                </c:pt>
                <c:pt idx="3036">
                  <c:v>2398.8651940565251</c:v>
                </c:pt>
                <c:pt idx="3037">
                  <c:v>2666.7308785651089</c:v>
                </c:pt>
                <c:pt idx="3038">
                  <c:v>2563.8102720884249</c:v>
                </c:pt>
                <c:pt idx="3039">
                  <c:v>2521.8454876549413</c:v>
                </c:pt>
                <c:pt idx="3040">
                  <c:v>2592.6570936277658</c:v>
                </c:pt>
                <c:pt idx="3041">
                  <c:v>2395.6187243845229</c:v>
                </c:pt>
                <c:pt idx="3042">
                  <c:v>2541.1463556090321</c:v>
                </c:pt>
                <c:pt idx="3043">
                  <c:v>2388.9594039239782</c:v>
                </c:pt>
                <c:pt idx="3044">
                  <c:v>2909.7526623326876</c:v>
                </c:pt>
                <c:pt idx="3045">
                  <c:v>2424.9154272462029</c:v>
                </c:pt>
                <c:pt idx="3046">
                  <c:v>2481.1650370101543</c:v>
                </c:pt>
                <c:pt idx="3047">
                  <c:v>3015.8793172052219</c:v>
                </c:pt>
                <c:pt idx="3048">
                  <c:v>2590.7790976695405</c:v>
                </c:pt>
                <c:pt idx="3049">
                  <c:v>2505.2149549436808</c:v>
                </c:pt>
                <c:pt idx="3050">
                  <c:v>2380.084045700014</c:v>
                </c:pt>
                <c:pt idx="3051">
                  <c:v>2618.7899158688033</c:v>
                </c:pt>
                <c:pt idx="3052">
                  <c:v>2477.6892234038087</c:v>
                </c:pt>
                <c:pt idx="3053">
                  <c:v>2539.1708512249193</c:v>
                </c:pt>
                <c:pt idx="3054">
                  <c:v>2383.4967041109016</c:v>
                </c:pt>
                <c:pt idx="3055">
                  <c:v>2720.5761358627933</c:v>
                </c:pt>
                <c:pt idx="3056">
                  <c:v>2671.2324739762798</c:v>
                </c:pt>
                <c:pt idx="3057">
                  <c:v>2574.2110859776531</c:v>
                </c:pt>
                <c:pt idx="3058">
                  <c:v>2889.5319711765769</c:v>
                </c:pt>
                <c:pt idx="3059">
                  <c:v>2835.5798870346844</c:v>
                </c:pt>
                <c:pt idx="3060">
                  <c:v>2641.929061537382</c:v>
                </c:pt>
                <c:pt idx="3061">
                  <c:v>2448.6487182067135</c:v>
                </c:pt>
                <c:pt idx="3062">
                  <c:v>2884.9210008107757</c:v>
                </c:pt>
                <c:pt idx="3063">
                  <c:v>2460.0600147363966</c:v>
                </c:pt>
                <c:pt idx="3064">
                  <c:v>2708.3566409003438</c:v>
                </c:pt>
                <c:pt idx="3065">
                  <c:v>2536.3119972433292</c:v>
                </c:pt>
                <c:pt idx="3066">
                  <c:v>2364.509856145025</c:v>
                </c:pt>
                <c:pt idx="3067">
                  <c:v>2863.8936306354235</c:v>
                </c:pt>
                <c:pt idx="3068">
                  <c:v>2423.5009618880808</c:v>
                </c:pt>
                <c:pt idx="3069">
                  <c:v>2961.9467755332475</c:v>
                </c:pt>
                <c:pt idx="3070">
                  <c:v>2462.681083547986</c:v>
                </c:pt>
                <c:pt idx="3071">
                  <c:v>3218.5415309165514</c:v>
                </c:pt>
                <c:pt idx="3072">
                  <c:v>2522.6399424204105</c:v>
                </c:pt>
                <c:pt idx="3073">
                  <c:v>2765.1994702834586</c:v>
                </c:pt>
                <c:pt idx="3074">
                  <c:v>2405.6177310668418</c:v>
                </c:pt>
                <c:pt idx="3075">
                  <c:v>2425.7605809038969</c:v>
                </c:pt>
                <c:pt idx="3076">
                  <c:v>2632.9649004876137</c:v>
                </c:pt>
                <c:pt idx="3077">
                  <c:v>2621.2862777895684</c:v>
                </c:pt>
                <c:pt idx="3078">
                  <c:v>2640.5478415543066</c:v>
                </c:pt>
                <c:pt idx="3079">
                  <c:v>2732.0990632040293</c:v>
                </c:pt>
                <c:pt idx="3080">
                  <c:v>2517.0393366299895</c:v>
                </c:pt>
                <c:pt idx="3081">
                  <c:v>2370.5513464448877</c:v>
                </c:pt>
                <c:pt idx="3082">
                  <c:v>2902.831179551144</c:v>
                </c:pt>
                <c:pt idx="3083">
                  <c:v>2519.5073420445769</c:v>
                </c:pt>
                <c:pt idx="3084">
                  <c:v>2365.9290318806911</c:v>
                </c:pt>
                <c:pt idx="3085">
                  <c:v>2376.3433389692709</c:v>
                </c:pt>
                <c:pt idx="3086">
                  <c:v>2720.1494901734623</c:v>
                </c:pt>
                <c:pt idx="3087">
                  <c:v>2864.4835729433062</c:v>
                </c:pt>
                <c:pt idx="3088">
                  <c:v>2418.8725655708172</c:v>
                </c:pt>
                <c:pt idx="3089">
                  <c:v>2427.5521500318737</c:v>
                </c:pt>
                <c:pt idx="3090">
                  <c:v>2596.103721995185</c:v>
                </c:pt>
                <c:pt idx="3091">
                  <c:v>2776.8577694630467</c:v>
                </c:pt>
                <c:pt idx="3092">
                  <c:v>2727.9895701746791</c:v>
                </c:pt>
                <c:pt idx="3093">
                  <c:v>2860.9913151122864</c:v>
                </c:pt>
                <c:pt idx="3094">
                  <c:v>2737.7766125660937</c:v>
                </c:pt>
                <c:pt idx="3095">
                  <c:v>2974.4845295480004</c:v>
                </c:pt>
                <c:pt idx="3096">
                  <c:v>2357.3994664062416</c:v>
                </c:pt>
                <c:pt idx="3097">
                  <c:v>2622.3211061939887</c:v>
                </c:pt>
                <c:pt idx="3098">
                  <c:v>2482.5988147845965</c:v>
                </c:pt>
                <c:pt idx="3099">
                  <c:v>2547.3650587458242</c:v>
                </c:pt>
                <c:pt idx="3100">
                  <c:v>2563.2814155747146</c:v>
                </c:pt>
                <c:pt idx="3101">
                  <c:v>2392.7461571108561</c:v>
                </c:pt>
                <c:pt idx="3102">
                  <c:v>2629.3601772953293</c:v>
                </c:pt>
                <c:pt idx="3103">
                  <c:v>2508.1929371010515</c:v>
                </c:pt>
                <c:pt idx="3104">
                  <c:v>2410.2679653085647</c:v>
                </c:pt>
                <c:pt idx="3105">
                  <c:v>2800.3226479263067</c:v>
                </c:pt>
                <c:pt idx="3106">
                  <c:v>2541.1294887000136</c:v>
                </c:pt>
                <c:pt idx="3107">
                  <c:v>2411.833341430176</c:v>
                </c:pt>
                <c:pt idx="3108">
                  <c:v>2482.950342861523</c:v>
                </c:pt>
                <c:pt idx="3109">
                  <c:v>2639.8991112387857</c:v>
                </c:pt>
                <c:pt idx="3110">
                  <c:v>3015.2999089450727</c:v>
                </c:pt>
                <c:pt idx="3111">
                  <c:v>2467.5260676994899</c:v>
                </c:pt>
                <c:pt idx="3112">
                  <c:v>2651.5354361801033</c:v>
                </c:pt>
                <c:pt idx="3113">
                  <c:v>2421.4130997096936</c:v>
                </c:pt>
                <c:pt idx="3114">
                  <c:v>2528.0540163892279</c:v>
                </c:pt>
                <c:pt idx="3115">
                  <c:v>2414.8768168068191</c:v>
                </c:pt>
                <c:pt idx="3116">
                  <c:v>2638.15875777169</c:v>
                </c:pt>
                <c:pt idx="3117">
                  <c:v>2635.8762005486396</c:v>
                </c:pt>
                <c:pt idx="3118">
                  <c:v>2377.4924521745806</c:v>
                </c:pt>
                <c:pt idx="3119">
                  <c:v>2391.3979688212917</c:v>
                </c:pt>
                <c:pt idx="3120">
                  <c:v>2441.2397252317992</c:v>
                </c:pt>
                <c:pt idx="3121">
                  <c:v>2418.9836017371526</c:v>
                </c:pt>
                <c:pt idx="3122">
                  <c:v>2591.2122818664598</c:v>
                </c:pt>
                <c:pt idx="3123">
                  <c:v>2428.7185646784164</c:v>
                </c:pt>
                <c:pt idx="3124">
                  <c:v>3241.7040730591489</c:v>
                </c:pt>
                <c:pt idx="3125">
                  <c:v>2617.3077557269048</c:v>
                </c:pt>
                <c:pt idx="3126">
                  <c:v>2384.0161748879568</c:v>
                </c:pt>
                <c:pt idx="3127">
                  <c:v>2682.4705055186082</c:v>
                </c:pt>
                <c:pt idx="3128">
                  <c:v>2453.1760249365234</c:v>
                </c:pt>
                <c:pt idx="3129">
                  <c:v>2388.6391227315175</c:v>
                </c:pt>
                <c:pt idx="3130">
                  <c:v>2406.8298403484282</c:v>
                </c:pt>
                <c:pt idx="3131">
                  <c:v>2809.362517753947</c:v>
                </c:pt>
                <c:pt idx="3132">
                  <c:v>2803.78026566465</c:v>
                </c:pt>
                <c:pt idx="3133">
                  <c:v>2397.8372735879871</c:v>
                </c:pt>
                <c:pt idx="3134">
                  <c:v>2407.7921146413778</c:v>
                </c:pt>
                <c:pt idx="3135">
                  <c:v>3181.7033311311416</c:v>
                </c:pt>
                <c:pt idx="3136">
                  <c:v>2719.0686299680901</c:v>
                </c:pt>
                <c:pt idx="3137">
                  <c:v>2443.3896757521479</c:v>
                </c:pt>
                <c:pt idx="3138">
                  <c:v>2422.8349221089697</c:v>
                </c:pt>
                <c:pt idx="3139">
                  <c:v>2514.7626631914081</c:v>
                </c:pt>
                <c:pt idx="3140">
                  <c:v>2463.2863035100618</c:v>
                </c:pt>
                <c:pt idx="3141">
                  <c:v>2943.197291714991</c:v>
                </c:pt>
                <c:pt idx="3142">
                  <c:v>2383.6942847714654</c:v>
                </c:pt>
                <c:pt idx="3143">
                  <c:v>2424.351776790993</c:v>
                </c:pt>
                <c:pt idx="3144">
                  <c:v>2581.1890628176702</c:v>
                </c:pt>
                <c:pt idx="3145">
                  <c:v>2483.3034011867239</c:v>
                </c:pt>
                <c:pt idx="3146">
                  <c:v>2843.476260975287</c:v>
                </c:pt>
                <c:pt idx="3147">
                  <c:v>3233.2861987957149</c:v>
                </c:pt>
                <c:pt idx="3148">
                  <c:v>2798.8247582497756</c:v>
                </c:pt>
                <c:pt idx="3149">
                  <c:v>2551.2039852129697</c:v>
                </c:pt>
                <c:pt idx="3150">
                  <c:v>3058.5538012814013</c:v>
                </c:pt>
                <c:pt idx="3151">
                  <c:v>2646.1247748475002</c:v>
                </c:pt>
                <c:pt idx="3152">
                  <c:v>2432.9564566778545</c:v>
                </c:pt>
                <c:pt idx="3153">
                  <c:v>2662.4530206190298</c:v>
                </c:pt>
                <c:pt idx="3154">
                  <c:v>2832.8301233340544</c:v>
                </c:pt>
                <c:pt idx="3155">
                  <c:v>2386.6320830696091</c:v>
                </c:pt>
                <c:pt idx="3156">
                  <c:v>2497.837844462947</c:v>
                </c:pt>
                <c:pt idx="3157">
                  <c:v>2649.3734816678852</c:v>
                </c:pt>
                <c:pt idx="3158">
                  <c:v>2363.4701331489473</c:v>
                </c:pt>
                <c:pt idx="3159">
                  <c:v>2769.5568333748834</c:v>
                </c:pt>
                <c:pt idx="3160">
                  <c:v>2547.6984177842191</c:v>
                </c:pt>
                <c:pt idx="3161">
                  <c:v>2562.1873872977094</c:v>
                </c:pt>
                <c:pt idx="3162">
                  <c:v>2812.7449664454871</c:v>
                </c:pt>
                <c:pt idx="3163">
                  <c:v>2389.4337213655181</c:v>
                </c:pt>
                <c:pt idx="3164">
                  <c:v>2419.3738320568095</c:v>
                </c:pt>
                <c:pt idx="3165">
                  <c:v>2508.9647646751569</c:v>
                </c:pt>
                <c:pt idx="3166">
                  <c:v>2501.9911515917761</c:v>
                </c:pt>
                <c:pt idx="3167">
                  <c:v>2348.0678333982778</c:v>
                </c:pt>
                <c:pt idx="3168">
                  <c:v>2607.8602713267128</c:v>
                </c:pt>
                <c:pt idx="3169">
                  <c:v>2394.4531455179153</c:v>
                </c:pt>
                <c:pt idx="3170">
                  <c:v>2346.3540378255384</c:v>
                </c:pt>
                <c:pt idx="3171">
                  <c:v>2983.2073738840809</c:v>
                </c:pt>
                <c:pt idx="3172">
                  <c:v>2368.9430495233232</c:v>
                </c:pt>
                <c:pt idx="3173">
                  <c:v>2378.9209699818989</c:v>
                </c:pt>
                <c:pt idx="3174">
                  <c:v>2343.6897914891015</c:v>
                </c:pt>
                <c:pt idx="3175">
                  <c:v>2718.4827576982661</c:v>
                </c:pt>
                <c:pt idx="3176">
                  <c:v>2380.9366595910674</c:v>
                </c:pt>
                <c:pt idx="3177">
                  <c:v>2527.2093581259614</c:v>
                </c:pt>
                <c:pt idx="3178">
                  <c:v>2419.8055906381319</c:v>
                </c:pt>
                <c:pt idx="3179">
                  <c:v>2360.8934060564893</c:v>
                </c:pt>
                <c:pt idx="3180">
                  <c:v>2460.7430034294548</c:v>
                </c:pt>
                <c:pt idx="3181">
                  <c:v>2566.2402727728431</c:v>
                </c:pt>
                <c:pt idx="3182">
                  <c:v>2479.2884700289164</c:v>
                </c:pt>
                <c:pt idx="3183">
                  <c:v>2490.5005676869619</c:v>
                </c:pt>
                <c:pt idx="3184">
                  <c:v>2973.0546753220633</c:v>
                </c:pt>
                <c:pt idx="3185">
                  <c:v>2586.3255872872064</c:v>
                </c:pt>
                <c:pt idx="3186">
                  <c:v>2340.7026975022382</c:v>
                </c:pt>
                <c:pt idx="3187">
                  <c:v>2921.909977532619</c:v>
                </c:pt>
                <c:pt idx="3188">
                  <c:v>2660.0025408842907</c:v>
                </c:pt>
                <c:pt idx="3189">
                  <c:v>2382.3628733285586</c:v>
                </c:pt>
                <c:pt idx="3190">
                  <c:v>2495.2951806201263</c:v>
                </c:pt>
                <c:pt idx="3191">
                  <c:v>2421.9154753374605</c:v>
                </c:pt>
                <c:pt idx="3192">
                  <c:v>2390.804702323971</c:v>
                </c:pt>
                <c:pt idx="3193">
                  <c:v>2378.8693165594655</c:v>
                </c:pt>
                <c:pt idx="3194">
                  <c:v>2437.1547070101269</c:v>
                </c:pt>
                <c:pt idx="3195">
                  <c:v>2691.6952814695642</c:v>
                </c:pt>
                <c:pt idx="3196">
                  <c:v>2388.274552764603</c:v>
                </c:pt>
                <c:pt idx="3197">
                  <c:v>2392.2845988814342</c:v>
                </c:pt>
                <c:pt idx="3198">
                  <c:v>2626.3163914342394</c:v>
                </c:pt>
                <c:pt idx="3199">
                  <c:v>2338.9871630433181</c:v>
                </c:pt>
                <c:pt idx="3200">
                  <c:v>2346.7118212555806</c:v>
                </c:pt>
                <c:pt idx="3201">
                  <c:v>2353.7921321942949</c:v>
                </c:pt>
                <c:pt idx="3202">
                  <c:v>2616.6344587778804</c:v>
                </c:pt>
                <c:pt idx="3203">
                  <c:v>2999.0032808978658</c:v>
                </c:pt>
                <c:pt idx="3204">
                  <c:v>2433.412055068211</c:v>
                </c:pt>
                <c:pt idx="3205">
                  <c:v>2402.8879854801626</c:v>
                </c:pt>
                <c:pt idx="3206">
                  <c:v>2355.1100220709213</c:v>
                </c:pt>
                <c:pt idx="3207">
                  <c:v>2624.247534582893</c:v>
                </c:pt>
                <c:pt idx="3208">
                  <c:v>2335.5903984297538</c:v>
                </c:pt>
                <c:pt idx="3209">
                  <c:v>2546.5792002492617</c:v>
                </c:pt>
                <c:pt idx="3210">
                  <c:v>3067.896819028053</c:v>
                </c:pt>
                <c:pt idx="3211">
                  <c:v>2414.1881767735204</c:v>
                </c:pt>
                <c:pt idx="3212">
                  <c:v>2338.5208722616971</c:v>
                </c:pt>
                <c:pt idx="3213">
                  <c:v>2606.4381930262589</c:v>
                </c:pt>
                <c:pt idx="3214">
                  <c:v>2541.7675615112248</c:v>
                </c:pt>
                <c:pt idx="3215">
                  <c:v>2364.7362366634475</c:v>
                </c:pt>
                <c:pt idx="3216">
                  <c:v>2678.8463843380732</c:v>
                </c:pt>
                <c:pt idx="3217">
                  <c:v>2542.3686607497525</c:v>
                </c:pt>
                <c:pt idx="3218">
                  <c:v>2336.6520485993142</c:v>
                </c:pt>
                <c:pt idx="3219">
                  <c:v>2367.0028985181057</c:v>
                </c:pt>
                <c:pt idx="3220">
                  <c:v>2371.7482852876064</c:v>
                </c:pt>
                <c:pt idx="3221">
                  <c:v>2621.2118467682012</c:v>
                </c:pt>
                <c:pt idx="3222">
                  <c:v>2615.2295665560591</c:v>
                </c:pt>
                <c:pt idx="3223">
                  <c:v>2502.3903221565715</c:v>
                </c:pt>
                <c:pt idx="3224">
                  <c:v>2707.6265157978169</c:v>
                </c:pt>
                <c:pt idx="3225">
                  <c:v>2401.8553023538739</c:v>
                </c:pt>
                <c:pt idx="3226">
                  <c:v>2421.803527352808</c:v>
                </c:pt>
                <c:pt idx="3227">
                  <c:v>2515.5423377971565</c:v>
                </c:pt>
                <c:pt idx="3228">
                  <c:v>2348.8596035288865</c:v>
                </c:pt>
                <c:pt idx="3229">
                  <c:v>2511.5640938867468</c:v>
                </c:pt>
                <c:pt idx="3230">
                  <c:v>2763.5842419588685</c:v>
                </c:pt>
                <c:pt idx="3231">
                  <c:v>2436.5454418266058</c:v>
                </c:pt>
                <c:pt idx="3232">
                  <c:v>2703.3637655146667</c:v>
                </c:pt>
                <c:pt idx="3233">
                  <c:v>2490.6667857306579</c:v>
                </c:pt>
                <c:pt idx="3234">
                  <c:v>2657.4425606125706</c:v>
                </c:pt>
                <c:pt idx="3235">
                  <c:v>2358.5837999506448</c:v>
                </c:pt>
                <c:pt idx="3236">
                  <c:v>2333.406907960692</c:v>
                </c:pt>
                <c:pt idx="3237">
                  <c:v>2710.2654976046556</c:v>
                </c:pt>
                <c:pt idx="3238">
                  <c:v>2425.1981132500514</c:v>
                </c:pt>
                <c:pt idx="3239">
                  <c:v>3089.5261598374768</c:v>
                </c:pt>
                <c:pt idx="3240">
                  <c:v>2352.936617732998</c:v>
                </c:pt>
                <c:pt idx="3241">
                  <c:v>2710.7077320074018</c:v>
                </c:pt>
                <c:pt idx="3242">
                  <c:v>2358.2552296722693</c:v>
                </c:pt>
                <c:pt idx="3243">
                  <c:v>3029.2587927696845</c:v>
                </c:pt>
                <c:pt idx="3244">
                  <c:v>2669.5130332222252</c:v>
                </c:pt>
                <c:pt idx="3245">
                  <c:v>2372.9761939578962</c:v>
                </c:pt>
                <c:pt idx="3246">
                  <c:v>2576.4199634387969</c:v>
                </c:pt>
                <c:pt idx="3247">
                  <c:v>2371.9628913687411</c:v>
                </c:pt>
                <c:pt idx="3248">
                  <c:v>2328.603189056369</c:v>
                </c:pt>
                <c:pt idx="3249">
                  <c:v>2707.5994842574278</c:v>
                </c:pt>
                <c:pt idx="3250">
                  <c:v>2360.374558805659</c:v>
                </c:pt>
                <c:pt idx="3251">
                  <c:v>2366.8519154332516</c:v>
                </c:pt>
                <c:pt idx="3252">
                  <c:v>2368.9501218227074</c:v>
                </c:pt>
                <c:pt idx="3253">
                  <c:v>2495.3454468826571</c:v>
                </c:pt>
                <c:pt idx="3254">
                  <c:v>2610.4173853541774</c:v>
                </c:pt>
                <c:pt idx="3255">
                  <c:v>2512.3160106636951</c:v>
                </c:pt>
                <c:pt idx="3256">
                  <c:v>2340.5138702551985</c:v>
                </c:pt>
                <c:pt idx="3257">
                  <c:v>2442.5253721222157</c:v>
                </c:pt>
                <c:pt idx="3258">
                  <c:v>2529.4361345601255</c:v>
                </c:pt>
                <c:pt idx="3259">
                  <c:v>2817.458848376752</c:v>
                </c:pt>
                <c:pt idx="3260">
                  <c:v>2491.5848122271823</c:v>
                </c:pt>
                <c:pt idx="3261">
                  <c:v>2719.1347351550367</c:v>
                </c:pt>
                <c:pt idx="3262">
                  <c:v>2638.970848491188</c:v>
                </c:pt>
                <c:pt idx="3263">
                  <c:v>3269.2237160010509</c:v>
                </c:pt>
                <c:pt idx="3264">
                  <c:v>2483.7154494654656</c:v>
                </c:pt>
                <c:pt idx="3265">
                  <c:v>2892.2040880992436</c:v>
                </c:pt>
                <c:pt idx="3266">
                  <c:v>2854.6265775096949</c:v>
                </c:pt>
                <c:pt idx="3267">
                  <c:v>2580.6492255166622</c:v>
                </c:pt>
                <c:pt idx="3268">
                  <c:v>2399.4155817796845</c:v>
                </c:pt>
                <c:pt idx="3269">
                  <c:v>2403.5748831520918</c:v>
                </c:pt>
                <c:pt idx="3270">
                  <c:v>2501.1716547877722</c:v>
                </c:pt>
                <c:pt idx="3271">
                  <c:v>2859.17746345051</c:v>
                </c:pt>
                <c:pt idx="3272">
                  <c:v>2746.0981140658637</c:v>
                </c:pt>
                <c:pt idx="3273">
                  <c:v>2406.0029544193831</c:v>
                </c:pt>
                <c:pt idx="3274">
                  <c:v>2371.278190634438</c:v>
                </c:pt>
                <c:pt idx="3275">
                  <c:v>2850.3058469893422</c:v>
                </c:pt>
                <c:pt idx="3276">
                  <c:v>2339.9591916564041</c:v>
                </c:pt>
                <c:pt idx="3277">
                  <c:v>2433.6353164128927</c:v>
                </c:pt>
                <c:pt idx="3278">
                  <c:v>2533.3445872104235</c:v>
                </c:pt>
                <c:pt idx="3279">
                  <c:v>2543.272853165447</c:v>
                </c:pt>
                <c:pt idx="3280">
                  <c:v>2539.6317565053496</c:v>
                </c:pt>
                <c:pt idx="3281">
                  <c:v>2452.2121633405795</c:v>
                </c:pt>
                <c:pt idx="3282">
                  <c:v>2317.2846117715089</c:v>
                </c:pt>
                <c:pt idx="3283">
                  <c:v>2435.8209834779764</c:v>
                </c:pt>
                <c:pt idx="3284">
                  <c:v>2499.3759560170452</c:v>
                </c:pt>
                <c:pt idx="3285">
                  <c:v>2385.1828629059669</c:v>
                </c:pt>
                <c:pt idx="3286">
                  <c:v>2635.6493273066517</c:v>
                </c:pt>
                <c:pt idx="3287">
                  <c:v>2312.2804877924195</c:v>
                </c:pt>
                <c:pt idx="3288">
                  <c:v>3109.0814397474078</c:v>
                </c:pt>
                <c:pt idx="3289">
                  <c:v>2707.5506624439658</c:v>
                </c:pt>
                <c:pt idx="3290">
                  <c:v>2393.9262701192215</c:v>
                </c:pt>
                <c:pt idx="3291">
                  <c:v>2530.9120097712721</c:v>
                </c:pt>
                <c:pt idx="3292">
                  <c:v>2756.4514165432838</c:v>
                </c:pt>
                <c:pt idx="3293">
                  <c:v>2374.3848368256358</c:v>
                </c:pt>
                <c:pt idx="3294">
                  <c:v>2669.5537008114607</c:v>
                </c:pt>
                <c:pt idx="3295">
                  <c:v>2553.1244091846925</c:v>
                </c:pt>
                <c:pt idx="3296">
                  <c:v>2451.4614192637682</c:v>
                </c:pt>
                <c:pt idx="3297">
                  <c:v>2567.9066027913013</c:v>
                </c:pt>
                <c:pt idx="3298">
                  <c:v>2910.8632174974082</c:v>
                </c:pt>
                <c:pt idx="3299">
                  <c:v>2369.3182926488612</c:v>
                </c:pt>
                <c:pt idx="3300">
                  <c:v>2368.3909815967781</c:v>
                </c:pt>
                <c:pt idx="3301">
                  <c:v>2441.6914668658828</c:v>
                </c:pt>
                <c:pt idx="3302">
                  <c:v>2708.3814110343105</c:v>
                </c:pt>
                <c:pt idx="3303">
                  <c:v>2625.8795638840811</c:v>
                </c:pt>
                <c:pt idx="3304">
                  <c:v>2497.9632400796709</c:v>
                </c:pt>
                <c:pt idx="3305">
                  <c:v>2357.347299756198</c:v>
                </c:pt>
                <c:pt idx="3306">
                  <c:v>2372.7537203336969</c:v>
                </c:pt>
                <c:pt idx="3307">
                  <c:v>3144.2838728645083</c:v>
                </c:pt>
                <c:pt idx="3308">
                  <c:v>2330.1544570513238</c:v>
                </c:pt>
                <c:pt idx="3309">
                  <c:v>2538.6542677299203</c:v>
                </c:pt>
                <c:pt idx="3310">
                  <c:v>2330.2577130746122</c:v>
                </c:pt>
                <c:pt idx="3311">
                  <c:v>2487.514270665863</c:v>
                </c:pt>
                <c:pt idx="3312">
                  <c:v>2453.3720755170189</c:v>
                </c:pt>
                <c:pt idx="3313">
                  <c:v>2480.3679251577805</c:v>
                </c:pt>
                <c:pt idx="3314">
                  <c:v>2499.7406648361593</c:v>
                </c:pt>
                <c:pt idx="3315">
                  <c:v>2466.6164047988159</c:v>
                </c:pt>
                <c:pt idx="3316">
                  <c:v>2441.7174473120126</c:v>
                </c:pt>
                <c:pt idx="3317">
                  <c:v>2477.801688433562</c:v>
                </c:pt>
                <c:pt idx="3318">
                  <c:v>2970.7558018559203</c:v>
                </c:pt>
                <c:pt idx="3319">
                  <c:v>2431.2784151500518</c:v>
                </c:pt>
                <c:pt idx="3320">
                  <c:v>2555.581550369363</c:v>
                </c:pt>
                <c:pt idx="3321">
                  <c:v>2829.3092950205214</c:v>
                </c:pt>
                <c:pt idx="3322">
                  <c:v>2731.1386551257583</c:v>
                </c:pt>
                <c:pt idx="3323">
                  <c:v>2644.2626080549608</c:v>
                </c:pt>
                <c:pt idx="3324">
                  <c:v>2581.1478600267965</c:v>
                </c:pt>
                <c:pt idx="3325">
                  <c:v>2357.5567389988141</c:v>
                </c:pt>
                <c:pt idx="3326">
                  <c:v>2905.9980500949737</c:v>
                </c:pt>
                <c:pt idx="3327">
                  <c:v>2316.7264002393463</c:v>
                </c:pt>
                <c:pt idx="3328">
                  <c:v>2632.8641504839484</c:v>
                </c:pt>
                <c:pt idx="3329">
                  <c:v>2322.5805821213721</c:v>
                </c:pt>
                <c:pt idx="3330">
                  <c:v>2775.5367978367267</c:v>
                </c:pt>
                <c:pt idx="3331">
                  <c:v>2480.5280587237921</c:v>
                </c:pt>
                <c:pt idx="3332">
                  <c:v>3103.1041876143786</c:v>
                </c:pt>
                <c:pt idx="3333">
                  <c:v>2325.0919493608126</c:v>
                </c:pt>
                <c:pt idx="3334">
                  <c:v>2512.8960925743208</c:v>
                </c:pt>
                <c:pt idx="3335">
                  <c:v>2349.5372345210244</c:v>
                </c:pt>
                <c:pt idx="3336">
                  <c:v>2483.5083483933377</c:v>
                </c:pt>
                <c:pt idx="3337">
                  <c:v>2416.2191588048026</c:v>
                </c:pt>
                <c:pt idx="3338">
                  <c:v>3017.2117344258986</c:v>
                </c:pt>
                <c:pt idx="3339">
                  <c:v>2756.2499713920679</c:v>
                </c:pt>
                <c:pt idx="3340">
                  <c:v>2300.8953867624982</c:v>
                </c:pt>
                <c:pt idx="3341">
                  <c:v>2997.9107573940391</c:v>
                </c:pt>
                <c:pt idx="3342">
                  <c:v>2319.9590770257037</c:v>
                </c:pt>
                <c:pt idx="3343">
                  <c:v>2635.3576399558779</c:v>
                </c:pt>
                <c:pt idx="3344">
                  <c:v>2713.7147763970847</c:v>
                </c:pt>
                <c:pt idx="3345">
                  <c:v>2367.882723133579</c:v>
                </c:pt>
                <c:pt idx="3346">
                  <c:v>2399.1724486966777</c:v>
                </c:pt>
                <c:pt idx="3347">
                  <c:v>2494.5659917594157</c:v>
                </c:pt>
                <c:pt idx="3348">
                  <c:v>2305.1116140790978</c:v>
                </c:pt>
                <c:pt idx="3349">
                  <c:v>2467.7580306340024</c:v>
                </c:pt>
                <c:pt idx="3350">
                  <c:v>2516.109949789764</c:v>
                </c:pt>
                <c:pt idx="3351">
                  <c:v>2679.463420379047</c:v>
                </c:pt>
                <c:pt idx="3352">
                  <c:v>2429.7864399326572</c:v>
                </c:pt>
                <c:pt idx="3353">
                  <c:v>2423.8261024595758</c:v>
                </c:pt>
                <c:pt idx="3354">
                  <c:v>3122.2847892483496</c:v>
                </c:pt>
                <c:pt idx="3355">
                  <c:v>2347.9854664825261</c:v>
                </c:pt>
                <c:pt idx="3356">
                  <c:v>2395.3915770658955</c:v>
                </c:pt>
                <c:pt idx="3357">
                  <c:v>2405.9672063621047</c:v>
                </c:pt>
                <c:pt idx="3358">
                  <c:v>2422.6406386760359</c:v>
                </c:pt>
                <c:pt idx="3359">
                  <c:v>2679.4176013948354</c:v>
                </c:pt>
                <c:pt idx="3360">
                  <c:v>2411.0213395075684</c:v>
                </c:pt>
                <c:pt idx="3361">
                  <c:v>2504.7055533928619</c:v>
                </c:pt>
                <c:pt idx="3362">
                  <c:v>2433.3183796029398</c:v>
                </c:pt>
                <c:pt idx="3363">
                  <c:v>2308.3997024834916</c:v>
                </c:pt>
                <c:pt idx="3364">
                  <c:v>2599.3097457737967</c:v>
                </c:pt>
                <c:pt idx="3365">
                  <c:v>2441.1249343691461</c:v>
                </c:pt>
                <c:pt idx="3366">
                  <c:v>2315.6699818103925</c:v>
                </c:pt>
                <c:pt idx="3367">
                  <c:v>2647.7911685527361</c:v>
                </c:pt>
                <c:pt idx="3368">
                  <c:v>2292.7242976123789</c:v>
                </c:pt>
                <c:pt idx="3369">
                  <c:v>2390.3193727520047</c:v>
                </c:pt>
                <c:pt idx="3370">
                  <c:v>2541.3798626721218</c:v>
                </c:pt>
                <c:pt idx="3371">
                  <c:v>2701.4176930187432</c:v>
                </c:pt>
                <c:pt idx="3372">
                  <c:v>2297.2793949755569</c:v>
                </c:pt>
                <c:pt idx="3373">
                  <c:v>2654.7597485701726</c:v>
                </c:pt>
                <c:pt idx="3374">
                  <c:v>2346.3299368790917</c:v>
                </c:pt>
                <c:pt idx="3375">
                  <c:v>2771.7595592759562</c:v>
                </c:pt>
                <c:pt idx="3376">
                  <c:v>2571.1378196298483</c:v>
                </c:pt>
                <c:pt idx="3377">
                  <c:v>2937.3754966382148</c:v>
                </c:pt>
                <c:pt idx="3378">
                  <c:v>2880.5863804012906</c:v>
                </c:pt>
                <c:pt idx="3379">
                  <c:v>2304.0828284143404</c:v>
                </c:pt>
                <c:pt idx="3380">
                  <c:v>2357.6980787072171</c:v>
                </c:pt>
                <c:pt idx="3381">
                  <c:v>2488.7250415287781</c:v>
                </c:pt>
                <c:pt idx="3382">
                  <c:v>2344.8379459916232</c:v>
                </c:pt>
                <c:pt idx="3383">
                  <c:v>2377.8255081966718</c:v>
                </c:pt>
                <c:pt idx="3384">
                  <c:v>2490.5296048552982</c:v>
                </c:pt>
                <c:pt idx="3385">
                  <c:v>2807.9318899076079</c:v>
                </c:pt>
                <c:pt idx="3386">
                  <c:v>2292.7470595816226</c:v>
                </c:pt>
                <c:pt idx="3387">
                  <c:v>2289.4100677082479</c:v>
                </c:pt>
                <c:pt idx="3388">
                  <c:v>2896.264388701667</c:v>
                </c:pt>
                <c:pt idx="3389">
                  <c:v>2661.7575159482449</c:v>
                </c:pt>
                <c:pt idx="3390">
                  <c:v>2306.0434388081076</c:v>
                </c:pt>
                <c:pt idx="3391">
                  <c:v>2312.2380549022637</c:v>
                </c:pt>
                <c:pt idx="3392">
                  <c:v>2590.1006337293657</c:v>
                </c:pt>
                <c:pt idx="3393">
                  <c:v>2472.2509229710276</c:v>
                </c:pt>
                <c:pt idx="3394">
                  <c:v>3137.5748704457919</c:v>
                </c:pt>
                <c:pt idx="3395">
                  <c:v>2714.7686773338523</c:v>
                </c:pt>
                <c:pt idx="3396">
                  <c:v>2550.7598071125608</c:v>
                </c:pt>
                <c:pt idx="3397">
                  <c:v>2566.6769907762564</c:v>
                </c:pt>
                <c:pt idx="3398">
                  <c:v>2504.2555300639033</c:v>
                </c:pt>
                <c:pt idx="3399">
                  <c:v>2311.1489984320542</c:v>
                </c:pt>
                <c:pt idx="3400">
                  <c:v>2313.6897241008191</c:v>
                </c:pt>
                <c:pt idx="3401">
                  <c:v>2451.5050734242636</c:v>
                </c:pt>
                <c:pt idx="3402">
                  <c:v>2364.4596895277537</c:v>
                </c:pt>
                <c:pt idx="3403">
                  <c:v>2385.0303041544585</c:v>
                </c:pt>
                <c:pt idx="3404">
                  <c:v>2448.4619067485905</c:v>
                </c:pt>
                <c:pt idx="3405">
                  <c:v>2381.4309923063802</c:v>
                </c:pt>
                <c:pt idx="3406">
                  <c:v>2859.448758350065</c:v>
                </c:pt>
                <c:pt idx="3407">
                  <c:v>2393.5303636682156</c:v>
                </c:pt>
                <c:pt idx="3408">
                  <c:v>2395.8184008550252</c:v>
                </c:pt>
                <c:pt idx="3409">
                  <c:v>2480.3522858866063</c:v>
                </c:pt>
                <c:pt idx="3410">
                  <c:v>3012.8257691582439</c:v>
                </c:pt>
                <c:pt idx="3411">
                  <c:v>2476.9657932069986</c:v>
                </c:pt>
                <c:pt idx="3412">
                  <c:v>2549.7347654220762</c:v>
                </c:pt>
                <c:pt idx="3413">
                  <c:v>2343.5617530302679</c:v>
                </c:pt>
                <c:pt idx="3414">
                  <c:v>2378.7754764577589</c:v>
                </c:pt>
                <c:pt idx="3415">
                  <c:v>2309.4136994605633</c:v>
                </c:pt>
                <c:pt idx="3416">
                  <c:v>2912.4775752642963</c:v>
                </c:pt>
                <c:pt idx="3417">
                  <c:v>2395.8893095834874</c:v>
                </c:pt>
                <c:pt idx="3418">
                  <c:v>2460.1785551502708</c:v>
                </c:pt>
                <c:pt idx="3419">
                  <c:v>2472.7637000551849</c:v>
                </c:pt>
                <c:pt idx="3420">
                  <c:v>3076.0413038248157</c:v>
                </c:pt>
                <c:pt idx="3421">
                  <c:v>2829.7456524470072</c:v>
                </c:pt>
                <c:pt idx="3422">
                  <c:v>2570.6666184852725</c:v>
                </c:pt>
                <c:pt idx="3423">
                  <c:v>2293.4684775214782</c:v>
                </c:pt>
                <c:pt idx="3424">
                  <c:v>2386.4031486934964</c:v>
                </c:pt>
                <c:pt idx="3425">
                  <c:v>2444.139714251186</c:v>
                </c:pt>
                <c:pt idx="3426">
                  <c:v>2438.6050282443139</c:v>
                </c:pt>
                <c:pt idx="3427">
                  <c:v>2285.2029894201933</c:v>
                </c:pt>
                <c:pt idx="3428">
                  <c:v>2749.6236583887376</c:v>
                </c:pt>
                <c:pt idx="3429">
                  <c:v>2717.7453011181169</c:v>
                </c:pt>
                <c:pt idx="3430">
                  <c:v>2726.1290789526929</c:v>
                </c:pt>
                <c:pt idx="3431">
                  <c:v>2338.3061858808478</c:v>
                </c:pt>
                <c:pt idx="3432">
                  <c:v>2582.0394870460541</c:v>
                </c:pt>
                <c:pt idx="3433">
                  <c:v>2687.1843046899885</c:v>
                </c:pt>
                <c:pt idx="3434">
                  <c:v>2372.9361073884934</c:v>
                </c:pt>
                <c:pt idx="3435">
                  <c:v>2727.9242577275281</c:v>
                </c:pt>
                <c:pt idx="3436">
                  <c:v>2965.6172188460887</c:v>
                </c:pt>
                <c:pt idx="3437">
                  <c:v>2588.7999192236894</c:v>
                </c:pt>
                <c:pt idx="3438">
                  <c:v>2391.6299370194456</c:v>
                </c:pt>
                <c:pt idx="3439">
                  <c:v>2537.1638175888183</c:v>
                </c:pt>
                <c:pt idx="3440">
                  <c:v>2452.3195396155215</c:v>
                </c:pt>
                <c:pt idx="3441">
                  <c:v>2655.891302927228</c:v>
                </c:pt>
                <c:pt idx="3442">
                  <c:v>2311.321896870566</c:v>
                </c:pt>
                <c:pt idx="3443">
                  <c:v>2297.688663352053</c:v>
                </c:pt>
                <c:pt idx="3444">
                  <c:v>2643.8180763060946</c:v>
                </c:pt>
                <c:pt idx="3445">
                  <c:v>2375.1709334977436</c:v>
                </c:pt>
                <c:pt idx="3446">
                  <c:v>2668.9665600592148</c:v>
                </c:pt>
                <c:pt idx="3447">
                  <c:v>2316.4554934269045</c:v>
                </c:pt>
                <c:pt idx="3448">
                  <c:v>2525.6303461718999</c:v>
                </c:pt>
                <c:pt idx="3449">
                  <c:v>2513.3225874292089</c:v>
                </c:pt>
                <c:pt idx="3450">
                  <c:v>2417.9407571058259</c:v>
                </c:pt>
                <c:pt idx="3451">
                  <c:v>2458.4495238104637</c:v>
                </c:pt>
                <c:pt idx="3452">
                  <c:v>2832.1090648316545</c:v>
                </c:pt>
                <c:pt idx="3453">
                  <c:v>2277.7168996261207</c:v>
                </c:pt>
                <c:pt idx="3454">
                  <c:v>2690.4847615728613</c:v>
                </c:pt>
                <c:pt idx="3455">
                  <c:v>2496.8946523537488</c:v>
                </c:pt>
                <c:pt idx="3456">
                  <c:v>2502.1091171080852</c:v>
                </c:pt>
                <c:pt idx="3457">
                  <c:v>2288.8993630938285</c:v>
                </c:pt>
                <c:pt idx="3458">
                  <c:v>2517.6522143391676</c:v>
                </c:pt>
                <c:pt idx="3459">
                  <c:v>2275.9486952440939</c:v>
                </c:pt>
                <c:pt idx="3460">
                  <c:v>2284.420226762415</c:v>
                </c:pt>
                <c:pt idx="3461">
                  <c:v>2503.4978326382202</c:v>
                </c:pt>
                <c:pt idx="3462">
                  <c:v>2298.8712520251447</c:v>
                </c:pt>
                <c:pt idx="3463">
                  <c:v>2527.3520785179753</c:v>
                </c:pt>
                <c:pt idx="3464">
                  <c:v>2498.6985910387389</c:v>
                </c:pt>
                <c:pt idx="3465">
                  <c:v>2437.6576456526982</c:v>
                </c:pt>
                <c:pt idx="3466">
                  <c:v>2292.7107158740891</c:v>
                </c:pt>
                <c:pt idx="3467">
                  <c:v>2297.1521052322714</c:v>
                </c:pt>
                <c:pt idx="3468">
                  <c:v>2304.5412481500152</c:v>
                </c:pt>
                <c:pt idx="3469">
                  <c:v>2634.7538046051404</c:v>
                </c:pt>
                <c:pt idx="3470">
                  <c:v>2453.3366086342189</c:v>
                </c:pt>
                <c:pt idx="3471">
                  <c:v>2849.7181666958963</c:v>
                </c:pt>
                <c:pt idx="3472">
                  <c:v>2602.7345492988584</c:v>
                </c:pt>
                <c:pt idx="3473">
                  <c:v>2383.9627009315977</c:v>
                </c:pt>
                <c:pt idx="3474">
                  <c:v>3144.181128673426</c:v>
                </c:pt>
                <c:pt idx="3475">
                  <c:v>2273.0083596903723</c:v>
                </c:pt>
                <c:pt idx="3476">
                  <c:v>2286.0762945186411</c:v>
                </c:pt>
                <c:pt idx="3477">
                  <c:v>2422.4427936276907</c:v>
                </c:pt>
                <c:pt idx="3478">
                  <c:v>2474.9495972335026</c:v>
                </c:pt>
                <c:pt idx="3479">
                  <c:v>2286.0694095777681</c:v>
                </c:pt>
                <c:pt idx="3480">
                  <c:v>2285.9707853724567</c:v>
                </c:pt>
                <c:pt idx="3481">
                  <c:v>2334.1450810939796</c:v>
                </c:pt>
                <c:pt idx="3482">
                  <c:v>2598.7881490105156</c:v>
                </c:pt>
                <c:pt idx="3483">
                  <c:v>2334.1357686812971</c:v>
                </c:pt>
                <c:pt idx="3484">
                  <c:v>2343.9654123810778</c:v>
                </c:pt>
                <c:pt idx="3485">
                  <c:v>2283.392729699156</c:v>
                </c:pt>
                <c:pt idx="3486">
                  <c:v>2369.3884177006767</c:v>
                </c:pt>
                <c:pt idx="3487">
                  <c:v>3227.3824455143258</c:v>
                </c:pt>
                <c:pt idx="3488">
                  <c:v>2311.7967758722443</c:v>
                </c:pt>
                <c:pt idx="3489">
                  <c:v>2342.8066242361892</c:v>
                </c:pt>
                <c:pt idx="3490">
                  <c:v>2367.1324761778469</c:v>
                </c:pt>
                <c:pt idx="3491">
                  <c:v>2424.4566781087187</c:v>
                </c:pt>
                <c:pt idx="3492">
                  <c:v>2815.9196618403485</c:v>
                </c:pt>
                <c:pt idx="3493">
                  <c:v>2402.7915266159657</c:v>
                </c:pt>
                <c:pt idx="3494">
                  <c:v>3035.12376886437</c:v>
                </c:pt>
                <c:pt idx="3495">
                  <c:v>2949.3683583161064</c:v>
                </c:pt>
                <c:pt idx="3496">
                  <c:v>2596.4472033329384</c:v>
                </c:pt>
                <c:pt idx="3497">
                  <c:v>2303.3636771986885</c:v>
                </c:pt>
                <c:pt idx="3498">
                  <c:v>2334.8374806138595</c:v>
                </c:pt>
                <c:pt idx="3499">
                  <c:v>2352.6751865299047</c:v>
                </c:pt>
                <c:pt idx="3500">
                  <c:v>2267.5623140525336</c:v>
                </c:pt>
                <c:pt idx="3501">
                  <c:v>2311.8119725892798</c:v>
                </c:pt>
                <c:pt idx="3502">
                  <c:v>2305.9243176859172</c:v>
                </c:pt>
                <c:pt idx="3503">
                  <c:v>2264.0042146171127</c:v>
                </c:pt>
                <c:pt idx="3504">
                  <c:v>2569.1527707382206</c:v>
                </c:pt>
                <c:pt idx="3505">
                  <c:v>2394.7095154864141</c:v>
                </c:pt>
                <c:pt idx="3506">
                  <c:v>2443.4164416807398</c:v>
                </c:pt>
                <c:pt idx="3507">
                  <c:v>2510.8379339594135</c:v>
                </c:pt>
                <c:pt idx="3508">
                  <c:v>2296.7298122023112</c:v>
                </c:pt>
                <c:pt idx="3509">
                  <c:v>2327.791699248161</c:v>
                </c:pt>
                <c:pt idx="3510">
                  <c:v>3393.7144943983849</c:v>
                </c:pt>
                <c:pt idx="3511">
                  <c:v>2336.2230901705625</c:v>
                </c:pt>
                <c:pt idx="3512">
                  <c:v>2338.5024790428079</c:v>
                </c:pt>
                <c:pt idx="3513">
                  <c:v>2313.5230555372773</c:v>
                </c:pt>
                <c:pt idx="3514">
                  <c:v>2332.313088005023</c:v>
                </c:pt>
                <c:pt idx="3515">
                  <c:v>2537.9883811386671</c:v>
                </c:pt>
                <c:pt idx="3516">
                  <c:v>2379.3258169613287</c:v>
                </c:pt>
                <c:pt idx="3517">
                  <c:v>2588.008309653238</c:v>
                </c:pt>
                <c:pt idx="3518">
                  <c:v>2286.930881618704</c:v>
                </c:pt>
                <c:pt idx="3519">
                  <c:v>2596.6081140421234</c:v>
                </c:pt>
                <c:pt idx="3520">
                  <c:v>2332.5241554365348</c:v>
                </c:pt>
                <c:pt idx="3521">
                  <c:v>2334.0981129105976</c:v>
                </c:pt>
                <c:pt idx="3522">
                  <c:v>2457.929585885232</c:v>
                </c:pt>
                <c:pt idx="3523">
                  <c:v>2620.6967328220035</c:v>
                </c:pt>
                <c:pt idx="3524">
                  <c:v>2275.0087185132807</c:v>
                </c:pt>
                <c:pt idx="3525">
                  <c:v>2572.862650942584</c:v>
                </c:pt>
                <c:pt idx="3526">
                  <c:v>2428.0404911017004</c:v>
                </c:pt>
                <c:pt idx="3527">
                  <c:v>2643.1127821647024</c:v>
                </c:pt>
                <c:pt idx="3528">
                  <c:v>3252.507402339088</c:v>
                </c:pt>
                <c:pt idx="3529">
                  <c:v>2316.6649426517124</c:v>
                </c:pt>
                <c:pt idx="3530">
                  <c:v>2699.9831370480665</c:v>
                </c:pt>
                <c:pt idx="3531">
                  <c:v>2310.9273539037208</c:v>
                </c:pt>
                <c:pt idx="3532">
                  <c:v>2289.4688874564531</c:v>
                </c:pt>
                <c:pt idx="3533">
                  <c:v>2593.4873467476614</c:v>
                </c:pt>
                <c:pt idx="3534">
                  <c:v>2509.9758836239425</c:v>
                </c:pt>
                <c:pt idx="3535">
                  <c:v>2261.9996507179389</c:v>
                </c:pt>
                <c:pt idx="3536">
                  <c:v>2278.1274280656316</c:v>
                </c:pt>
                <c:pt idx="3537">
                  <c:v>2409.6455029064145</c:v>
                </c:pt>
                <c:pt idx="3538">
                  <c:v>2704.0655407206718</c:v>
                </c:pt>
                <c:pt idx="3539">
                  <c:v>2311.2995460806724</c:v>
                </c:pt>
                <c:pt idx="3540">
                  <c:v>2440.9699658589857</c:v>
                </c:pt>
                <c:pt idx="3541">
                  <c:v>2318.3460991432898</c:v>
                </c:pt>
                <c:pt idx="3542">
                  <c:v>2375.0501584108711</c:v>
                </c:pt>
                <c:pt idx="3543">
                  <c:v>2422.4208509373493</c:v>
                </c:pt>
                <c:pt idx="3544">
                  <c:v>2505.0497012251249</c:v>
                </c:pt>
                <c:pt idx="3545">
                  <c:v>2783.2929583636769</c:v>
                </c:pt>
                <c:pt idx="3546">
                  <c:v>2702.5911885682822</c:v>
                </c:pt>
                <c:pt idx="3547">
                  <c:v>2418.9916728896424</c:v>
                </c:pt>
                <c:pt idx="3548">
                  <c:v>2869.6154802406836</c:v>
                </c:pt>
                <c:pt idx="3549">
                  <c:v>2328.3665008729886</c:v>
                </c:pt>
                <c:pt idx="3550">
                  <c:v>2362.0929949546853</c:v>
                </c:pt>
                <c:pt idx="3551">
                  <c:v>2381.5929665874296</c:v>
                </c:pt>
                <c:pt idx="3552">
                  <c:v>2341.8768047149324</c:v>
                </c:pt>
                <c:pt idx="3553">
                  <c:v>2533.675292617515</c:v>
                </c:pt>
                <c:pt idx="3554">
                  <c:v>2547.6871387567644</c:v>
                </c:pt>
                <c:pt idx="3555">
                  <c:v>2353.294837755629</c:v>
                </c:pt>
                <c:pt idx="3556">
                  <c:v>2676.279781657011</c:v>
                </c:pt>
                <c:pt idx="3557">
                  <c:v>2331.876175706675</c:v>
                </c:pt>
                <c:pt idx="3558">
                  <c:v>2960.6126854171116</c:v>
                </c:pt>
                <c:pt idx="3559">
                  <c:v>2737.5922024643414</c:v>
                </c:pt>
                <c:pt idx="3560">
                  <c:v>2273.5320591946288</c:v>
                </c:pt>
                <c:pt idx="3561">
                  <c:v>3203.9176041062428</c:v>
                </c:pt>
                <c:pt idx="3562">
                  <c:v>2288.8925280085728</c:v>
                </c:pt>
                <c:pt idx="3563">
                  <c:v>2755.9967060395711</c:v>
                </c:pt>
                <c:pt idx="3564">
                  <c:v>2381.9048905926152</c:v>
                </c:pt>
                <c:pt idx="3565">
                  <c:v>2415.588192235869</c:v>
                </c:pt>
                <c:pt idx="3566">
                  <c:v>2254.4815194415874</c:v>
                </c:pt>
                <c:pt idx="3567">
                  <c:v>2675.3782555848993</c:v>
                </c:pt>
                <c:pt idx="3568">
                  <c:v>2268.9610861766232</c:v>
                </c:pt>
                <c:pt idx="3569">
                  <c:v>3061.026422391461</c:v>
                </c:pt>
                <c:pt idx="3570">
                  <c:v>2250.8992768462681</c:v>
                </c:pt>
                <c:pt idx="3571">
                  <c:v>2342.3555231778837</c:v>
                </c:pt>
                <c:pt idx="3572">
                  <c:v>2929.5547044559862</c:v>
                </c:pt>
                <c:pt idx="3573">
                  <c:v>2515.0890452944013</c:v>
                </c:pt>
                <c:pt idx="3574">
                  <c:v>2302.9971997417647</c:v>
                </c:pt>
                <c:pt idx="3575">
                  <c:v>2620.4585076689841</c:v>
                </c:pt>
                <c:pt idx="3576">
                  <c:v>2325.9879729446557</c:v>
                </c:pt>
                <c:pt idx="3577">
                  <c:v>2298.8150488896367</c:v>
                </c:pt>
                <c:pt idx="3578">
                  <c:v>2310.5706574398664</c:v>
                </c:pt>
                <c:pt idx="3579">
                  <c:v>2287.700979306951</c:v>
                </c:pt>
                <c:pt idx="3580">
                  <c:v>2717.2886857692374</c:v>
                </c:pt>
                <c:pt idx="3581">
                  <c:v>2346.9110507516275</c:v>
                </c:pt>
                <c:pt idx="3582">
                  <c:v>2434.4538136876231</c:v>
                </c:pt>
                <c:pt idx="3583">
                  <c:v>2325.3684931492326</c:v>
                </c:pt>
                <c:pt idx="3584">
                  <c:v>2845.1152233935495</c:v>
                </c:pt>
                <c:pt idx="3585">
                  <c:v>2467.9970561703653</c:v>
                </c:pt>
                <c:pt idx="3586">
                  <c:v>2614.1051194286824</c:v>
                </c:pt>
                <c:pt idx="3587">
                  <c:v>2515.2350197912847</c:v>
                </c:pt>
                <c:pt idx="3588">
                  <c:v>2380.4923223919031</c:v>
                </c:pt>
                <c:pt idx="3589">
                  <c:v>2263.0945124153418</c:v>
                </c:pt>
                <c:pt idx="3590">
                  <c:v>2311.430985278409</c:v>
                </c:pt>
                <c:pt idx="3591">
                  <c:v>3072.7933486574066</c:v>
                </c:pt>
                <c:pt idx="3592">
                  <c:v>2885.7005233691216</c:v>
                </c:pt>
                <c:pt idx="3593">
                  <c:v>2713.6198853880474</c:v>
                </c:pt>
                <c:pt idx="3594">
                  <c:v>2483.0725716411562</c:v>
                </c:pt>
                <c:pt idx="3595">
                  <c:v>2707.9236461780802</c:v>
                </c:pt>
                <c:pt idx="3596">
                  <c:v>2841.6868596561872</c:v>
                </c:pt>
                <c:pt idx="3597">
                  <c:v>2299.3326062828414</c:v>
                </c:pt>
                <c:pt idx="3598">
                  <c:v>2644.6735035437523</c:v>
                </c:pt>
                <c:pt idx="3599">
                  <c:v>2612.2399322065426</c:v>
                </c:pt>
                <c:pt idx="3600">
                  <c:v>2822.4039732974643</c:v>
                </c:pt>
                <c:pt idx="3601">
                  <c:v>2370.6416488617751</c:v>
                </c:pt>
                <c:pt idx="3602">
                  <c:v>2385.3590941576877</c:v>
                </c:pt>
                <c:pt idx="3603">
                  <c:v>2660.998472108723</c:v>
                </c:pt>
                <c:pt idx="3604">
                  <c:v>2443.5208522066264</c:v>
                </c:pt>
                <c:pt idx="3605">
                  <c:v>2745.204744205329</c:v>
                </c:pt>
                <c:pt idx="3606">
                  <c:v>2297.6149001232961</c:v>
                </c:pt>
                <c:pt idx="3607">
                  <c:v>2338.0619348531609</c:v>
                </c:pt>
                <c:pt idx="3608">
                  <c:v>2276.4227223809157</c:v>
                </c:pt>
                <c:pt idx="3609">
                  <c:v>2236.4315845134188</c:v>
                </c:pt>
                <c:pt idx="3610">
                  <c:v>2380.2593778176406</c:v>
                </c:pt>
                <c:pt idx="3611">
                  <c:v>2244.9436469656011</c:v>
                </c:pt>
                <c:pt idx="3612">
                  <c:v>2262.4665181746295</c:v>
                </c:pt>
                <c:pt idx="3613">
                  <c:v>2556.6701225403249</c:v>
                </c:pt>
                <c:pt idx="3614">
                  <c:v>2261.194904174441</c:v>
                </c:pt>
                <c:pt idx="3615">
                  <c:v>2240.4598576245303</c:v>
                </c:pt>
                <c:pt idx="3616">
                  <c:v>2285.0012474104706</c:v>
                </c:pt>
                <c:pt idx="3617">
                  <c:v>2346.5158936731946</c:v>
                </c:pt>
                <c:pt idx="3618">
                  <c:v>2346.0172356370977</c:v>
                </c:pt>
                <c:pt idx="3619">
                  <c:v>2706.1787243199733</c:v>
                </c:pt>
                <c:pt idx="3620">
                  <c:v>2516.2896167477638</c:v>
                </c:pt>
                <c:pt idx="3621">
                  <c:v>2381.9417475270475</c:v>
                </c:pt>
                <c:pt idx="3622">
                  <c:v>2334.5957764884301</c:v>
                </c:pt>
                <c:pt idx="3623">
                  <c:v>2323.0830890884545</c:v>
                </c:pt>
                <c:pt idx="3624">
                  <c:v>2339.5747460507823</c:v>
                </c:pt>
                <c:pt idx="3625">
                  <c:v>2369.3376557975907</c:v>
                </c:pt>
                <c:pt idx="3626">
                  <c:v>2487.5127428628271</c:v>
                </c:pt>
                <c:pt idx="3627">
                  <c:v>2630.0631467154849</c:v>
                </c:pt>
                <c:pt idx="3628">
                  <c:v>2710.0112893669038</c:v>
                </c:pt>
                <c:pt idx="3629">
                  <c:v>2477.6603271358981</c:v>
                </c:pt>
                <c:pt idx="3630">
                  <c:v>2356.4268241848245</c:v>
                </c:pt>
                <c:pt idx="3631">
                  <c:v>2404.1757879313132</c:v>
                </c:pt>
                <c:pt idx="3632">
                  <c:v>2948.3250416331357</c:v>
                </c:pt>
                <c:pt idx="3633">
                  <c:v>2730.4516370420924</c:v>
                </c:pt>
                <c:pt idx="3634">
                  <c:v>2473.2240730498734</c:v>
                </c:pt>
                <c:pt idx="3635">
                  <c:v>2306.7326109815012</c:v>
                </c:pt>
                <c:pt idx="3636">
                  <c:v>2233.5883186708079</c:v>
                </c:pt>
                <c:pt idx="3637">
                  <c:v>2418.141281292259</c:v>
                </c:pt>
                <c:pt idx="3638">
                  <c:v>2425.8938631882197</c:v>
                </c:pt>
                <c:pt idx="3639">
                  <c:v>2390.4005182516757</c:v>
                </c:pt>
                <c:pt idx="3640">
                  <c:v>2262.8324543310709</c:v>
                </c:pt>
                <c:pt idx="3641">
                  <c:v>2241.3611295025994</c:v>
                </c:pt>
                <c:pt idx="3642">
                  <c:v>2376.4836708604053</c:v>
                </c:pt>
                <c:pt idx="3643">
                  <c:v>2528.595720078044</c:v>
                </c:pt>
                <c:pt idx="3644">
                  <c:v>2499.5214978658896</c:v>
                </c:pt>
                <c:pt idx="3645">
                  <c:v>2435.7983015438358</c:v>
                </c:pt>
                <c:pt idx="3646">
                  <c:v>2594.9451377864079</c:v>
                </c:pt>
                <c:pt idx="3647">
                  <c:v>2625.2611115070213</c:v>
                </c:pt>
                <c:pt idx="3648">
                  <c:v>2277.2347681945325</c:v>
                </c:pt>
                <c:pt idx="3649">
                  <c:v>3037.0133860337592</c:v>
                </c:pt>
                <c:pt idx="3650">
                  <c:v>2355.4487404947936</c:v>
                </c:pt>
                <c:pt idx="3651">
                  <c:v>2432.2619399746018</c:v>
                </c:pt>
                <c:pt idx="3652">
                  <c:v>2241.8697240347624</c:v>
                </c:pt>
                <c:pt idx="3653">
                  <c:v>2682.573614769005</c:v>
                </c:pt>
                <c:pt idx="3654">
                  <c:v>2404.3962807958924</c:v>
                </c:pt>
                <c:pt idx="3655">
                  <c:v>2222.614265159129</c:v>
                </c:pt>
                <c:pt idx="3656">
                  <c:v>2399.4218237019522</c:v>
                </c:pt>
                <c:pt idx="3657">
                  <c:v>2287.1271524952967</c:v>
                </c:pt>
                <c:pt idx="3658">
                  <c:v>2352.4562174625007</c:v>
                </c:pt>
                <c:pt idx="3659">
                  <c:v>2991.61916970534</c:v>
                </c:pt>
                <c:pt idx="3660">
                  <c:v>2421.7071091262897</c:v>
                </c:pt>
                <c:pt idx="3661">
                  <c:v>2247.6727033214306</c:v>
                </c:pt>
                <c:pt idx="3662">
                  <c:v>2272.9728306055231</c:v>
                </c:pt>
                <c:pt idx="3663">
                  <c:v>2290.7787534855788</c:v>
                </c:pt>
                <c:pt idx="3664">
                  <c:v>2316.3876122814977</c:v>
                </c:pt>
                <c:pt idx="3665">
                  <c:v>2945.6591297724972</c:v>
                </c:pt>
                <c:pt idx="3666">
                  <c:v>2266.5682061165803</c:v>
                </c:pt>
                <c:pt idx="3667">
                  <c:v>2557.8987720150731</c:v>
                </c:pt>
                <c:pt idx="3668">
                  <c:v>2290.4755181262262</c:v>
                </c:pt>
                <c:pt idx="3669">
                  <c:v>3003.9632029555969</c:v>
                </c:pt>
                <c:pt idx="3670">
                  <c:v>2246.8262406827339</c:v>
                </c:pt>
                <c:pt idx="3671">
                  <c:v>2261.364940438968</c:v>
                </c:pt>
                <c:pt idx="3672">
                  <c:v>2318.2128434351935</c:v>
                </c:pt>
                <c:pt idx="3673">
                  <c:v>2324.1142437239969</c:v>
                </c:pt>
                <c:pt idx="3674">
                  <c:v>2392.6830280346326</c:v>
                </c:pt>
                <c:pt idx="3675">
                  <c:v>2455.5386759712055</c:v>
                </c:pt>
                <c:pt idx="3676">
                  <c:v>2375.2504891521007</c:v>
                </c:pt>
                <c:pt idx="3677">
                  <c:v>3159.0172549603326</c:v>
                </c:pt>
                <c:pt idx="3678">
                  <c:v>2273.5702517006775</c:v>
                </c:pt>
                <c:pt idx="3679">
                  <c:v>2473.6963763234753</c:v>
                </c:pt>
                <c:pt idx="3680">
                  <c:v>2365.6292934578159</c:v>
                </c:pt>
                <c:pt idx="3681">
                  <c:v>2985.5623574434167</c:v>
                </c:pt>
                <c:pt idx="3682">
                  <c:v>2752.3977376910439</c:v>
                </c:pt>
                <c:pt idx="3683">
                  <c:v>2530.771694882812</c:v>
                </c:pt>
                <c:pt idx="3684">
                  <c:v>2817.439633132768</c:v>
                </c:pt>
                <c:pt idx="3685">
                  <c:v>2262.1070624086783</c:v>
                </c:pt>
                <c:pt idx="3686">
                  <c:v>2575.0048182610826</c:v>
                </c:pt>
                <c:pt idx="3687">
                  <c:v>2560.1089711088416</c:v>
                </c:pt>
                <c:pt idx="3688">
                  <c:v>2514.7136140174161</c:v>
                </c:pt>
                <c:pt idx="3689">
                  <c:v>2412.1880274614805</c:v>
                </c:pt>
                <c:pt idx="3690">
                  <c:v>2774.0663935167468</c:v>
                </c:pt>
                <c:pt idx="3691">
                  <c:v>2575.8532088339707</c:v>
                </c:pt>
                <c:pt idx="3692">
                  <c:v>2246.1689654640704</c:v>
                </c:pt>
                <c:pt idx="3693">
                  <c:v>2283.3348321944432</c:v>
                </c:pt>
                <c:pt idx="3694">
                  <c:v>2470.9847166684399</c:v>
                </c:pt>
                <c:pt idx="3695">
                  <c:v>2949.0792972514887</c:v>
                </c:pt>
                <c:pt idx="3696">
                  <c:v>2257.9928840450771</c:v>
                </c:pt>
                <c:pt idx="3697">
                  <c:v>2542.965866469387</c:v>
                </c:pt>
                <c:pt idx="3698">
                  <c:v>2288.7463124506412</c:v>
                </c:pt>
                <c:pt idx="3699">
                  <c:v>2298.6771346298037</c:v>
                </c:pt>
                <c:pt idx="3700">
                  <c:v>2219.6728971700823</c:v>
                </c:pt>
                <c:pt idx="3701">
                  <c:v>2235.3734437659623</c:v>
                </c:pt>
                <c:pt idx="3702">
                  <c:v>2615.453502255622</c:v>
                </c:pt>
                <c:pt idx="3703">
                  <c:v>2845.1773510884009</c:v>
                </c:pt>
                <c:pt idx="3704">
                  <c:v>2662.4179690558321</c:v>
                </c:pt>
                <c:pt idx="3705">
                  <c:v>2500.3899225939226</c:v>
                </c:pt>
                <c:pt idx="3706">
                  <c:v>2348.0201858847067</c:v>
                </c:pt>
                <c:pt idx="3707">
                  <c:v>2859.5849824761881</c:v>
                </c:pt>
                <c:pt idx="3708">
                  <c:v>2350.1978667433204</c:v>
                </c:pt>
                <c:pt idx="3709">
                  <c:v>2809.0400893099659</c:v>
                </c:pt>
                <c:pt idx="3710">
                  <c:v>2227.9792329536422</c:v>
                </c:pt>
                <c:pt idx="3711">
                  <c:v>2482.9523737998625</c:v>
                </c:pt>
                <c:pt idx="3712">
                  <c:v>2569.7617110214296</c:v>
                </c:pt>
                <c:pt idx="3713">
                  <c:v>2251.1301671833044</c:v>
                </c:pt>
                <c:pt idx="3714">
                  <c:v>2543.5665553938179</c:v>
                </c:pt>
                <c:pt idx="3715">
                  <c:v>2464.1321455453231</c:v>
                </c:pt>
                <c:pt idx="3716">
                  <c:v>2484.3747469333375</c:v>
                </c:pt>
                <c:pt idx="3717">
                  <c:v>2239.477244364175</c:v>
                </c:pt>
                <c:pt idx="3718">
                  <c:v>2251.7233150417433</c:v>
                </c:pt>
                <c:pt idx="3719">
                  <c:v>2842.9660574754498</c:v>
                </c:pt>
                <c:pt idx="3720">
                  <c:v>2589.3046385063062</c:v>
                </c:pt>
                <c:pt idx="3721">
                  <c:v>2404.0950486479728</c:v>
                </c:pt>
                <c:pt idx="3722">
                  <c:v>2211.0605227149163</c:v>
                </c:pt>
                <c:pt idx="3723">
                  <c:v>2462.3545605882123</c:v>
                </c:pt>
                <c:pt idx="3724">
                  <c:v>2784.5805616379917</c:v>
                </c:pt>
                <c:pt idx="3725">
                  <c:v>2452.9253423037635</c:v>
                </c:pt>
                <c:pt idx="3726">
                  <c:v>2428.8597761759274</c:v>
                </c:pt>
                <c:pt idx="3727">
                  <c:v>2675.0534674396704</c:v>
                </c:pt>
                <c:pt idx="3728">
                  <c:v>2310.0426287900764</c:v>
                </c:pt>
                <c:pt idx="3729">
                  <c:v>2476.0526239187279</c:v>
                </c:pt>
                <c:pt idx="3730">
                  <c:v>2313.8158531734298</c:v>
                </c:pt>
                <c:pt idx="3731">
                  <c:v>2632.5131714134814</c:v>
                </c:pt>
                <c:pt idx="3732">
                  <c:v>2382.8998026663312</c:v>
                </c:pt>
                <c:pt idx="3733">
                  <c:v>2211.3077230893568</c:v>
                </c:pt>
                <c:pt idx="3734">
                  <c:v>2293.4649292303293</c:v>
                </c:pt>
                <c:pt idx="3735">
                  <c:v>2290.1360014856791</c:v>
                </c:pt>
                <c:pt idx="3736">
                  <c:v>2345.877455856395</c:v>
                </c:pt>
                <c:pt idx="3737">
                  <c:v>3038.0048706499142</c:v>
                </c:pt>
                <c:pt idx="3738">
                  <c:v>2526.8064898235411</c:v>
                </c:pt>
                <c:pt idx="3739">
                  <c:v>2214.7335497694903</c:v>
                </c:pt>
                <c:pt idx="3740">
                  <c:v>2372.1100596288106</c:v>
                </c:pt>
                <c:pt idx="3741">
                  <c:v>2226.8338457939767</c:v>
                </c:pt>
                <c:pt idx="3742">
                  <c:v>2596.5046024772082</c:v>
                </c:pt>
                <c:pt idx="3743">
                  <c:v>2452.2856092585689</c:v>
                </c:pt>
                <c:pt idx="3744">
                  <c:v>2431.564301196679</c:v>
                </c:pt>
                <c:pt idx="3745">
                  <c:v>2360.0034398426806</c:v>
                </c:pt>
                <c:pt idx="3746">
                  <c:v>2210.6492539824567</c:v>
                </c:pt>
                <c:pt idx="3747">
                  <c:v>2215.2574609367816</c:v>
                </c:pt>
                <c:pt idx="3748">
                  <c:v>2312.8106958549283</c:v>
                </c:pt>
                <c:pt idx="3749">
                  <c:v>2348.5721834616584</c:v>
                </c:pt>
                <c:pt idx="3750">
                  <c:v>2341.835327967201</c:v>
                </c:pt>
                <c:pt idx="3751">
                  <c:v>2215.2275959076824</c:v>
                </c:pt>
                <c:pt idx="3752">
                  <c:v>2219.9901065676331</c:v>
                </c:pt>
                <c:pt idx="3753">
                  <c:v>2701.0034677995886</c:v>
                </c:pt>
                <c:pt idx="3754">
                  <c:v>2537.4981567647469</c:v>
                </c:pt>
                <c:pt idx="3755">
                  <c:v>2491.5934275428281</c:v>
                </c:pt>
                <c:pt idx="3756">
                  <c:v>2201.7190455744285</c:v>
                </c:pt>
                <c:pt idx="3757">
                  <c:v>2848.2786597984814</c:v>
                </c:pt>
                <c:pt idx="3758">
                  <c:v>2263.7558082969508</c:v>
                </c:pt>
                <c:pt idx="3759">
                  <c:v>2885.2016243127705</c:v>
                </c:pt>
                <c:pt idx="3760">
                  <c:v>2221.4210199223535</c:v>
                </c:pt>
                <c:pt idx="3761">
                  <c:v>2758.111449232314</c:v>
                </c:pt>
                <c:pt idx="3762">
                  <c:v>2543.6281526829353</c:v>
                </c:pt>
                <c:pt idx="3763">
                  <c:v>2219.9177607232396</c:v>
                </c:pt>
                <c:pt idx="3764">
                  <c:v>2494.0337856916044</c:v>
                </c:pt>
                <c:pt idx="3765">
                  <c:v>2470.5553193664309</c:v>
                </c:pt>
                <c:pt idx="3766">
                  <c:v>2455.1210488418992</c:v>
                </c:pt>
                <c:pt idx="3767">
                  <c:v>2316.9408366004213</c:v>
                </c:pt>
                <c:pt idx="3768">
                  <c:v>2679.6398313514137</c:v>
                </c:pt>
                <c:pt idx="3769">
                  <c:v>2595.093827463169</c:v>
                </c:pt>
                <c:pt idx="3770">
                  <c:v>2411.8114716394753</c:v>
                </c:pt>
                <c:pt idx="3771">
                  <c:v>2313.1521063234322</c:v>
                </c:pt>
                <c:pt idx="3772">
                  <c:v>2242.331077733103</c:v>
                </c:pt>
                <c:pt idx="3773">
                  <c:v>2559.5063361219263</c:v>
                </c:pt>
                <c:pt idx="3774">
                  <c:v>2450.5271934056836</c:v>
                </c:pt>
                <c:pt idx="3775">
                  <c:v>2573.7947146990214</c:v>
                </c:pt>
                <c:pt idx="3776">
                  <c:v>2322.4404000061668</c:v>
                </c:pt>
                <c:pt idx="3777">
                  <c:v>2319.993341850688</c:v>
                </c:pt>
                <c:pt idx="3778">
                  <c:v>2191.6024954798618</c:v>
                </c:pt>
                <c:pt idx="3779">
                  <c:v>2473.2267702417562</c:v>
                </c:pt>
                <c:pt idx="3780">
                  <c:v>2912.5606526520214</c:v>
                </c:pt>
                <c:pt idx="3781">
                  <c:v>2848.8036441360127</c:v>
                </c:pt>
                <c:pt idx="3782">
                  <c:v>2251.1401266704152</c:v>
                </c:pt>
                <c:pt idx="3783">
                  <c:v>2325.9198994467383</c:v>
                </c:pt>
                <c:pt idx="3784">
                  <c:v>2211.5509171651629</c:v>
                </c:pt>
                <c:pt idx="3785">
                  <c:v>2740.3762125464245</c:v>
                </c:pt>
                <c:pt idx="3786">
                  <c:v>2212.3338431938355</c:v>
                </c:pt>
                <c:pt idx="3787">
                  <c:v>2220.9433286452349</c:v>
                </c:pt>
                <c:pt idx="3788">
                  <c:v>2380.8065602827683</c:v>
                </c:pt>
                <c:pt idx="3789">
                  <c:v>2224.0352491674203</c:v>
                </c:pt>
                <c:pt idx="3790">
                  <c:v>2291.4267461938111</c:v>
                </c:pt>
                <c:pt idx="3791">
                  <c:v>2306.223361326206</c:v>
                </c:pt>
                <c:pt idx="3792">
                  <c:v>2229.7857328036011</c:v>
                </c:pt>
                <c:pt idx="3793">
                  <c:v>2538.7952231110739</c:v>
                </c:pt>
                <c:pt idx="3794">
                  <c:v>2341.8957947268955</c:v>
                </c:pt>
                <c:pt idx="3795">
                  <c:v>2242.1645115692654</c:v>
                </c:pt>
                <c:pt idx="3796">
                  <c:v>2470.4338461403549</c:v>
                </c:pt>
                <c:pt idx="3797">
                  <c:v>2278.6796920319584</c:v>
                </c:pt>
                <c:pt idx="3798">
                  <c:v>2193.2936209103354</c:v>
                </c:pt>
                <c:pt idx="3799">
                  <c:v>2266.7199421273044</c:v>
                </c:pt>
                <c:pt idx="3800">
                  <c:v>2540.7392224010955</c:v>
                </c:pt>
                <c:pt idx="3801">
                  <c:v>2323.4319311898125</c:v>
                </c:pt>
                <c:pt idx="3802">
                  <c:v>2456.0806478503264</c:v>
                </c:pt>
                <c:pt idx="3803">
                  <c:v>2225.8880956920293</c:v>
                </c:pt>
                <c:pt idx="3804">
                  <c:v>2188.5913070364313</c:v>
                </c:pt>
                <c:pt idx="3805">
                  <c:v>2828.2045712776744</c:v>
                </c:pt>
                <c:pt idx="3806">
                  <c:v>2253.5151012474275</c:v>
                </c:pt>
                <c:pt idx="3807">
                  <c:v>2433.9532645995987</c:v>
                </c:pt>
                <c:pt idx="3808">
                  <c:v>2327.6526089633608</c:v>
                </c:pt>
                <c:pt idx="3809">
                  <c:v>2724.9992543071567</c:v>
                </c:pt>
                <c:pt idx="3810">
                  <c:v>2642.7593876870442</c:v>
                </c:pt>
                <c:pt idx="3811">
                  <c:v>2232.4375891620521</c:v>
                </c:pt>
                <c:pt idx="3812">
                  <c:v>2224.8188670641484</c:v>
                </c:pt>
                <c:pt idx="3813">
                  <c:v>2304.3925453763895</c:v>
                </c:pt>
                <c:pt idx="3814">
                  <c:v>2209.4963901966876</c:v>
                </c:pt>
                <c:pt idx="3815">
                  <c:v>2485.8717002447879</c:v>
                </c:pt>
                <c:pt idx="3816">
                  <c:v>2299.9015310736972</c:v>
                </c:pt>
                <c:pt idx="3817">
                  <c:v>2390.7692100416853</c:v>
                </c:pt>
                <c:pt idx="3818">
                  <c:v>2195.6582111775283</c:v>
                </c:pt>
                <c:pt idx="3819">
                  <c:v>2371.1145439825905</c:v>
                </c:pt>
                <c:pt idx="3820">
                  <c:v>2732.9800819552074</c:v>
                </c:pt>
                <c:pt idx="3821">
                  <c:v>2602.0972110161515</c:v>
                </c:pt>
                <c:pt idx="3822">
                  <c:v>2243.1881429573714</c:v>
                </c:pt>
                <c:pt idx="3823">
                  <c:v>2492.8959631402649</c:v>
                </c:pt>
                <c:pt idx="3824">
                  <c:v>2964.8848303605942</c:v>
                </c:pt>
                <c:pt idx="3825">
                  <c:v>2877.9560391924028</c:v>
                </c:pt>
                <c:pt idx="3826">
                  <c:v>2901.7713489230541</c:v>
                </c:pt>
                <c:pt idx="3827">
                  <c:v>2312.8607623684584</c:v>
                </c:pt>
                <c:pt idx="3828">
                  <c:v>2329.4093701457186</c:v>
                </c:pt>
                <c:pt idx="3829">
                  <c:v>2243.7194644177753</c:v>
                </c:pt>
                <c:pt idx="3830">
                  <c:v>2846.1045644958813</c:v>
                </c:pt>
                <c:pt idx="3831">
                  <c:v>2255.9054280811301</c:v>
                </c:pt>
                <c:pt idx="3832">
                  <c:v>2302.3659120024054</c:v>
                </c:pt>
                <c:pt idx="3833">
                  <c:v>2452.4309667045518</c:v>
                </c:pt>
                <c:pt idx="3834">
                  <c:v>3218.9010100323453</c:v>
                </c:pt>
                <c:pt idx="3835">
                  <c:v>2292.6232693943521</c:v>
                </c:pt>
                <c:pt idx="3836">
                  <c:v>2294.4438294489646</c:v>
                </c:pt>
                <c:pt idx="3837">
                  <c:v>2204.2700125697966</c:v>
                </c:pt>
                <c:pt idx="3838">
                  <c:v>2280.1102961825563</c:v>
                </c:pt>
                <c:pt idx="3839">
                  <c:v>2233.7991959610913</c:v>
                </c:pt>
                <c:pt idx="3840">
                  <c:v>2728.7736423596748</c:v>
                </c:pt>
                <c:pt idx="3841">
                  <c:v>2221.9206242521796</c:v>
                </c:pt>
                <c:pt idx="3842">
                  <c:v>2365.2205118735601</c:v>
                </c:pt>
                <c:pt idx="3843">
                  <c:v>2248.7285429738527</c:v>
                </c:pt>
                <c:pt idx="3844">
                  <c:v>2416.6659163141139</c:v>
                </c:pt>
                <c:pt idx="3845">
                  <c:v>2819.461887739536</c:v>
                </c:pt>
                <c:pt idx="3846">
                  <c:v>2220.2589135508993</c:v>
                </c:pt>
                <c:pt idx="3847">
                  <c:v>2182.9310662383841</c:v>
                </c:pt>
                <c:pt idx="3848">
                  <c:v>2578.3385742861619</c:v>
                </c:pt>
                <c:pt idx="3849">
                  <c:v>2241.1943949123697</c:v>
                </c:pt>
                <c:pt idx="3850">
                  <c:v>2845.3099997105555</c:v>
                </c:pt>
                <c:pt idx="3851">
                  <c:v>2552.6103102872003</c:v>
                </c:pt>
                <c:pt idx="3852">
                  <c:v>2495.3772480129155</c:v>
                </c:pt>
                <c:pt idx="3853">
                  <c:v>2652.7500652598628</c:v>
                </c:pt>
                <c:pt idx="3854">
                  <c:v>2472.3099297972726</c:v>
                </c:pt>
                <c:pt idx="3855">
                  <c:v>2362.5701660185568</c:v>
                </c:pt>
                <c:pt idx="3856">
                  <c:v>3089.7071543336779</c:v>
                </c:pt>
                <c:pt idx="3857">
                  <c:v>2183.8462668559491</c:v>
                </c:pt>
                <c:pt idx="3858">
                  <c:v>2547.0659202613624</c:v>
                </c:pt>
                <c:pt idx="3859">
                  <c:v>2277.7577245118127</c:v>
                </c:pt>
                <c:pt idx="3860">
                  <c:v>2320.2506715562786</c:v>
                </c:pt>
                <c:pt idx="3861">
                  <c:v>2195.9385915189619</c:v>
                </c:pt>
                <c:pt idx="3862">
                  <c:v>2222.2381520155373</c:v>
                </c:pt>
                <c:pt idx="3863">
                  <c:v>2514.7673885391482</c:v>
                </c:pt>
                <c:pt idx="3864">
                  <c:v>2213.229522778071</c:v>
                </c:pt>
                <c:pt idx="3865">
                  <c:v>2334.3529457201948</c:v>
                </c:pt>
                <c:pt idx="3866">
                  <c:v>2253.4437041668562</c:v>
                </c:pt>
                <c:pt idx="3867">
                  <c:v>2968.3946663432757</c:v>
                </c:pt>
                <c:pt idx="3868">
                  <c:v>2251.8584596473706</c:v>
                </c:pt>
                <c:pt idx="3869">
                  <c:v>2256.5277863776478</c:v>
                </c:pt>
                <c:pt idx="3870">
                  <c:v>2435.8308113075195</c:v>
                </c:pt>
                <c:pt idx="3871">
                  <c:v>2876.0576344857509</c:v>
                </c:pt>
                <c:pt idx="3872">
                  <c:v>2279.1597676573542</c:v>
                </c:pt>
                <c:pt idx="3873">
                  <c:v>2697.1950148769374</c:v>
                </c:pt>
                <c:pt idx="3874">
                  <c:v>2346.9323392284014</c:v>
                </c:pt>
                <c:pt idx="3875">
                  <c:v>2606.6177163128177</c:v>
                </c:pt>
                <c:pt idx="3876">
                  <c:v>2379.2805246734633</c:v>
                </c:pt>
                <c:pt idx="3877">
                  <c:v>2599.2056489963161</c:v>
                </c:pt>
                <c:pt idx="3878">
                  <c:v>2379.2448950807971</c:v>
                </c:pt>
                <c:pt idx="3879">
                  <c:v>2328.68616203497</c:v>
                </c:pt>
                <c:pt idx="3880">
                  <c:v>2243.1127441294857</c:v>
                </c:pt>
                <c:pt idx="3881">
                  <c:v>2668.3692829552001</c:v>
                </c:pt>
                <c:pt idx="3882">
                  <c:v>2229.971453861699</c:v>
                </c:pt>
                <c:pt idx="3883">
                  <c:v>2166.74367649138</c:v>
                </c:pt>
                <c:pt idx="3884">
                  <c:v>2227.4757710313183</c:v>
                </c:pt>
                <c:pt idx="3885">
                  <c:v>2258.0561614387861</c:v>
                </c:pt>
                <c:pt idx="3886">
                  <c:v>2168.6492502376746</c:v>
                </c:pt>
                <c:pt idx="3887">
                  <c:v>2425.3166923781241</c:v>
                </c:pt>
                <c:pt idx="3888">
                  <c:v>2706.2153715006789</c:v>
                </c:pt>
                <c:pt idx="3889">
                  <c:v>2543.6063994278152</c:v>
                </c:pt>
                <c:pt idx="3890">
                  <c:v>2332.2967616322435</c:v>
                </c:pt>
                <c:pt idx="3891">
                  <c:v>2367.9013249546142</c:v>
                </c:pt>
                <c:pt idx="3892">
                  <c:v>2284.8642722230757</c:v>
                </c:pt>
                <c:pt idx="3893">
                  <c:v>2363.0219437427663</c:v>
                </c:pt>
                <c:pt idx="3894">
                  <c:v>2338.538277166535</c:v>
                </c:pt>
                <c:pt idx="3895">
                  <c:v>2327.7117401068249</c:v>
                </c:pt>
                <c:pt idx="3896">
                  <c:v>2174.7641861169836</c:v>
                </c:pt>
                <c:pt idx="3897">
                  <c:v>2845.5936758656007</c:v>
                </c:pt>
                <c:pt idx="3898">
                  <c:v>2176.4519695066429</c:v>
                </c:pt>
                <c:pt idx="3899">
                  <c:v>2217.2661302882898</c:v>
                </c:pt>
                <c:pt idx="3900">
                  <c:v>2496.4974466490958</c:v>
                </c:pt>
                <c:pt idx="3901">
                  <c:v>2627.4785176651726</c:v>
                </c:pt>
                <c:pt idx="3902">
                  <c:v>2619.3477174928498</c:v>
                </c:pt>
                <c:pt idx="3903">
                  <c:v>2475.008153008881</c:v>
                </c:pt>
                <c:pt idx="3904">
                  <c:v>2422.2790605508089</c:v>
                </c:pt>
                <c:pt idx="3905">
                  <c:v>2338.4029428801514</c:v>
                </c:pt>
                <c:pt idx="3906">
                  <c:v>2306.4851141047643</c:v>
                </c:pt>
                <c:pt idx="3907">
                  <c:v>2176.4297759441147</c:v>
                </c:pt>
                <c:pt idx="3908">
                  <c:v>2675.1014359552851</c:v>
                </c:pt>
                <c:pt idx="3909">
                  <c:v>2566.1975374857584</c:v>
                </c:pt>
                <c:pt idx="3910">
                  <c:v>2363.962888931138</c:v>
                </c:pt>
                <c:pt idx="3911">
                  <c:v>2271.640557405749</c:v>
                </c:pt>
                <c:pt idx="3912">
                  <c:v>2185.6722178825262</c:v>
                </c:pt>
                <c:pt idx="3913">
                  <c:v>2523.8419233105246</c:v>
                </c:pt>
                <c:pt idx="3914">
                  <c:v>2604.5169405400875</c:v>
                </c:pt>
                <c:pt idx="3915">
                  <c:v>2257.6326067986852</c:v>
                </c:pt>
                <c:pt idx="3916">
                  <c:v>2472.1521219653368</c:v>
                </c:pt>
                <c:pt idx="3917">
                  <c:v>2351.5409059493641</c:v>
                </c:pt>
                <c:pt idx="3918">
                  <c:v>2286.7936668169368</c:v>
                </c:pt>
                <c:pt idx="3919">
                  <c:v>2443.96481948164</c:v>
                </c:pt>
                <c:pt idx="3920">
                  <c:v>2302.9234504274013</c:v>
                </c:pt>
                <c:pt idx="3921">
                  <c:v>2183.4453852292645</c:v>
                </c:pt>
                <c:pt idx="3922">
                  <c:v>2564.0071948708569</c:v>
                </c:pt>
                <c:pt idx="3923">
                  <c:v>2325.0858205258392</c:v>
                </c:pt>
                <c:pt idx="3924">
                  <c:v>2296.3689646065914</c:v>
                </c:pt>
                <c:pt idx="3925">
                  <c:v>2973.8003108181092</c:v>
                </c:pt>
                <c:pt idx="3926">
                  <c:v>2708.8794927400122</c:v>
                </c:pt>
                <c:pt idx="3927">
                  <c:v>2213.737807794646</c:v>
                </c:pt>
                <c:pt idx="3928">
                  <c:v>2297.8160111947482</c:v>
                </c:pt>
                <c:pt idx="3929">
                  <c:v>2167.7134952839901</c:v>
                </c:pt>
                <c:pt idx="3930">
                  <c:v>2803.6553560396537</c:v>
                </c:pt>
                <c:pt idx="3931">
                  <c:v>3028.5027023804978</c:v>
                </c:pt>
                <c:pt idx="3932">
                  <c:v>2672.0528720737038</c:v>
                </c:pt>
                <c:pt idx="3933">
                  <c:v>2662.5398043413534</c:v>
                </c:pt>
                <c:pt idx="3934">
                  <c:v>2514.6694581606635</c:v>
                </c:pt>
                <c:pt idx="3935">
                  <c:v>2328.27061800004</c:v>
                </c:pt>
                <c:pt idx="3936">
                  <c:v>2188.3529288762948</c:v>
                </c:pt>
                <c:pt idx="3937">
                  <c:v>2162.0483943714707</c:v>
                </c:pt>
                <c:pt idx="3938">
                  <c:v>2633.777433812666</c:v>
                </c:pt>
                <c:pt idx="3939">
                  <c:v>2594.3004293431168</c:v>
                </c:pt>
                <c:pt idx="3940">
                  <c:v>2258.5832549881807</c:v>
                </c:pt>
                <c:pt idx="3941">
                  <c:v>2453.5451825724926</c:v>
                </c:pt>
                <c:pt idx="3942">
                  <c:v>2656.4139310231185</c:v>
                </c:pt>
                <c:pt idx="3943">
                  <c:v>2300.4660437290613</c:v>
                </c:pt>
                <c:pt idx="3944">
                  <c:v>2326.1614456944899</c:v>
                </c:pt>
                <c:pt idx="3945">
                  <c:v>2600.5255718783137</c:v>
                </c:pt>
                <c:pt idx="3946">
                  <c:v>2263.224070101433</c:v>
                </c:pt>
                <c:pt idx="3947">
                  <c:v>2555.9698425939314</c:v>
                </c:pt>
                <c:pt idx="3948">
                  <c:v>2223.8292260997478</c:v>
                </c:pt>
                <c:pt idx="3949">
                  <c:v>2397.5441973030365</c:v>
                </c:pt>
                <c:pt idx="3950">
                  <c:v>2575.2343142040127</c:v>
                </c:pt>
                <c:pt idx="3951">
                  <c:v>2443.9534033438945</c:v>
                </c:pt>
                <c:pt idx="3952">
                  <c:v>2234.1592008542475</c:v>
                </c:pt>
                <c:pt idx="3953">
                  <c:v>2500.2851358011635</c:v>
                </c:pt>
                <c:pt idx="3954">
                  <c:v>2206.0582077649847</c:v>
                </c:pt>
                <c:pt idx="3955">
                  <c:v>2370.3953050844775</c:v>
                </c:pt>
                <c:pt idx="3956">
                  <c:v>2295.6473421946325</c:v>
                </c:pt>
                <c:pt idx="3957">
                  <c:v>2355.1283785464611</c:v>
                </c:pt>
                <c:pt idx="3958">
                  <c:v>2361.047946335555</c:v>
                </c:pt>
                <c:pt idx="3959">
                  <c:v>2720.6195035433529</c:v>
                </c:pt>
                <c:pt idx="3960">
                  <c:v>2498.0445677692642</c:v>
                </c:pt>
                <c:pt idx="3961">
                  <c:v>2203.1214147813057</c:v>
                </c:pt>
                <c:pt idx="3962">
                  <c:v>2703.2923781311647</c:v>
                </c:pt>
                <c:pt idx="3963">
                  <c:v>2181.8726268177015</c:v>
                </c:pt>
                <c:pt idx="3964">
                  <c:v>2196.8058286423434</c:v>
                </c:pt>
                <c:pt idx="3965">
                  <c:v>2630.6956046193791</c:v>
                </c:pt>
                <c:pt idx="3966">
                  <c:v>2504.1614993290432</c:v>
                </c:pt>
                <c:pt idx="3967">
                  <c:v>2454.2496920531194</c:v>
                </c:pt>
                <c:pt idx="3968">
                  <c:v>2152.2725112486623</c:v>
                </c:pt>
                <c:pt idx="3969">
                  <c:v>2500.726806749446</c:v>
                </c:pt>
                <c:pt idx="3970">
                  <c:v>2267.8750034094783</c:v>
                </c:pt>
                <c:pt idx="3971">
                  <c:v>2261.8090648143275</c:v>
                </c:pt>
                <c:pt idx="3972">
                  <c:v>2938.914731393611</c:v>
                </c:pt>
                <c:pt idx="3973">
                  <c:v>2171.7177863558572</c:v>
                </c:pt>
                <c:pt idx="3974">
                  <c:v>2315.8334189918942</c:v>
                </c:pt>
                <c:pt idx="3975">
                  <c:v>2316.3328056310543</c:v>
                </c:pt>
                <c:pt idx="3976">
                  <c:v>2255.4120953707888</c:v>
                </c:pt>
                <c:pt idx="3977">
                  <c:v>2159.7129294171577</c:v>
                </c:pt>
                <c:pt idx="3978">
                  <c:v>2526.2128417089557</c:v>
                </c:pt>
                <c:pt idx="3979">
                  <c:v>2348.7864506306341</c:v>
                </c:pt>
                <c:pt idx="3980">
                  <c:v>2227.3468716801563</c:v>
                </c:pt>
                <c:pt idx="3981">
                  <c:v>2360.3882973185669</c:v>
                </c:pt>
                <c:pt idx="3982">
                  <c:v>2260.6808870892028</c:v>
                </c:pt>
                <c:pt idx="3983">
                  <c:v>2338.9181379132706</c:v>
                </c:pt>
                <c:pt idx="3984">
                  <c:v>2250.615511627605</c:v>
                </c:pt>
                <c:pt idx="3985">
                  <c:v>2520.7908341964016</c:v>
                </c:pt>
                <c:pt idx="3986">
                  <c:v>2510.6127431756886</c:v>
                </c:pt>
                <c:pt idx="3987">
                  <c:v>2484.15887856889</c:v>
                </c:pt>
                <c:pt idx="3988">
                  <c:v>2471.1441755661563</c:v>
                </c:pt>
                <c:pt idx="3989">
                  <c:v>2387.9636506787924</c:v>
                </c:pt>
                <c:pt idx="3990">
                  <c:v>2239.573420978732</c:v>
                </c:pt>
                <c:pt idx="3991">
                  <c:v>3155.372667765334</c:v>
                </c:pt>
                <c:pt idx="3992">
                  <c:v>3131.8265198446775</c:v>
                </c:pt>
                <c:pt idx="3993">
                  <c:v>2392.0316124433148</c:v>
                </c:pt>
                <c:pt idx="3994">
                  <c:v>2896.6898111734477</c:v>
                </c:pt>
                <c:pt idx="3995">
                  <c:v>2181.9449766193538</c:v>
                </c:pt>
                <c:pt idx="3996">
                  <c:v>2315.8232678979684</c:v>
                </c:pt>
                <c:pt idx="3997">
                  <c:v>2148.5563633295315</c:v>
                </c:pt>
                <c:pt idx="3998">
                  <c:v>2696.7679208939526</c:v>
                </c:pt>
                <c:pt idx="3999">
                  <c:v>2224.8604614988963</c:v>
                </c:pt>
                <c:pt idx="4000">
                  <c:v>2156.1963679626847</c:v>
                </c:pt>
                <c:pt idx="4001">
                  <c:v>2152.9010740910385</c:v>
                </c:pt>
                <c:pt idx="4002">
                  <c:v>2196.0358662422236</c:v>
                </c:pt>
                <c:pt idx="4003">
                  <c:v>2405.1608535351588</c:v>
                </c:pt>
                <c:pt idx="4004">
                  <c:v>2363.4872684058173</c:v>
                </c:pt>
                <c:pt idx="4005">
                  <c:v>2763.0407501326135</c:v>
                </c:pt>
                <c:pt idx="4006">
                  <c:v>2238.3584782379667</c:v>
                </c:pt>
                <c:pt idx="4007">
                  <c:v>2454.1537881755148</c:v>
                </c:pt>
                <c:pt idx="4008">
                  <c:v>2573.2564896355811</c:v>
                </c:pt>
                <c:pt idx="4009">
                  <c:v>2221.4070930086345</c:v>
                </c:pt>
                <c:pt idx="4010">
                  <c:v>2571.7273078074486</c:v>
                </c:pt>
                <c:pt idx="4011">
                  <c:v>2192.8473304583108</c:v>
                </c:pt>
                <c:pt idx="4012">
                  <c:v>2359.736884942587</c:v>
                </c:pt>
                <c:pt idx="4013">
                  <c:v>2318.461296364906</c:v>
                </c:pt>
                <c:pt idx="4014">
                  <c:v>2154.8414124463043</c:v>
                </c:pt>
                <c:pt idx="4015">
                  <c:v>2592.498884681082</c:v>
                </c:pt>
                <c:pt idx="4016">
                  <c:v>2165.3039248755895</c:v>
                </c:pt>
                <c:pt idx="4017">
                  <c:v>2390.3795032426965</c:v>
                </c:pt>
                <c:pt idx="4018">
                  <c:v>2284.1577037307152</c:v>
                </c:pt>
                <c:pt idx="4019">
                  <c:v>2483.1943692826471</c:v>
                </c:pt>
                <c:pt idx="4020">
                  <c:v>2151.1508618459056</c:v>
                </c:pt>
                <c:pt idx="4021">
                  <c:v>2166.4813935732468</c:v>
                </c:pt>
                <c:pt idx="4022">
                  <c:v>2302.6291058221536</c:v>
                </c:pt>
                <c:pt idx="4023">
                  <c:v>2145.7833439577416</c:v>
                </c:pt>
                <c:pt idx="4024">
                  <c:v>2291.5436708802545</c:v>
                </c:pt>
                <c:pt idx="4025">
                  <c:v>2318.0997653752329</c:v>
                </c:pt>
                <c:pt idx="4026">
                  <c:v>2216.5024616082724</c:v>
                </c:pt>
                <c:pt idx="4027">
                  <c:v>2144.1169678154247</c:v>
                </c:pt>
                <c:pt idx="4028">
                  <c:v>2531.8058436781312</c:v>
                </c:pt>
                <c:pt idx="4029">
                  <c:v>2553.6483556825933</c:v>
                </c:pt>
                <c:pt idx="4030">
                  <c:v>2491.7210738675649</c:v>
                </c:pt>
                <c:pt idx="4031">
                  <c:v>2188.934851934117</c:v>
                </c:pt>
                <c:pt idx="4032">
                  <c:v>2127.7401023485895</c:v>
                </c:pt>
                <c:pt idx="4033">
                  <c:v>2188.9899867713766</c:v>
                </c:pt>
                <c:pt idx="4034">
                  <c:v>2432.7146625547066</c:v>
                </c:pt>
                <c:pt idx="4035">
                  <c:v>2359.3278866673322</c:v>
                </c:pt>
                <c:pt idx="4036">
                  <c:v>2350.1463301601789</c:v>
                </c:pt>
                <c:pt idx="4037">
                  <c:v>2208.5977678802428</c:v>
                </c:pt>
                <c:pt idx="4038">
                  <c:v>2136.4530704289568</c:v>
                </c:pt>
                <c:pt idx="4039">
                  <c:v>2300.9688493875037</c:v>
                </c:pt>
                <c:pt idx="4040">
                  <c:v>2530.9958093005166</c:v>
                </c:pt>
                <c:pt idx="4041">
                  <c:v>2693.7444808731666</c:v>
                </c:pt>
                <c:pt idx="4042">
                  <c:v>2262.9505092448321</c:v>
                </c:pt>
                <c:pt idx="4043">
                  <c:v>2310.2792986592549</c:v>
                </c:pt>
                <c:pt idx="4044">
                  <c:v>2134.7246168071806</c:v>
                </c:pt>
                <c:pt idx="4045">
                  <c:v>2288.3641642644752</c:v>
                </c:pt>
                <c:pt idx="4046">
                  <c:v>2689.0267798300906</c:v>
                </c:pt>
                <c:pt idx="4047">
                  <c:v>2510.4909489529073</c:v>
                </c:pt>
                <c:pt idx="4048">
                  <c:v>2290.4339172748923</c:v>
                </c:pt>
                <c:pt idx="4049">
                  <c:v>2481.8564087153413</c:v>
                </c:pt>
                <c:pt idx="4050">
                  <c:v>2214.6715511843622</c:v>
                </c:pt>
                <c:pt idx="4051">
                  <c:v>2152.3761800765856</c:v>
                </c:pt>
                <c:pt idx="4052">
                  <c:v>2179.5293173799878</c:v>
                </c:pt>
                <c:pt idx="4053">
                  <c:v>2138.2657119614769</c:v>
                </c:pt>
                <c:pt idx="4054">
                  <c:v>2187.9364002389957</c:v>
                </c:pt>
                <c:pt idx="4055">
                  <c:v>2235.8691760946681</c:v>
                </c:pt>
                <c:pt idx="4056">
                  <c:v>2178.6148099720067</c:v>
                </c:pt>
                <c:pt idx="4057">
                  <c:v>2679.3485394983522</c:v>
                </c:pt>
                <c:pt idx="4058">
                  <c:v>2137.5338925238757</c:v>
                </c:pt>
                <c:pt idx="4059">
                  <c:v>2188.4125290778288</c:v>
                </c:pt>
                <c:pt idx="4060">
                  <c:v>2244.3564060683284</c:v>
                </c:pt>
                <c:pt idx="4061">
                  <c:v>2257.8833985770161</c:v>
                </c:pt>
                <c:pt idx="4062">
                  <c:v>2280.9641741562687</c:v>
                </c:pt>
                <c:pt idx="4063">
                  <c:v>2119.48126522954</c:v>
                </c:pt>
                <c:pt idx="4064">
                  <c:v>2178.6473134322819</c:v>
                </c:pt>
                <c:pt idx="4065">
                  <c:v>2161.552246454215</c:v>
                </c:pt>
                <c:pt idx="4066">
                  <c:v>2521.6862604535722</c:v>
                </c:pt>
                <c:pt idx="4067">
                  <c:v>2486.8994862625891</c:v>
                </c:pt>
                <c:pt idx="4068">
                  <c:v>2437.9507946240828</c:v>
                </c:pt>
                <c:pt idx="4069">
                  <c:v>2698.2958333668967</c:v>
                </c:pt>
                <c:pt idx="4070">
                  <c:v>2480.2275023234547</c:v>
                </c:pt>
                <c:pt idx="4071">
                  <c:v>2764.2829205680246</c:v>
                </c:pt>
                <c:pt idx="4072">
                  <c:v>2126.3968818032217</c:v>
                </c:pt>
                <c:pt idx="4073">
                  <c:v>2146.6957365573312</c:v>
                </c:pt>
                <c:pt idx="4074">
                  <c:v>2266.3679048453332</c:v>
                </c:pt>
                <c:pt idx="4075">
                  <c:v>2262.3034914109712</c:v>
                </c:pt>
                <c:pt idx="4076">
                  <c:v>2143.161713998335</c:v>
                </c:pt>
                <c:pt idx="4077">
                  <c:v>2396.4501296513799</c:v>
                </c:pt>
                <c:pt idx="4078">
                  <c:v>3050.7577234732194</c:v>
                </c:pt>
                <c:pt idx="4079">
                  <c:v>2157.3118792306659</c:v>
                </c:pt>
                <c:pt idx="4080">
                  <c:v>2177.9562516699962</c:v>
                </c:pt>
                <c:pt idx="4081">
                  <c:v>2143.2813634091499</c:v>
                </c:pt>
                <c:pt idx="4082">
                  <c:v>2521.3960903442157</c:v>
                </c:pt>
                <c:pt idx="4083">
                  <c:v>2146.9114510970521</c:v>
                </c:pt>
                <c:pt idx="4084">
                  <c:v>2120.038754200848</c:v>
                </c:pt>
                <c:pt idx="4085">
                  <c:v>2571.5896231833112</c:v>
                </c:pt>
                <c:pt idx="4086">
                  <c:v>2531.9668926687873</c:v>
                </c:pt>
                <c:pt idx="4087">
                  <c:v>2150.8507906021146</c:v>
                </c:pt>
                <c:pt idx="4088">
                  <c:v>2257.2585746992299</c:v>
                </c:pt>
                <c:pt idx="4089">
                  <c:v>2892.4179739205465</c:v>
                </c:pt>
                <c:pt idx="4090">
                  <c:v>2370.7377967303491</c:v>
                </c:pt>
                <c:pt idx="4091">
                  <c:v>2294.1120920794892</c:v>
                </c:pt>
                <c:pt idx="4092">
                  <c:v>2616.1228672696943</c:v>
                </c:pt>
                <c:pt idx="4093">
                  <c:v>2155.6514642509287</c:v>
                </c:pt>
                <c:pt idx="4094">
                  <c:v>2297.1800515308087</c:v>
                </c:pt>
                <c:pt idx="4095">
                  <c:v>2195.486884474813</c:v>
                </c:pt>
                <c:pt idx="4096">
                  <c:v>2166.7864358461975</c:v>
                </c:pt>
                <c:pt idx="4097">
                  <c:v>2197.4471113081149</c:v>
                </c:pt>
                <c:pt idx="4098">
                  <c:v>2637.0984072473257</c:v>
                </c:pt>
                <c:pt idx="4099">
                  <c:v>2620.1392554349732</c:v>
                </c:pt>
                <c:pt idx="4100">
                  <c:v>2131.9879324046324</c:v>
                </c:pt>
                <c:pt idx="4101">
                  <c:v>2159.0196907752943</c:v>
                </c:pt>
                <c:pt idx="4102">
                  <c:v>2496.3490070535013</c:v>
                </c:pt>
                <c:pt idx="4103">
                  <c:v>2174.9839539116783</c:v>
                </c:pt>
                <c:pt idx="4104">
                  <c:v>2194.5424533964838</c:v>
                </c:pt>
                <c:pt idx="4105">
                  <c:v>2111.7503324535073</c:v>
                </c:pt>
                <c:pt idx="4106">
                  <c:v>2776.1992016351032</c:v>
                </c:pt>
                <c:pt idx="4107">
                  <c:v>2116.8133792087056</c:v>
                </c:pt>
                <c:pt idx="4108">
                  <c:v>2374.7960169216699</c:v>
                </c:pt>
                <c:pt idx="4109">
                  <c:v>2183.3919056437326</c:v>
                </c:pt>
                <c:pt idx="4110">
                  <c:v>2479.7538082455353</c:v>
                </c:pt>
                <c:pt idx="4111">
                  <c:v>2199.0538161009435</c:v>
                </c:pt>
                <c:pt idx="4112">
                  <c:v>2384.6774537505025</c:v>
                </c:pt>
                <c:pt idx="4113">
                  <c:v>2264.5192876848528</c:v>
                </c:pt>
                <c:pt idx="4114">
                  <c:v>2266.267966523676</c:v>
                </c:pt>
                <c:pt idx="4115">
                  <c:v>2610.2630593978292</c:v>
                </c:pt>
                <c:pt idx="4116">
                  <c:v>2387.6002051971518</c:v>
                </c:pt>
                <c:pt idx="4117">
                  <c:v>2188.3126050427973</c:v>
                </c:pt>
                <c:pt idx="4118">
                  <c:v>2124.8514967570022</c:v>
                </c:pt>
                <c:pt idx="4119">
                  <c:v>2621.9447492402523</c:v>
                </c:pt>
                <c:pt idx="4120">
                  <c:v>2265.4400267123456</c:v>
                </c:pt>
                <c:pt idx="4121">
                  <c:v>2113.2364022795014</c:v>
                </c:pt>
                <c:pt idx="4122">
                  <c:v>2139.0721761919076</c:v>
                </c:pt>
                <c:pt idx="4123">
                  <c:v>2228.9677002077187</c:v>
                </c:pt>
                <c:pt idx="4124">
                  <c:v>2670.0790858470655</c:v>
                </c:pt>
                <c:pt idx="4125">
                  <c:v>2596.0136371630524</c:v>
                </c:pt>
                <c:pt idx="4126">
                  <c:v>2144.0060160539101</c:v>
                </c:pt>
                <c:pt idx="4127">
                  <c:v>2284.9686585579966</c:v>
                </c:pt>
                <c:pt idx="4128">
                  <c:v>2153.2835455046525</c:v>
                </c:pt>
                <c:pt idx="4129">
                  <c:v>2263.2917176740939</c:v>
                </c:pt>
                <c:pt idx="4130">
                  <c:v>2274.7870189680571</c:v>
                </c:pt>
                <c:pt idx="4131">
                  <c:v>2365.1897716446138</c:v>
                </c:pt>
                <c:pt idx="4132">
                  <c:v>2205.5156256899295</c:v>
                </c:pt>
                <c:pt idx="4133">
                  <c:v>2441.4990137191617</c:v>
                </c:pt>
                <c:pt idx="4134">
                  <c:v>2225.2352884190063</c:v>
                </c:pt>
                <c:pt idx="4135">
                  <c:v>2175.6217890399562</c:v>
                </c:pt>
                <c:pt idx="4136">
                  <c:v>2116.2319338049806</c:v>
                </c:pt>
                <c:pt idx="4137">
                  <c:v>2492.7908086182965</c:v>
                </c:pt>
                <c:pt idx="4138">
                  <c:v>2438.3062513074033</c:v>
                </c:pt>
                <c:pt idx="4139">
                  <c:v>2168.5433274239276</c:v>
                </c:pt>
                <c:pt idx="4140">
                  <c:v>2136.4917703616256</c:v>
                </c:pt>
                <c:pt idx="4141">
                  <c:v>2403.7461257562277</c:v>
                </c:pt>
                <c:pt idx="4142">
                  <c:v>2126.9924421728701</c:v>
                </c:pt>
                <c:pt idx="4143">
                  <c:v>2317.7482538713862</c:v>
                </c:pt>
                <c:pt idx="4144">
                  <c:v>2250.6436728407966</c:v>
                </c:pt>
                <c:pt idx="4145">
                  <c:v>2213.966280502852</c:v>
                </c:pt>
                <c:pt idx="4146">
                  <c:v>2232.611172174692</c:v>
                </c:pt>
                <c:pt idx="4147">
                  <c:v>2108.7120006458422</c:v>
                </c:pt>
                <c:pt idx="4148">
                  <c:v>2120.1555745842929</c:v>
                </c:pt>
                <c:pt idx="4149">
                  <c:v>2268.7956481251622</c:v>
                </c:pt>
                <c:pt idx="4150">
                  <c:v>2283.6718431425079</c:v>
                </c:pt>
                <c:pt idx="4151">
                  <c:v>2106.9212963368223</c:v>
                </c:pt>
                <c:pt idx="4152">
                  <c:v>2236.4497409421101</c:v>
                </c:pt>
                <c:pt idx="4153">
                  <c:v>2586.7524387382996</c:v>
                </c:pt>
                <c:pt idx="4154">
                  <c:v>2162.0540148128039</c:v>
                </c:pt>
                <c:pt idx="4155">
                  <c:v>2425.3771011196832</c:v>
                </c:pt>
                <c:pt idx="4156">
                  <c:v>2176.6614371929354</c:v>
                </c:pt>
                <c:pt idx="4157">
                  <c:v>2641.3764726460904</c:v>
                </c:pt>
                <c:pt idx="4158">
                  <c:v>2539.8668842492425</c:v>
                </c:pt>
                <c:pt idx="4159">
                  <c:v>2470.2123268060918</c:v>
                </c:pt>
                <c:pt idx="4160">
                  <c:v>2198.3308447870268</c:v>
                </c:pt>
                <c:pt idx="4161">
                  <c:v>2777.388207896558</c:v>
                </c:pt>
                <c:pt idx="4162">
                  <c:v>2162.2904348665243</c:v>
                </c:pt>
                <c:pt idx="4163">
                  <c:v>2470.1878433628663</c:v>
                </c:pt>
                <c:pt idx="4164">
                  <c:v>2220.2621959094758</c:v>
                </c:pt>
                <c:pt idx="4165">
                  <c:v>2317.2637024663227</c:v>
                </c:pt>
                <c:pt idx="4166">
                  <c:v>2091.4423831116274</c:v>
                </c:pt>
                <c:pt idx="4167">
                  <c:v>2952.4012832208468</c:v>
                </c:pt>
                <c:pt idx="4168">
                  <c:v>2093.2456249426396</c:v>
                </c:pt>
                <c:pt idx="4169">
                  <c:v>2626.8238536328031</c:v>
                </c:pt>
                <c:pt idx="4170">
                  <c:v>2202.8299767412045</c:v>
                </c:pt>
                <c:pt idx="4171">
                  <c:v>2283.908680366083</c:v>
                </c:pt>
                <c:pt idx="4172">
                  <c:v>2363.1578533357788</c:v>
                </c:pt>
                <c:pt idx="4173">
                  <c:v>2115.2072937910007</c:v>
                </c:pt>
                <c:pt idx="4174">
                  <c:v>2171.209722137482</c:v>
                </c:pt>
                <c:pt idx="4175">
                  <c:v>2092.3114301683454</c:v>
                </c:pt>
                <c:pt idx="4176">
                  <c:v>2122.0026437795359</c:v>
                </c:pt>
                <c:pt idx="4177">
                  <c:v>2126.15603567468</c:v>
                </c:pt>
                <c:pt idx="4178">
                  <c:v>2345.8933520813334</c:v>
                </c:pt>
                <c:pt idx="4179">
                  <c:v>2170.0279676058303</c:v>
                </c:pt>
                <c:pt idx="4180">
                  <c:v>2266.4820804054325</c:v>
                </c:pt>
                <c:pt idx="4181">
                  <c:v>2238.3551945776958</c:v>
                </c:pt>
                <c:pt idx="4182">
                  <c:v>2097.7141395065619</c:v>
                </c:pt>
                <c:pt idx="4183">
                  <c:v>2163.235190171165</c:v>
                </c:pt>
                <c:pt idx="4184">
                  <c:v>2100.4708636455844</c:v>
                </c:pt>
                <c:pt idx="4185">
                  <c:v>2161.6798886265487</c:v>
                </c:pt>
                <c:pt idx="4186">
                  <c:v>2253.2270334134514</c:v>
                </c:pt>
                <c:pt idx="4187">
                  <c:v>2425.8248790498019</c:v>
                </c:pt>
                <c:pt idx="4188">
                  <c:v>2758.6985480780882</c:v>
                </c:pt>
                <c:pt idx="4189">
                  <c:v>2425.7347376748485</c:v>
                </c:pt>
                <c:pt idx="4190">
                  <c:v>2228.5401328090329</c:v>
                </c:pt>
                <c:pt idx="4191">
                  <c:v>2236.0437988263729</c:v>
                </c:pt>
                <c:pt idx="4192">
                  <c:v>2241.0860090056431</c:v>
                </c:pt>
                <c:pt idx="4193">
                  <c:v>2095.3894494340902</c:v>
                </c:pt>
                <c:pt idx="4194">
                  <c:v>2498.991094038905</c:v>
                </c:pt>
                <c:pt idx="4195">
                  <c:v>2661.6954094611037</c:v>
                </c:pt>
                <c:pt idx="4196">
                  <c:v>2111.9035648853851</c:v>
                </c:pt>
                <c:pt idx="4197">
                  <c:v>2158.7909094602405</c:v>
                </c:pt>
                <c:pt idx="4198">
                  <c:v>3261.7207409329549</c:v>
                </c:pt>
                <c:pt idx="4199">
                  <c:v>2147.2196266609931</c:v>
                </c:pt>
                <c:pt idx="4200">
                  <c:v>2395.8066133943794</c:v>
                </c:pt>
                <c:pt idx="4201">
                  <c:v>2161.6996646459961</c:v>
                </c:pt>
                <c:pt idx="4202">
                  <c:v>2255.013295274096</c:v>
                </c:pt>
                <c:pt idx="4203">
                  <c:v>2162.6570750316223</c:v>
                </c:pt>
                <c:pt idx="4204">
                  <c:v>2196.4244349627779</c:v>
                </c:pt>
                <c:pt idx="4205">
                  <c:v>2204.2139701386063</c:v>
                </c:pt>
                <c:pt idx="4206">
                  <c:v>2083.4299949319557</c:v>
                </c:pt>
                <c:pt idx="4207">
                  <c:v>2123.6665307191693</c:v>
                </c:pt>
                <c:pt idx="4208">
                  <c:v>2308.8167641989794</c:v>
                </c:pt>
                <c:pt idx="4209">
                  <c:v>2327.5436549456572</c:v>
                </c:pt>
                <c:pt idx="4210">
                  <c:v>2103.1592897029041</c:v>
                </c:pt>
                <c:pt idx="4211">
                  <c:v>2106.6816113096556</c:v>
                </c:pt>
                <c:pt idx="4212">
                  <c:v>2190.2999753507993</c:v>
                </c:pt>
                <c:pt idx="4213">
                  <c:v>2584.0291505370988</c:v>
                </c:pt>
                <c:pt idx="4214">
                  <c:v>2349.2925984435469</c:v>
                </c:pt>
                <c:pt idx="4215">
                  <c:v>2874.9354896553418</c:v>
                </c:pt>
                <c:pt idx="4216">
                  <c:v>2166.5151652704767</c:v>
                </c:pt>
                <c:pt idx="4217">
                  <c:v>2189.5845409730036</c:v>
                </c:pt>
                <c:pt idx="4218">
                  <c:v>2203.3653802959325</c:v>
                </c:pt>
                <c:pt idx="4219">
                  <c:v>2271.5003243766801</c:v>
                </c:pt>
                <c:pt idx="4220">
                  <c:v>2709.7391487195127</c:v>
                </c:pt>
                <c:pt idx="4221">
                  <c:v>2140.1128978858455</c:v>
                </c:pt>
                <c:pt idx="4222">
                  <c:v>2250.7605281026445</c:v>
                </c:pt>
                <c:pt idx="4223">
                  <c:v>2415.8318938303732</c:v>
                </c:pt>
                <c:pt idx="4224">
                  <c:v>2249.5399530945319</c:v>
                </c:pt>
                <c:pt idx="4225">
                  <c:v>2237.6853263240082</c:v>
                </c:pt>
                <c:pt idx="4226">
                  <c:v>2087.6308951511865</c:v>
                </c:pt>
                <c:pt idx="4227">
                  <c:v>2859.5424959875972</c:v>
                </c:pt>
                <c:pt idx="4228">
                  <c:v>2550.3113661620364</c:v>
                </c:pt>
                <c:pt idx="4229">
                  <c:v>2113.513406827818</c:v>
                </c:pt>
                <c:pt idx="4230">
                  <c:v>2377.5066109190866</c:v>
                </c:pt>
                <c:pt idx="4231">
                  <c:v>2365.9757156348996</c:v>
                </c:pt>
                <c:pt idx="4232">
                  <c:v>2107.417862681812</c:v>
                </c:pt>
                <c:pt idx="4233">
                  <c:v>2332.7753348535425</c:v>
                </c:pt>
                <c:pt idx="4234">
                  <c:v>2222.3409049470511</c:v>
                </c:pt>
                <c:pt idx="4235">
                  <c:v>2154.8156170023349</c:v>
                </c:pt>
                <c:pt idx="4236">
                  <c:v>2454.2783695251383</c:v>
                </c:pt>
                <c:pt idx="4237">
                  <c:v>2185.9170883009069</c:v>
                </c:pt>
                <c:pt idx="4238">
                  <c:v>2184.0931131072066</c:v>
                </c:pt>
                <c:pt idx="4239">
                  <c:v>2207.7151886850679</c:v>
                </c:pt>
                <c:pt idx="4240">
                  <c:v>2619.0598873704721</c:v>
                </c:pt>
                <c:pt idx="4241">
                  <c:v>2122.7666004465823</c:v>
                </c:pt>
                <c:pt idx="4242">
                  <c:v>2387.4566626401052</c:v>
                </c:pt>
                <c:pt idx="4243">
                  <c:v>2102.90485388765</c:v>
                </c:pt>
                <c:pt idx="4244">
                  <c:v>2100.3862352030546</c:v>
                </c:pt>
                <c:pt idx="4245">
                  <c:v>2103.9056662857643</c:v>
                </c:pt>
                <c:pt idx="4246">
                  <c:v>2305.8149819858336</c:v>
                </c:pt>
                <c:pt idx="4247">
                  <c:v>2106.4055818690031</c:v>
                </c:pt>
                <c:pt idx="4248">
                  <c:v>2747.8446736368273</c:v>
                </c:pt>
                <c:pt idx="4249">
                  <c:v>2148.9936992450321</c:v>
                </c:pt>
                <c:pt idx="4250">
                  <c:v>2129.9551385463383</c:v>
                </c:pt>
                <c:pt idx="4251">
                  <c:v>2435.1190895713007</c:v>
                </c:pt>
                <c:pt idx="4252">
                  <c:v>2408.0671923677905</c:v>
                </c:pt>
                <c:pt idx="4253">
                  <c:v>2228.0189008656062</c:v>
                </c:pt>
                <c:pt idx="4254">
                  <c:v>2107.8578947308574</c:v>
                </c:pt>
                <c:pt idx="4255">
                  <c:v>2081.9915803889944</c:v>
                </c:pt>
                <c:pt idx="4256">
                  <c:v>2166.188011846074</c:v>
                </c:pt>
                <c:pt idx="4257">
                  <c:v>2254.0840247387459</c:v>
                </c:pt>
                <c:pt idx="4258">
                  <c:v>2139.2986008598623</c:v>
                </c:pt>
                <c:pt idx="4259">
                  <c:v>2068.6841584964291</c:v>
                </c:pt>
                <c:pt idx="4260">
                  <c:v>2139.9262224422373</c:v>
                </c:pt>
                <c:pt idx="4261">
                  <c:v>2085.5426058760977</c:v>
                </c:pt>
                <c:pt idx="4262">
                  <c:v>2524.5449958359877</c:v>
                </c:pt>
                <c:pt idx="4263">
                  <c:v>2350.6137485904173</c:v>
                </c:pt>
                <c:pt idx="4264">
                  <c:v>2150.3561419231901</c:v>
                </c:pt>
                <c:pt idx="4265">
                  <c:v>2310.5896971728271</c:v>
                </c:pt>
                <c:pt idx="4266">
                  <c:v>2244.379870512822</c:v>
                </c:pt>
                <c:pt idx="4267">
                  <c:v>2071.9669995198669</c:v>
                </c:pt>
                <c:pt idx="4268">
                  <c:v>2525.1612030641995</c:v>
                </c:pt>
                <c:pt idx="4269">
                  <c:v>2070.226922866902</c:v>
                </c:pt>
                <c:pt idx="4270">
                  <c:v>2100.5827373045677</c:v>
                </c:pt>
                <c:pt idx="4271">
                  <c:v>2440.8719749661241</c:v>
                </c:pt>
                <c:pt idx="4272">
                  <c:v>2273.2147028837821</c:v>
                </c:pt>
                <c:pt idx="4273">
                  <c:v>2447.7875905892265</c:v>
                </c:pt>
                <c:pt idx="4274">
                  <c:v>2125.7846317781841</c:v>
                </c:pt>
                <c:pt idx="4275">
                  <c:v>2164.8821538739026</c:v>
                </c:pt>
                <c:pt idx="4276">
                  <c:v>2620.3498948575038</c:v>
                </c:pt>
                <c:pt idx="4277">
                  <c:v>2314.7036306103255</c:v>
                </c:pt>
                <c:pt idx="4278">
                  <c:v>2083.7702473386303</c:v>
                </c:pt>
                <c:pt idx="4279">
                  <c:v>2091.181255540846</c:v>
                </c:pt>
                <c:pt idx="4280">
                  <c:v>2081.8685606891795</c:v>
                </c:pt>
                <c:pt idx="4281">
                  <c:v>2273.8581947338853</c:v>
                </c:pt>
                <c:pt idx="4282">
                  <c:v>2061.7753439410881</c:v>
                </c:pt>
                <c:pt idx="4283">
                  <c:v>2149.0419818932719</c:v>
                </c:pt>
                <c:pt idx="4284">
                  <c:v>3114.711584631365</c:v>
                </c:pt>
                <c:pt idx="4285">
                  <c:v>2268.6428877937506</c:v>
                </c:pt>
                <c:pt idx="4286">
                  <c:v>2075.138223446339</c:v>
                </c:pt>
                <c:pt idx="4287">
                  <c:v>2106.8372520893772</c:v>
                </c:pt>
                <c:pt idx="4288">
                  <c:v>2348.7484513078593</c:v>
                </c:pt>
                <c:pt idx="4289">
                  <c:v>2073.684468992964</c:v>
                </c:pt>
                <c:pt idx="4290">
                  <c:v>2533.495490333024</c:v>
                </c:pt>
                <c:pt idx="4291">
                  <c:v>2371.1692345734446</c:v>
                </c:pt>
                <c:pt idx="4292">
                  <c:v>2367.6908823000913</c:v>
                </c:pt>
                <c:pt idx="4293">
                  <c:v>2290.1564061813142</c:v>
                </c:pt>
                <c:pt idx="4294">
                  <c:v>2199.7017344227479</c:v>
                </c:pt>
                <c:pt idx="4295">
                  <c:v>2217.7808941073472</c:v>
                </c:pt>
                <c:pt idx="4296">
                  <c:v>2060.3254195123995</c:v>
                </c:pt>
                <c:pt idx="4297">
                  <c:v>2479.5813985709237</c:v>
                </c:pt>
                <c:pt idx="4298">
                  <c:v>2377.7200568647468</c:v>
                </c:pt>
                <c:pt idx="4299">
                  <c:v>2332.6048441086086</c:v>
                </c:pt>
                <c:pt idx="4300">
                  <c:v>2247.989937520088</c:v>
                </c:pt>
                <c:pt idx="4301">
                  <c:v>2172.0934823255188</c:v>
                </c:pt>
                <c:pt idx="4302">
                  <c:v>2320.154665703833</c:v>
                </c:pt>
                <c:pt idx="4303">
                  <c:v>2335.4559810779538</c:v>
                </c:pt>
                <c:pt idx="4304">
                  <c:v>2688.9329593732091</c:v>
                </c:pt>
                <c:pt idx="4305">
                  <c:v>2091.7746783060707</c:v>
                </c:pt>
                <c:pt idx="4306">
                  <c:v>2450.9887886886172</c:v>
                </c:pt>
                <c:pt idx="4307">
                  <c:v>2241.9620285158253</c:v>
                </c:pt>
                <c:pt idx="4308">
                  <c:v>2093.8224686241861</c:v>
                </c:pt>
                <c:pt idx="4309">
                  <c:v>2120.0152361309306</c:v>
                </c:pt>
                <c:pt idx="4310">
                  <c:v>2152.4632228554719</c:v>
                </c:pt>
                <c:pt idx="4311">
                  <c:v>2676.0024128592308</c:v>
                </c:pt>
                <c:pt idx="4312">
                  <c:v>2370.2794589849227</c:v>
                </c:pt>
                <c:pt idx="4313">
                  <c:v>2225.1465496916508</c:v>
                </c:pt>
                <c:pt idx="4314">
                  <c:v>2184.9861335111782</c:v>
                </c:pt>
                <c:pt idx="4315">
                  <c:v>2060.5119855420826</c:v>
                </c:pt>
                <c:pt idx="4316">
                  <c:v>2103.6953628451756</c:v>
                </c:pt>
                <c:pt idx="4317">
                  <c:v>2206.4907228725715</c:v>
                </c:pt>
                <c:pt idx="4318">
                  <c:v>2084.5417860524476</c:v>
                </c:pt>
                <c:pt idx="4319">
                  <c:v>2087.1983728805621</c:v>
                </c:pt>
                <c:pt idx="4320">
                  <c:v>2127.97916775881</c:v>
                </c:pt>
                <c:pt idx="4321">
                  <c:v>2768.1550883554964</c:v>
                </c:pt>
                <c:pt idx="4322">
                  <c:v>2470.0655529600517</c:v>
                </c:pt>
                <c:pt idx="4323">
                  <c:v>2374.2117932019964</c:v>
                </c:pt>
                <c:pt idx="4324">
                  <c:v>2340.7823758102954</c:v>
                </c:pt>
                <c:pt idx="4325">
                  <c:v>2519.3895994544337</c:v>
                </c:pt>
                <c:pt idx="4326">
                  <c:v>2076.8708761406087</c:v>
                </c:pt>
                <c:pt idx="4327">
                  <c:v>2121.4605748185013</c:v>
                </c:pt>
                <c:pt idx="4328">
                  <c:v>2313.1397381362081</c:v>
                </c:pt>
                <c:pt idx="4329">
                  <c:v>2231.122796063928</c:v>
                </c:pt>
                <c:pt idx="4330">
                  <c:v>2500.9586416074353</c:v>
                </c:pt>
                <c:pt idx="4331">
                  <c:v>2113.5242419773554</c:v>
                </c:pt>
                <c:pt idx="4332">
                  <c:v>2283.617515484365</c:v>
                </c:pt>
                <c:pt idx="4333">
                  <c:v>2055.8544616004883</c:v>
                </c:pt>
                <c:pt idx="4334">
                  <c:v>2600.6609044159241</c:v>
                </c:pt>
                <c:pt idx="4335">
                  <c:v>2287.2061827809207</c:v>
                </c:pt>
                <c:pt idx="4336">
                  <c:v>2435.14076877158</c:v>
                </c:pt>
                <c:pt idx="4337">
                  <c:v>2341.2816217560567</c:v>
                </c:pt>
                <c:pt idx="4338">
                  <c:v>2150.5844390618759</c:v>
                </c:pt>
                <c:pt idx="4339">
                  <c:v>2371.4199148237376</c:v>
                </c:pt>
                <c:pt idx="4340">
                  <c:v>2135.9356993690162</c:v>
                </c:pt>
                <c:pt idx="4341">
                  <c:v>2131.792627387581</c:v>
                </c:pt>
                <c:pt idx="4342">
                  <c:v>2163.9881727784937</c:v>
                </c:pt>
                <c:pt idx="4343">
                  <c:v>2132.7329721864398</c:v>
                </c:pt>
                <c:pt idx="4344">
                  <c:v>2572.5397676837383</c:v>
                </c:pt>
                <c:pt idx="4345">
                  <c:v>2281.9480422195056</c:v>
                </c:pt>
                <c:pt idx="4346">
                  <c:v>2039.1975535082679</c:v>
                </c:pt>
                <c:pt idx="4347">
                  <c:v>2113.7148019705146</c:v>
                </c:pt>
                <c:pt idx="4348">
                  <c:v>2324.5205467523806</c:v>
                </c:pt>
                <c:pt idx="4349">
                  <c:v>2061.5270798415395</c:v>
                </c:pt>
                <c:pt idx="4350">
                  <c:v>2070.7252960213282</c:v>
                </c:pt>
                <c:pt idx="4351">
                  <c:v>2109.8438190048173</c:v>
                </c:pt>
                <c:pt idx="4352">
                  <c:v>2041.5930900139763</c:v>
                </c:pt>
                <c:pt idx="4353">
                  <c:v>2133.0488476658534</c:v>
                </c:pt>
                <c:pt idx="4354">
                  <c:v>2189.6129131640237</c:v>
                </c:pt>
                <c:pt idx="4355">
                  <c:v>2490.4127752274094</c:v>
                </c:pt>
                <c:pt idx="4356">
                  <c:v>2072.2851957967528</c:v>
                </c:pt>
                <c:pt idx="4357">
                  <c:v>2089.239673036996</c:v>
                </c:pt>
                <c:pt idx="4358">
                  <c:v>2299.4194814666143</c:v>
                </c:pt>
                <c:pt idx="4359">
                  <c:v>2223.8027760029909</c:v>
                </c:pt>
                <c:pt idx="4360">
                  <c:v>2106.0824163604475</c:v>
                </c:pt>
                <c:pt idx="4361">
                  <c:v>2166.7354310391133</c:v>
                </c:pt>
                <c:pt idx="4362">
                  <c:v>2169.687729925889</c:v>
                </c:pt>
                <c:pt idx="4363">
                  <c:v>2643.9467046708178</c:v>
                </c:pt>
                <c:pt idx="4364">
                  <c:v>2282.3328915038655</c:v>
                </c:pt>
                <c:pt idx="4365">
                  <c:v>2063.2067720405535</c:v>
                </c:pt>
                <c:pt idx="4366">
                  <c:v>2183.6291564233065</c:v>
                </c:pt>
                <c:pt idx="4367">
                  <c:v>2590.4590903013936</c:v>
                </c:pt>
                <c:pt idx="4368">
                  <c:v>2057.2281893696127</c:v>
                </c:pt>
                <c:pt idx="4369">
                  <c:v>2121.6600828685205</c:v>
                </c:pt>
                <c:pt idx="4370">
                  <c:v>2062.9401297109239</c:v>
                </c:pt>
                <c:pt idx="4371">
                  <c:v>2515.8905128744459</c:v>
                </c:pt>
                <c:pt idx="4372">
                  <c:v>2071.9752640845013</c:v>
                </c:pt>
                <c:pt idx="4373">
                  <c:v>2115.0165577018415</c:v>
                </c:pt>
                <c:pt idx="4374">
                  <c:v>2550.4224942344163</c:v>
                </c:pt>
                <c:pt idx="4375">
                  <c:v>2088.2973597043374</c:v>
                </c:pt>
                <c:pt idx="4376">
                  <c:v>2083.4275743670514</c:v>
                </c:pt>
                <c:pt idx="4377">
                  <c:v>2142.7960594482392</c:v>
                </c:pt>
                <c:pt idx="4378">
                  <c:v>2228.5367133752852</c:v>
                </c:pt>
                <c:pt idx="4379">
                  <c:v>2109.8960773771259</c:v>
                </c:pt>
                <c:pt idx="4380">
                  <c:v>2253.6771505995721</c:v>
                </c:pt>
                <c:pt idx="4381">
                  <c:v>2491.9412577168314</c:v>
                </c:pt>
                <c:pt idx="4382">
                  <c:v>2360.2107416503241</c:v>
                </c:pt>
                <c:pt idx="4383">
                  <c:v>2338.599385296131</c:v>
                </c:pt>
                <c:pt idx="4384">
                  <c:v>2119.0634985915731</c:v>
                </c:pt>
                <c:pt idx="4385">
                  <c:v>2294.5601183960689</c:v>
                </c:pt>
                <c:pt idx="4386">
                  <c:v>2273.5099646769477</c:v>
                </c:pt>
                <c:pt idx="4387">
                  <c:v>2198.3405584747643</c:v>
                </c:pt>
                <c:pt idx="4388">
                  <c:v>2027.8225077927871</c:v>
                </c:pt>
                <c:pt idx="4389">
                  <c:v>2350.163091960083</c:v>
                </c:pt>
                <c:pt idx="4390">
                  <c:v>2255.4322995858702</c:v>
                </c:pt>
                <c:pt idx="4391">
                  <c:v>2156.4283248387233</c:v>
                </c:pt>
                <c:pt idx="4392">
                  <c:v>2228.2093773860497</c:v>
                </c:pt>
                <c:pt idx="4393">
                  <c:v>2283.9483089427836</c:v>
                </c:pt>
                <c:pt idx="4394">
                  <c:v>2755.9137192028065</c:v>
                </c:pt>
                <c:pt idx="4395">
                  <c:v>2037.5452496534472</c:v>
                </c:pt>
                <c:pt idx="4396">
                  <c:v>2227.1381668460945</c:v>
                </c:pt>
                <c:pt idx="4397">
                  <c:v>2116.6451498071656</c:v>
                </c:pt>
                <c:pt idx="4398">
                  <c:v>2187.5691766142386</c:v>
                </c:pt>
                <c:pt idx="4399">
                  <c:v>2326.6586425930868</c:v>
                </c:pt>
                <c:pt idx="4400">
                  <c:v>2170.2110164264436</c:v>
                </c:pt>
                <c:pt idx="4401">
                  <c:v>2146.3441398705231</c:v>
                </c:pt>
                <c:pt idx="4402">
                  <c:v>2238.5300231673082</c:v>
                </c:pt>
                <c:pt idx="4403">
                  <c:v>2147.0840456350129</c:v>
                </c:pt>
                <c:pt idx="4404">
                  <c:v>2021.3035294869646</c:v>
                </c:pt>
                <c:pt idx="4405">
                  <c:v>2547.4637308717465</c:v>
                </c:pt>
                <c:pt idx="4406">
                  <c:v>2475.6509212822589</c:v>
                </c:pt>
                <c:pt idx="4407">
                  <c:v>2238.2484427617856</c:v>
                </c:pt>
                <c:pt idx="4408">
                  <c:v>2667.1749424472769</c:v>
                </c:pt>
                <c:pt idx="4409">
                  <c:v>2126.2260213854729</c:v>
                </c:pt>
                <c:pt idx="4410">
                  <c:v>2127.2744483648171</c:v>
                </c:pt>
                <c:pt idx="4411">
                  <c:v>2438.9326150722559</c:v>
                </c:pt>
                <c:pt idx="4412">
                  <c:v>2410.7316692668633</c:v>
                </c:pt>
                <c:pt idx="4413">
                  <c:v>2018.4997137155406</c:v>
                </c:pt>
                <c:pt idx="4414">
                  <c:v>2375.0974339710997</c:v>
                </c:pt>
                <c:pt idx="4415">
                  <c:v>2308.1055528561337</c:v>
                </c:pt>
                <c:pt idx="4416">
                  <c:v>2131.074182535343</c:v>
                </c:pt>
                <c:pt idx="4417">
                  <c:v>2126.9553577752636</c:v>
                </c:pt>
                <c:pt idx="4418">
                  <c:v>2675.5819824208193</c:v>
                </c:pt>
                <c:pt idx="4419">
                  <c:v>2030.8843194709909</c:v>
                </c:pt>
                <c:pt idx="4420">
                  <c:v>2390.6466565213627</c:v>
                </c:pt>
                <c:pt idx="4421">
                  <c:v>2601.0128750396898</c:v>
                </c:pt>
                <c:pt idx="4422">
                  <c:v>2039.1136353219331</c:v>
                </c:pt>
                <c:pt idx="4423">
                  <c:v>2053.9208548343468</c:v>
                </c:pt>
                <c:pt idx="4424">
                  <c:v>2577.7356806084567</c:v>
                </c:pt>
                <c:pt idx="4425">
                  <c:v>2374.5385806422041</c:v>
                </c:pt>
                <c:pt idx="4426">
                  <c:v>2363.4754175606031</c:v>
                </c:pt>
                <c:pt idx="4427">
                  <c:v>2137.5691258065785</c:v>
                </c:pt>
                <c:pt idx="4428">
                  <c:v>2053.0198363429813</c:v>
                </c:pt>
                <c:pt idx="4429">
                  <c:v>2308.8684287781471</c:v>
                </c:pt>
                <c:pt idx="4430">
                  <c:v>2023.9172596085077</c:v>
                </c:pt>
                <c:pt idx="4431">
                  <c:v>2101.98505103457</c:v>
                </c:pt>
                <c:pt idx="4432">
                  <c:v>2655.0526356033515</c:v>
                </c:pt>
                <c:pt idx="4433">
                  <c:v>2027.3878221234963</c:v>
                </c:pt>
                <c:pt idx="4434">
                  <c:v>2098.6043489713838</c:v>
                </c:pt>
                <c:pt idx="4435">
                  <c:v>2189.1814077618146</c:v>
                </c:pt>
                <c:pt idx="4436">
                  <c:v>2013.2392450451339</c:v>
                </c:pt>
                <c:pt idx="4437">
                  <c:v>2093.643791312531</c:v>
                </c:pt>
                <c:pt idx="4438">
                  <c:v>2068.3899926630243</c:v>
                </c:pt>
                <c:pt idx="4439">
                  <c:v>2079.140270523254</c:v>
                </c:pt>
                <c:pt idx="4440">
                  <c:v>2109.6795161375367</c:v>
                </c:pt>
                <c:pt idx="4441">
                  <c:v>2343.778079632099</c:v>
                </c:pt>
                <c:pt idx="4442">
                  <c:v>2214.6249895937485</c:v>
                </c:pt>
                <c:pt idx="4443">
                  <c:v>2366.5462845569009</c:v>
                </c:pt>
                <c:pt idx="4444">
                  <c:v>2038.8253323123918</c:v>
                </c:pt>
                <c:pt idx="4445">
                  <c:v>2083.5119769583871</c:v>
                </c:pt>
                <c:pt idx="4446">
                  <c:v>2139.8799558557048</c:v>
                </c:pt>
                <c:pt idx="4447">
                  <c:v>2687.8091238873221</c:v>
                </c:pt>
                <c:pt idx="4448">
                  <c:v>2449.5208787581996</c:v>
                </c:pt>
                <c:pt idx="4449">
                  <c:v>2087.3331708545552</c:v>
                </c:pt>
                <c:pt idx="4450">
                  <c:v>2160.0837549706062</c:v>
                </c:pt>
                <c:pt idx="4451">
                  <c:v>2182.1253994554977</c:v>
                </c:pt>
                <c:pt idx="4452">
                  <c:v>2240.3893755860645</c:v>
                </c:pt>
                <c:pt idx="4453">
                  <c:v>2076.0430674931395</c:v>
                </c:pt>
                <c:pt idx="4454">
                  <c:v>2152.2636635942117</c:v>
                </c:pt>
                <c:pt idx="4455">
                  <c:v>2174.9341453105735</c:v>
                </c:pt>
                <c:pt idx="4456">
                  <c:v>2216.0690511692574</c:v>
                </c:pt>
                <c:pt idx="4457">
                  <c:v>2063.7773849284304</c:v>
                </c:pt>
                <c:pt idx="4458">
                  <c:v>2071.0468694149959</c:v>
                </c:pt>
                <c:pt idx="4459">
                  <c:v>2194.4523023956162</c:v>
                </c:pt>
                <c:pt idx="4460">
                  <c:v>2228.0265907758467</c:v>
                </c:pt>
                <c:pt idx="4461">
                  <c:v>2474.1341604477998</c:v>
                </c:pt>
                <c:pt idx="4462">
                  <c:v>2167.5193302099883</c:v>
                </c:pt>
                <c:pt idx="4463">
                  <c:v>2164.3262543275123</c:v>
                </c:pt>
                <c:pt idx="4464">
                  <c:v>2823.9104948393378</c:v>
                </c:pt>
                <c:pt idx="4465">
                  <c:v>2768.2984179240766</c:v>
                </c:pt>
                <c:pt idx="4466">
                  <c:v>2311.9773617039946</c:v>
                </c:pt>
                <c:pt idx="4467">
                  <c:v>2168.3995553724531</c:v>
                </c:pt>
                <c:pt idx="4468">
                  <c:v>2090.1779390817287</c:v>
                </c:pt>
                <c:pt idx="4469">
                  <c:v>2601.4555140302559</c:v>
                </c:pt>
                <c:pt idx="4470">
                  <c:v>2447.2146712614458</c:v>
                </c:pt>
                <c:pt idx="4471">
                  <c:v>2095.313752374781</c:v>
                </c:pt>
                <c:pt idx="4472">
                  <c:v>2103.4654412069544</c:v>
                </c:pt>
                <c:pt idx="4473">
                  <c:v>2223.2011802023771</c:v>
                </c:pt>
                <c:pt idx="4474">
                  <c:v>2440.6332806189894</c:v>
                </c:pt>
                <c:pt idx="4475">
                  <c:v>2124.7357275646855</c:v>
                </c:pt>
                <c:pt idx="4476">
                  <c:v>2107.8978579639543</c:v>
                </c:pt>
                <c:pt idx="4477">
                  <c:v>2094.3590965084322</c:v>
                </c:pt>
                <c:pt idx="4478">
                  <c:v>2922.8028340339229</c:v>
                </c:pt>
                <c:pt idx="4479">
                  <c:v>2917.5162488392257</c:v>
                </c:pt>
                <c:pt idx="4480">
                  <c:v>3073.2984485570551</c:v>
                </c:pt>
                <c:pt idx="4481">
                  <c:v>2608.7161515213147</c:v>
                </c:pt>
                <c:pt idx="4482">
                  <c:v>2464.6816460426217</c:v>
                </c:pt>
                <c:pt idx="4483">
                  <c:v>2209.9974139461774</c:v>
                </c:pt>
                <c:pt idx="4484">
                  <c:v>2011.6964207373467</c:v>
                </c:pt>
                <c:pt idx="4485">
                  <c:v>2410.0666474320428</c:v>
                </c:pt>
                <c:pt idx="4486">
                  <c:v>2049.5785811786254</c:v>
                </c:pt>
                <c:pt idx="4487">
                  <c:v>2065.5814196066212</c:v>
                </c:pt>
                <c:pt idx="4488">
                  <c:v>2146.9289310086292</c:v>
                </c:pt>
                <c:pt idx="4489">
                  <c:v>3215.6699524170003</c:v>
                </c:pt>
                <c:pt idx="4490">
                  <c:v>2600.6347806681479</c:v>
                </c:pt>
                <c:pt idx="4491">
                  <c:v>2018.4872633454277</c:v>
                </c:pt>
                <c:pt idx="4492">
                  <c:v>2401.1866999158156</c:v>
                </c:pt>
                <c:pt idx="4493">
                  <c:v>2174.1450804017827</c:v>
                </c:pt>
                <c:pt idx="4494">
                  <c:v>2008.5304180034036</c:v>
                </c:pt>
                <c:pt idx="4495">
                  <c:v>2211.5616925940485</c:v>
                </c:pt>
                <c:pt idx="4496">
                  <c:v>3062.8117671009668</c:v>
                </c:pt>
                <c:pt idx="4497">
                  <c:v>2023.3024326525308</c:v>
                </c:pt>
                <c:pt idx="4498">
                  <c:v>2432.327412835863</c:v>
                </c:pt>
                <c:pt idx="4499">
                  <c:v>2011.9240984520907</c:v>
                </c:pt>
                <c:pt idx="4500">
                  <c:v>2207.6114953827841</c:v>
                </c:pt>
                <c:pt idx="4501">
                  <c:v>2046.9571187364002</c:v>
                </c:pt>
                <c:pt idx="4502">
                  <c:v>2205.9219213279771</c:v>
                </c:pt>
                <c:pt idx="4503">
                  <c:v>2784.8656996389072</c:v>
                </c:pt>
                <c:pt idx="4504">
                  <c:v>2227.1397732914738</c:v>
                </c:pt>
                <c:pt idx="4505">
                  <c:v>2171.1991401757937</c:v>
                </c:pt>
                <c:pt idx="4506">
                  <c:v>2013.0735221759301</c:v>
                </c:pt>
                <c:pt idx="4507">
                  <c:v>2007.562067393573</c:v>
                </c:pt>
                <c:pt idx="4508">
                  <c:v>2431.3577959102267</c:v>
                </c:pt>
                <c:pt idx="4509">
                  <c:v>2112.3797983241275</c:v>
                </c:pt>
                <c:pt idx="4510">
                  <c:v>2076.2088837932752</c:v>
                </c:pt>
                <c:pt idx="4511">
                  <c:v>1990.7951047573574</c:v>
                </c:pt>
                <c:pt idx="4512">
                  <c:v>2867.0055911021132</c:v>
                </c:pt>
                <c:pt idx="4513">
                  <c:v>2054.4593916210679</c:v>
                </c:pt>
                <c:pt idx="4514">
                  <c:v>2016.0862775087971</c:v>
                </c:pt>
                <c:pt idx="4515">
                  <c:v>2192.4889346280625</c:v>
                </c:pt>
                <c:pt idx="4516">
                  <c:v>2010.7762261608118</c:v>
                </c:pt>
                <c:pt idx="4517">
                  <c:v>2099.8226203477734</c:v>
                </c:pt>
                <c:pt idx="4518">
                  <c:v>2190.740169710637</c:v>
                </c:pt>
                <c:pt idx="4519">
                  <c:v>2316.2074271787783</c:v>
                </c:pt>
                <c:pt idx="4520">
                  <c:v>2278.0871644798412</c:v>
                </c:pt>
                <c:pt idx="4521">
                  <c:v>2113.6522069484117</c:v>
                </c:pt>
                <c:pt idx="4522">
                  <c:v>1986.51184820406</c:v>
                </c:pt>
                <c:pt idx="4523">
                  <c:v>2411.6920120347495</c:v>
                </c:pt>
                <c:pt idx="4524">
                  <c:v>2264.3548488193046</c:v>
                </c:pt>
                <c:pt idx="4525">
                  <c:v>2071.897821323992</c:v>
                </c:pt>
                <c:pt idx="4526">
                  <c:v>2018.2254162994689</c:v>
                </c:pt>
                <c:pt idx="4527">
                  <c:v>2252.8521184542146</c:v>
                </c:pt>
                <c:pt idx="4528">
                  <c:v>2231.1336133424757</c:v>
                </c:pt>
                <c:pt idx="4529">
                  <c:v>2235.7066960495267</c:v>
                </c:pt>
                <c:pt idx="4530">
                  <c:v>2139.8502251231575</c:v>
                </c:pt>
                <c:pt idx="4531">
                  <c:v>2145.6920413498519</c:v>
                </c:pt>
                <c:pt idx="4532">
                  <c:v>2192.1792547200466</c:v>
                </c:pt>
                <c:pt idx="4533">
                  <c:v>2456.2996279298159</c:v>
                </c:pt>
                <c:pt idx="4534">
                  <c:v>2117.7294884732496</c:v>
                </c:pt>
                <c:pt idx="4535">
                  <c:v>2031.3034743343678</c:v>
                </c:pt>
                <c:pt idx="4536">
                  <c:v>2115.3995004063186</c:v>
                </c:pt>
                <c:pt idx="4537">
                  <c:v>2003.306639778546</c:v>
                </c:pt>
                <c:pt idx="4538">
                  <c:v>2380.0761196618505</c:v>
                </c:pt>
                <c:pt idx="4539">
                  <c:v>2039.6335701277112</c:v>
                </c:pt>
                <c:pt idx="4540">
                  <c:v>2069.3675429360114</c:v>
                </c:pt>
                <c:pt idx="4541">
                  <c:v>2442.8998732701111</c:v>
                </c:pt>
                <c:pt idx="4542">
                  <c:v>2022.7040806729701</c:v>
                </c:pt>
                <c:pt idx="4543">
                  <c:v>2148.6385070875795</c:v>
                </c:pt>
                <c:pt idx="4544">
                  <c:v>2053.5896773315967</c:v>
                </c:pt>
                <c:pt idx="4545">
                  <c:v>2367.8854813403977</c:v>
                </c:pt>
                <c:pt idx="4546">
                  <c:v>2109.3427226323574</c:v>
                </c:pt>
                <c:pt idx="4547">
                  <c:v>2891.0027236983601</c:v>
                </c:pt>
                <c:pt idx="4548">
                  <c:v>2138.4071371812561</c:v>
                </c:pt>
                <c:pt idx="4549">
                  <c:v>2062.1429423990276</c:v>
                </c:pt>
                <c:pt idx="4550">
                  <c:v>2159.550198184415</c:v>
                </c:pt>
                <c:pt idx="4551">
                  <c:v>2289.8499969974446</c:v>
                </c:pt>
                <c:pt idx="4552">
                  <c:v>2099.6447949738977</c:v>
                </c:pt>
                <c:pt idx="4553">
                  <c:v>2603.1526108490452</c:v>
                </c:pt>
                <c:pt idx="4554">
                  <c:v>2001.2228453992198</c:v>
                </c:pt>
                <c:pt idx="4555">
                  <c:v>2065.49870440214</c:v>
                </c:pt>
                <c:pt idx="4556">
                  <c:v>2024.7910420108992</c:v>
                </c:pt>
                <c:pt idx="4557">
                  <c:v>1986.5867809663005</c:v>
                </c:pt>
                <c:pt idx="4558">
                  <c:v>2002.8734958884993</c:v>
                </c:pt>
                <c:pt idx="4559">
                  <c:v>2253.8739789170922</c:v>
                </c:pt>
                <c:pt idx="4560">
                  <c:v>2006.8916463785645</c:v>
                </c:pt>
                <c:pt idx="4561">
                  <c:v>2330.1137507498424</c:v>
                </c:pt>
                <c:pt idx="4562">
                  <c:v>2187.4607055178271</c:v>
                </c:pt>
                <c:pt idx="4563">
                  <c:v>2156.1147121763984</c:v>
                </c:pt>
                <c:pt idx="4564">
                  <c:v>2153.5940306975663</c:v>
                </c:pt>
                <c:pt idx="4565">
                  <c:v>2958.6601700856154</c:v>
                </c:pt>
                <c:pt idx="4566">
                  <c:v>2163.8371492757828</c:v>
                </c:pt>
                <c:pt idx="4567">
                  <c:v>2058.1016183124348</c:v>
                </c:pt>
                <c:pt idx="4568">
                  <c:v>2034.9936118121432</c:v>
                </c:pt>
                <c:pt idx="4569">
                  <c:v>3064.3901343666116</c:v>
                </c:pt>
                <c:pt idx="4570">
                  <c:v>2042.3840564107334</c:v>
                </c:pt>
                <c:pt idx="4571">
                  <c:v>2549.5676677601627</c:v>
                </c:pt>
                <c:pt idx="4572">
                  <c:v>2183.4975535113399</c:v>
                </c:pt>
                <c:pt idx="4573">
                  <c:v>2694.7946286880178</c:v>
                </c:pt>
                <c:pt idx="4574">
                  <c:v>2169.5431627864973</c:v>
                </c:pt>
                <c:pt idx="4575">
                  <c:v>2195.5828187249181</c:v>
                </c:pt>
                <c:pt idx="4576">
                  <c:v>2124.831618911141</c:v>
                </c:pt>
                <c:pt idx="4577">
                  <c:v>2054.128706806227</c:v>
                </c:pt>
                <c:pt idx="4578">
                  <c:v>2159.5116349009413</c:v>
                </c:pt>
                <c:pt idx="4579">
                  <c:v>2562.4119455980967</c:v>
                </c:pt>
                <c:pt idx="4580">
                  <c:v>2377.9664179962519</c:v>
                </c:pt>
                <c:pt idx="4581">
                  <c:v>2357.5654588112793</c:v>
                </c:pt>
                <c:pt idx="4582">
                  <c:v>1972.7012907426013</c:v>
                </c:pt>
                <c:pt idx="4583">
                  <c:v>2131.8933376080431</c:v>
                </c:pt>
                <c:pt idx="4584">
                  <c:v>1988.3601420025198</c:v>
                </c:pt>
                <c:pt idx="4585">
                  <c:v>2002.7605621459056</c:v>
                </c:pt>
                <c:pt idx="4586">
                  <c:v>2001.8888517128767</c:v>
                </c:pt>
                <c:pt idx="4587">
                  <c:v>2149.3483836261548</c:v>
                </c:pt>
                <c:pt idx="4588">
                  <c:v>2539.1838726464575</c:v>
                </c:pt>
                <c:pt idx="4589">
                  <c:v>2316.8255971298213</c:v>
                </c:pt>
                <c:pt idx="4590">
                  <c:v>2116.692670356053</c:v>
                </c:pt>
                <c:pt idx="4591">
                  <c:v>2258.5255944550959</c:v>
                </c:pt>
                <c:pt idx="4592">
                  <c:v>2474.1782466845825</c:v>
                </c:pt>
                <c:pt idx="4593">
                  <c:v>2457.1990111060459</c:v>
                </c:pt>
                <c:pt idx="4594">
                  <c:v>2212.199202917659</c:v>
                </c:pt>
                <c:pt idx="4595">
                  <c:v>2619.6524990530315</c:v>
                </c:pt>
                <c:pt idx="4596">
                  <c:v>1983.0500793639617</c:v>
                </c:pt>
                <c:pt idx="4597">
                  <c:v>2259.9906101745637</c:v>
                </c:pt>
                <c:pt idx="4598">
                  <c:v>2427.2422638836197</c:v>
                </c:pt>
                <c:pt idx="4599">
                  <c:v>2122.1568512987551</c:v>
                </c:pt>
                <c:pt idx="4600">
                  <c:v>2410.9114463531814</c:v>
                </c:pt>
                <c:pt idx="4601">
                  <c:v>1990.9656418996688</c:v>
                </c:pt>
                <c:pt idx="4602">
                  <c:v>2053.8849064809474</c:v>
                </c:pt>
                <c:pt idx="4603">
                  <c:v>1993.9044588341737</c:v>
                </c:pt>
                <c:pt idx="4604">
                  <c:v>2009.0399561615563</c:v>
                </c:pt>
                <c:pt idx="4605">
                  <c:v>2058.2860562644437</c:v>
                </c:pt>
                <c:pt idx="4606">
                  <c:v>1968.6708842315318</c:v>
                </c:pt>
                <c:pt idx="4607">
                  <c:v>2482.02805735118</c:v>
                </c:pt>
                <c:pt idx="4608">
                  <c:v>2028.5301168291739</c:v>
                </c:pt>
                <c:pt idx="4609">
                  <c:v>1961.7544920836046</c:v>
                </c:pt>
                <c:pt idx="4610">
                  <c:v>2513.6146937676431</c:v>
                </c:pt>
                <c:pt idx="4611">
                  <c:v>2394.7205468779807</c:v>
                </c:pt>
                <c:pt idx="4612">
                  <c:v>2162.2839717635425</c:v>
                </c:pt>
                <c:pt idx="4613">
                  <c:v>2013.3270556600169</c:v>
                </c:pt>
                <c:pt idx="4614">
                  <c:v>2042.759491034868</c:v>
                </c:pt>
                <c:pt idx="4615">
                  <c:v>2037.7206118648023</c:v>
                </c:pt>
                <c:pt idx="4616">
                  <c:v>2389.9184114294353</c:v>
                </c:pt>
                <c:pt idx="4617">
                  <c:v>2247.1069350680091</c:v>
                </c:pt>
                <c:pt idx="4618">
                  <c:v>1944.7894272823783</c:v>
                </c:pt>
                <c:pt idx="4619">
                  <c:v>2161.7672660837002</c:v>
                </c:pt>
                <c:pt idx="4620">
                  <c:v>1967.0866586802144</c:v>
                </c:pt>
                <c:pt idx="4621">
                  <c:v>2036.6835152548783</c:v>
                </c:pt>
                <c:pt idx="4622">
                  <c:v>1962.4987922131204</c:v>
                </c:pt>
                <c:pt idx="4623">
                  <c:v>2453.3748997997177</c:v>
                </c:pt>
                <c:pt idx="4624">
                  <c:v>2398.8992997088581</c:v>
                </c:pt>
                <c:pt idx="4625">
                  <c:v>2066.1212969100734</c:v>
                </c:pt>
                <c:pt idx="4626">
                  <c:v>1974.7791026490772</c:v>
                </c:pt>
                <c:pt idx="4627">
                  <c:v>2191.059013020149</c:v>
                </c:pt>
                <c:pt idx="4628">
                  <c:v>2360.2503884493794</c:v>
                </c:pt>
                <c:pt idx="4629">
                  <c:v>2010.6565380845498</c:v>
                </c:pt>
                <c:pt idx="4630">
                  <c:v>1959.2118823957148</c:v>
                </c:pt>
                <c:pt idx="4631">
                  <c:v>2479.9694970693668</c:v>
                </c:pt>
                <c:pt idx="4632">
                  <c:v>1982.1908112328369</c:v>
                </c:pt>
                <c:pt idx="4633">
                  <c:v>3027.931238109466</c:v>
                </c:pt>
                <c:pt idx="4634">
                  <c:v>2411.6155367662591</c:v>
                </c:pt>
                <c:pt idx="4635">
                  <c:v>2079.7626728571499</c:v>
                </c:pt>
                <c:pt idx="4636">
                  <c:v>2084.038077858746</c:v>
                </c:pt>
                <c:pt idx="4637">
                  <c:v>1938.3198143062209</c:v>
                </c:pt>
                <c:pt idx="4638">
                  <c:v>2328.8913377416288</c:v>
                </c:pt>
                <c:pt idx="4639">
                  <c:v>1970.0130369158692</c:v>
                </c:pt>
                <c:pt idx="4640">
                  <c:v>2164.7780703842109</c:v>
                </c:pt>
                <c:pt idx="4641">
                  <c:v>2182.5478116316572</c:v>
                </c:pt>
                <c:pt idx="4642">
                  <c:v>1936.8986452898841</c:v>
                </c:pt>
                <c:pt idx="4643">
                  <c:v>2393.9885002454944</c:v>
                </c:pt>
                <c:pt idx="4644">
                  <c:v>2325.3608992550317</c:v>
                </c:pt>
                <c:pt idx="4645">
                  <c:v>2097.2278720119193</c:v>
                </c:pt>
                <c:pt idx="4646">
                  <c:v>1941.9501014563878</c:v>
                </c:pt>
                <c:pt idx="4647">
                  <c:v>1956.3172459690286</c:v>
                </c:pt>
                <c:pt idx="4648">
                  <c:v>2126.277735422751</c:v>
                </c:pt>
                <c:pt idx="4649">
                  <c:v>2048.2426503288134</c:v>
                </c:pt>
                <c:pt idx="4650">
                  <c:v>2039.0706267076157</c:v>
                </c:pt>
                <c:pt idx="4651">
                  <c:v>2078.5367026105846</c:v>
                </c:pt>
                <c:pt idx="4652">
                  <c:v>2182.5106655362397</c:v>
                </c:pt>
                <c:pt idx="4653">
                  <c:v>2103.8432908838258</c:v>
                </c:pt>
                <c:pt idx="4654">
                  <c:v>2084.1863330900078</c:v>
                </c:pt>
                <c:pt idx="4655">
                  <c:v>2923.9940192491531</c:v>
                </c:pt>
                <c:pt idx="4656">
                  <c:v>1970.5934837896916</c:v>
                </c:pt>
                <c:pt idx="4657">
                  <c:v>1996.0740442030797</c:v>
                </c:pt>
                <c:pt idx="4658">
                  <c:v>2069.7240358204654</c:v>
                </c:pt>
                <c:pt idx="4659">
                  <c:v>1939.4824365080735</c:v>
                </c:pt>
                <c:pt idx="4660">
                  <c:v>2390.5408555295448</c:v>
                </c:pt>
                <c:pt idx="4661">
                  <c:v>2369.51213527338</c:v>
                </c:pt>
                <c:pt idx="4662">
                  <c:v>2246.8959266777124</c:v>
                </c:pt>
                <c:pt idx="4663">
                  <c:v>2123.5804718469872</c:v>
                </c:pt>
                <c:pt idx="4664">
                  <c:v>1952.1816683264983</c:v>
                </c:pt>
                <c:pt idx="4665">
                  <c:v>1920.0601508691295</c:v>
                </c:pt>
                <c:pt idx="4666">
                  <c:v>2221.7799776410702</c:v>
                </c:pt>
                <c:pt idx="4667">
                  <c:v>2014.2037881419431</c:v>
                </c:pt>
                <c:pt idx="4668">
                  <c:v>2334.1832377923365</c:v>
                </c:pt>
                <c:pt idx="4669">
                  <c:v>2130.9645400532363</c:v>
                </c:pt>
                <c:pt idx="4670">
                  <c:v>1919.0998442691935</c:v>
                </c:pt>
                <c:pt idx="4671">
                  <c:v>2247.3042821391241</c:v>
                </c:pt>
                <c:pt idx="4672">
                  <c:v>2061.1028827331274</c:v>
                </c:pt>
                <c:pt idx="4673">
                  <c:v>2713.6287477807819</c:v>
                </c:pt>
                <c:pt idx="4674">
                  <c:v>1948.7157220262138</c:v>
                </c:pt>
                <c:pt idx="4675">
                  <c:v>2289.7926896730164</c:v>
                </c:pt>
                <c:pt idx="4676">
                  <c:v>2131.1375268183583</c:v>
                </c:pt>
                <c:pt idx="4677">
                  <c:v>2127.9979925135276</c:v>
                </c:pt>
                <c:pt idx="4678">
                  <c:v>1991.9656544584277</c:v>
                </c:pt>
                <c:pt idx="4679">
                  <c:v>2421.7457239886262</c:v>
                </c:pt>
                <c:pt idx="4680">
                  <c:v>2447.7534542643339</c:v>
                </c:pt>
                <c:pt idx="4681">
                  <c:v>2103.2012522270188</c:v>
                </c:pt>
                <c:pt idx="4682">
                  <c:v>2985.1303475283403</c:v>
                </c:pt>
                <c:pt idx="4683">
                  <c:v>2587.3493962365656</c:v>
                </c:pt>
                <c:pt idx="4684">
                  <c:v>1934.8905565051164</c:v>
                </c:pt>
                <c:pt idx="4685">
                  <c:v>2223.4885394798598</c:v>
                </c:pt>
                <c:pt idx="4686">
                  <c:v>1960.9660447656674</c:v>
                </c:pt>
                <c:pt idx="4687">
                  <c:v>1966.0647344285931</c:v>
                </c:pt>
                <c:pt idx="4688">
                  <c:v>1985.656660374271</c:v>
                </c:pt>
                <c:pt idx="4689">
                  <c:v>2003.2926592126837</c:v>
                </c:pt>
                <c:pt idx="4690">
                  <c:v>2020.3410045646726</c:v>
                </c:pt>
                <c:pt idx="4691">
                  <c:v>1942.9365422937428</c:v>
                </c:pt>
                <c:pt idx="4692">
                  <c:v>2107.5313108920627</c:v>
                </c:pt>
                <c:pt idx="4693">
                  <c:v>2088.0996255515224</c:v>
                </c:pt>
                <c:pt idx="4694">
                  <c:v>1974.1361231090605</c:v>
                </c:pt>
                <c:pt idx="4695">
                  <c:v>1978.3355617077139</c:v>
                </c:pt>
                <c:pt idx="4696">
                  <c:v>2015.7860402606175</c:v>
                </c:pt>
                <c:pt idx="4697">
                  <c:v>1976.0412964601792</c:v>
                </c:pt>
                <c:pt idx="4698">
                  <c:v>2007.2591691303332</c:v>
                </c:pt>
                <c:pt idx="4699">
                  <c:v>1982.1075249212795</c:v>
                </c:pt>
                <c:pt idx="4700">
                  <c:v>2343.5913423877446</c:v>
                </c:pt>
                <c:pt idx="4701">
                  <c:v>2337.2803995941858</c:v>
                </c:pt>
                <c:pt idx="4702">
                  <c:v>1976.762650986248</c:v>
                </c:pt>
                <c:pt idx="4703">
                  <c:v>2340.0467091650239</c:v>
                </c:pt>
                <c:pt idx="4704">
                  <c:v>3060.4915102720897</c:v>
                </c:pt>
                <c:pt idx="4705">
                  <c:v>2087.855403793907</c:v>
                </c:pt>
                <c:pt idx="4706">
                  <c:v>2217.8038084212276</c:v>
                </c:pt>
                <c:pt idx="4707">
                  <c:v>1961.000437002042</c:v>
                </c:pt>
                <c:pt idx="4708">
                  <c:v>2030.6418817198476</c:v>
                </c:pt>
                <c:pt idx="4709">
                  <c:v>2171.7884091436608</c:v>
                </c:pt>
                <c:pt idx="4710">
                  <c:v>2104.3487584433592</c:v>
                </c:pt>
                <c:pt idx="4711">
                  <c:v>2071.8660454199307</c:v>
                </c:pt>
                <c:pt idx="4712">
                  <c:v>2005.943216731162</c:v>
                </c:pt>
                <c:pt idx="4713">
                  <c:v>2024.6270353877171</c:v>
                </c:pt>
                <c:pt idx="4714">
                  <c:v>1894.9364193935021</c:v>
                </c:pt>
                <c:pt idx="4715">
                  <c:v>1895.7893185024118</c:v>
                </c:pt>
                <c:pt idx="4716">
                  <c:v>2189.7632808526641</c:v>
                </c:pt>
                <c:pt idx="4717">
                  <c:v>1968.921312808583</c:v>
                </c:pt>
                <c:pt idx="4718">
                  <c:v>2556.5900850008693</c:v>
                </c:pt>
                <c:pt idx="4719">
                  <c:v>2370.7334737547872</c:v>
                </c:pt>
                <c:pt idx="4720">
                  <c:v>2287.6907115552131</c:v>
                </c:pt>
                <c:pt idx="4721">
                  <c:v>1979.4797087420802</c:v>
                </c:pt>
                <c:pt idx="4722">
                  <c:v>2184.6441553645955</c:v>
                </c:pt>
                <c:pt idx="4723">
                  <c:v>1943.5847318339358</c:v>
                </c:pt>
                <c:pt idx="4724">
                  <c:v>2031.8442983018263</c:v>
                </c:pt>
                <c:pt idx="4725">
                  <c:v>2037.4054568853671</c:v>
                </c:pt>
                <c:pt idx="4726">
                  <c:v>2295.7509949031892</c:v>
                </c:pt>
                <c:pt idx="4727">
                  <c:v>2166.2329728993454</c:v>
                </c:pt>
                <c:pt idx="4728">
                  <c:v>2008.9683548216328</c:v>
                </c:pt>
                <c:pt idx="4729">
                  <c:v>2011.3988994715087</c:v>
                </c:pt>
                <c:pt idx="4730">
                  <c:v>2059.2269095232164</c:v>
                </c:pt>
                <c:pt idx="4731">
                  <c:v>1944.3652099055162</c:v>
                </c:pt>
                <c:pt idx="4732">
                  <c:v>1892.9246901000608</c:v>
                </c:pt>
                <c:pt idx="4733">
                  <c:v>2211.0427675659002</c:v>
                </c:pt>
                <c:pt idx="4734">
                  <c:v>2188.8923934619938</c:v>
                </c:pt>
                <c:pt idx="4735">
                  <c:v>2070.2901650463418</c:v>
                </c:pt>
                <c:pt idx="4736">
                  <c:v>2049.3328430848997</c:v>
                </c:pt>
                <c:pt idx="4737">
                  <c:v>1887.6007695056394</c:v>
                </c:pt>
                <c:pt idx="4738">
                  <c:v>1905.2261638390978</c:v>
                </c:pt>
                <c:pt idx="4739">
                  <c:v>1914.0820698277564</c:v>
                </c:pt>
                <c:pt idx="4740">
                  <c:v>1914.6277870404451</c:v>
                </c:pt>
                <c:pt idx="4741">
                  <c:v>2076.4342603823316</c:v>
                </c:pt>
                <c:pt idx="4742">
                  <c:v>1988.6495967087208</c:v>
                </c:pt>
                <c:pt idx="4743">
                  <c:v>2022.6479951281481</c:v>
                </c:pt>
                <c:pt idx="4744">
                  <c:v>2660.5488462671783</c:v>
                </c:pt>
                <c:pt idx="4745">
                  <c:v>2043.0500079588696</c:v>
                </c:pt>
                <c:pt idx="4746">
                  <c:v>2439.6157512194377</c:v>
                </c:pt>
                <c:pt idx="4747">
                  <c:v>2381.4230131170116</c:v>
                </c:pt>
                <c:pt idx="4748">
                  <c:v>2387.8443005885506</c:v>
                </c:pt>
                <c:pt idx="4749">
                  <c:v>1943.2527244651196</c:v>
                </c:pt>
                <c:pt idx="4750">
                  <c:v>2386.4341880890765</c:v>
                </c:pt>
                <c:pt idx="4751">
                  <c:v>2415.525392595533</c:v>
                </c:pt>
                <c:pt idx="4752">
                  <c:v>2223.8784509859006</c:v>
                </c:pt>
                <c:pt idx="4753">
                  <c:v>2169.3058782518769</c:v>
                </c:pt>
                <c:pt idx="4754">
                  <c:v>2074.0261395084417</c:v>
                </c:pt>
                <c:pt idx="4755">
                  <c:v>1951.4343991808128</c:v>
                </c:pt>
                <c:pt idx="4756">
                  <c:v>2059.6129884792281</c:v>
                </c:pt>
                <c:pt idx="4757">
                  <c:v>2260.6136804205248</c:v>
                </c:pt>
                <c:pt idx="4758">
                  <c:v>2120.0926851431614</c:v>
                </c:pt>
                <c:pt idx="4759">
                  <c:v>2077.2998977826228</c:v>
                </c:pt>
                <c:pt idx="4760">
                  <c:v>1975.2957784249975</c:v>
                </c:pt>
                <c:pt idx="4761">
                  <c:v>1995.5472860721097</c:v>
                </c:pt>
                <c:pt idx="4762">
                  <c:v>2468.2586625851382</c:v>
                </c:pt>
                <c:pt idx="4763">
                  <c:v>2010.5868527629575</c:v>
                </c:pt>
                <c:pt idx="4764">
                  <c:v>1881.8192827558755</c:v>
                </c:pt>
                <c:pt idx="4765">
                  <c:v>2015.2354669594833</c:v>
                </c:pt>
                <c:pt idx="4766">
                  <c:v>2556.2399997888433</c:v>
                </c:pt>
                <c:pt idx="4767">
                  <c:v>1923.75750695324</c:v>
                </c:pt>
                <c:pt idx="4768">
                  <c:v>2148.9583267352295</c:v>
                </c:pt>
                <c:pt idx="4769">
                  <c:v>1928.7279796999323</c:v>
                </c:pt>
                <c:pt idx="4770">
                  <c:v>1958.1514801387036</c:v>
                </c:pt>
                <c:pt idx="4771">
                  <c:v>2510.1097402695159</c:v>
                </c:pt>
                <c:pt idx="4772">
                  <c:v>2110.4552243873281</c:v>
                </c:pt>
                <c:pt idx="4773">
                  <c:v>2016.6558353502201</c:v>
                </c:pt>
                <c:pt idx="4774">
                  <c:v>2611.7539614697889</c:v>
                </c:pt>
                <c:pt idx="4775">
                  <c:v>2385.6000876197145</c:v>
                </c:pt>
                <c:pt idx="4776">
                  <c:v>2053.4702673506722</c:v>
                </c:pt>
                <c:pt idx="4777">
                  <c:v>2267.6130618038114</c:v>
                </c:pt>
                <c:pt idx="4778">
                  <c:v>2199.8339096377144</c:v>
                </c:pt>
                <c:pt idx="4779">
                  <c:v>2111.4887739973578</c:v>
                </c:pt>
                <c:pt idx="4780">
                  <c:v>1935.4216017917715</c:v>
                </c:pt>
                <c:pt idx="4781">
                  <c:v>2095.9552751855449</c:v>
                </c:pt>
                <c:pt idx="4782">
                  <c:v>1954.0477221569829</c:v>
                </c:pt>
                <c:pt idx="4783">
                  <c:v>2667.8801319326262</c:v>
                </c:pt>
                <c:pt idx="4784">
                  <c:v>2343.1607983884833</c:v>
                </c:pt>
                <c:pt idx="4785">
                  <c:v>1893.1240180207662</c:v>
                </c:pt>
                <c:pt idx="4786">
                  <c:v>2011.817992442757</c:v>
                </c:pt>
                <c:pt idx="4787">
                  <c:v>2226.1146869777572</c:v>
                </c:pt>
                <c:pt idx="4788">
                  <c:v>1862.5412905572682</c:v>
                </c:pt>
                <c:pt idx="4789">
                  <c:v>1950.4839034988131</c:v>
                </c:pt>
                <c:pt idx="4790">
                  <c:v>1853.6129036593275</c:v>
                </c:pt>
                <c:pt idx="4791">
                  <c:v>2398.1273843190174</c:v>
                </c:pt>
                <c:pt idx="4792">
                  <c:v>2410.5735053656558</c:v>
                </c:pt>
                <c:pt idx="4793">
                  <c:v>2248.5044497288518</c:v>
                </c:pt>
                <c:pt idx="4794">
                  <c:v>1895.8912642490332</c:v>
                </c:pt>
                <c:pt idx="4795">
                  <c:v>2322.8804517230055</c:v>
                </c:pt>
                <c:pt idx="4796">
                  <c:v>1904.8649430497271</c:v>
                </c:pt>
                <c:pt idx="4797">
                  <c:v>2165.8830222029769</c:v>
                </c:pt>
                <c:pt idx="4798">
                  <c:v>2069.7357096363912</c:v>
                </c:pt>
                <c:pt idx="4799">
                  <c:v>1992.8304388669958</c:v>
                </c:pt>
                <c:pt idx="4800">
                  <c:v>2403.3238877357535</c:v>
                </c:pt>
                <c:pt idx="4801">
                  <c:v>2303.7381323552318</c:v>
                </c:pt>
                <c:pt idx="4802">
                  <c:v>2110.1767271226909</c:v>
                </c:pt>
                <c:pt idx="4803">
                  <c:v>1992.9922008523008</c:v>
                </c:pt>
                <c:pt idx="4804">
                  <c:v>1867.0223510205683</c:v>
                </c:pt>
                <c:pt idx="4805">
                  <c:v>2244.0446468738778</c:v>
                </c:pt>
                <c:pt idx="4806">
                  <c:v>2152.8637767811688</c:v>
                </c:pt>
                <c:pt idx="4807">
                  <c:v>2627.1108221561612</c:v>
                </c:pt>
                <c:pt idx="4808">
                  <c:v>2249.7545723765343</c:v>
                </c:pt>
                <c:pt idx="4809">
                  <c:v>2339.8157948396793</c:v>
                </c:pt>
                <c:pt idx="4810">
                  <c:v>2223.9484565420817</c:v>
                </c:pt>
                <c:pt idx="4811">
                  <c:v>1906.2129269854877</c:v>
                </c:pt>
                <c:pt idx="4812">
                  <c:v>2153.322246182157</c:v>
                </c:pt>
                <c:pt idx="4813">
                  <c:v>2128.5193329095637</c:v>
                </c:pt>
                <c:pt idx="4814">
                  <c:v>1971.0116758976642</c:v>
                </c:pt>
                <c:pt idx="4815">
                  <c:v>1868.3221479939134</c:v>
                </c:pt>
                <c:pt idx="4816">
                  <c:v>2200.3686394233191</c:v>
                </c:pt>
                <c:pt idx="4817">
                  <c:v>2172.4327385679335</c:v>
                </c:pt>
                <c:pt idx="4818">
                  <c:v>1947.2148989368093</c:v>
                </c:pt>
                <c:pt idx="4819">
                  <c:v>1885.7319956007213</c:v>
                </c:pt>
                <c:pt idx="4820">
                  <c:v>2141.1547603903218</c:v>
                </c:pt>
                <c:pt idx="4821">
                  <c:v>2157.0995410929622</c:v>
                </c:pt>
                <c:pt idx="4822">
                  <c:v>2414.0365479053717</c:v>
                </c:pt>
                <c:pt idx="4823">
                  <c:v>1920.0007331382026</c:v>
                </c:pt>
                <c:pt idx="4824">
                  <c:v>2278.9135702760459</c:v>
                </c:pt>
                <c:pt idx="4825">
                  <c:v>1995.085304467158</c:v>
                </c:pt>
                <c:pt idx="4826">
                  <c:v>1980.0717160475363</c:v>
                </c:pt>
                <c:pt idx="4827">
                  <c:v>1933.6934334618395</c:v>
                </c:pt>
                <c:pt idx="4828">
                  <c:v>1889.31808589507</c:v>
                </c:pt>
                <c:pt idx="4829">
                  <c:v>2071.2712117195742</c:v>
                </c:pt>
                <c:pt idx="4830">
                  <c:v>2461.6896120273814</c:v>
                </c:pt>
                <c:pt idx="4831">
                  <c:v>2357.5269380819632</c:v>
                </c:pt>
                <c:pt idx="4832">
                  <c:v>1874.6855437920158</c:v>
                </c:pt>
                <c:pt idx="4833">
                  <c:v>1844.8039419276349</c:v>
                </c:pt>
                <c:pt idx="4834">
                  <c:v>1856.3312351817872</c:v>
                </c:pt>
                <c:pt idx="4835">
                  <c:v>1892.6125480173141</c:v>
                </c:pt>
                <c:pt idx="4836">
                  <c:v>2345.2729635132105</c:v>
                </c:pt>
                <c:pt idx="4837">
                  <c:v>1978.9980643370698</c:v>
                </c:pt>
                <c:pt idx="4838">
                  <c:v>1842.2395873968846</c:v>
                </c:pt>
                <c:pt idx="4839">
                  <c:v>1935.6858488011035</c:v>
                </c:pt>
                <c:pt idx="4840">
                  <c:v>2319.5013148723633</c:v>
                </c:pt>
                <c:pt idx="4841">
                  <c:v>2256.085605786086</c:v>
                </c:pt>
                <c:pt idx="4842">
                  <c:v>1908.3197999228582</c:v>
                </c:pt>
                <c:pt idx="4843">
                  <c:v>1906.9173174586374</c:v>
                </c:pt>
                <c:pt idx="4844">
                  <c:v>1849.708276252253</c:v>
                </c:pt>
                <c:pt idx="4845">
                  <c:v>2141.8689152630163</c:v>
                </c:pt>
                <c:pt idx="4846">
                  <c:v>1913.7881617259422</c:v>
                </c:pt>
                <c:pt idx="4847">
                  <c:v>1887.3157664980736</c:v>
                </c:pt>
                <c:pt idx="4848">
                  <c:v>1802.547160222915</c:v>
                </c:pt>
                <c:pt idx="4849">
                  <c:v>1884.9065016279646</c:v>
                </c:pt>
                <c:pt idx="4850">
                  <c:v>1829.9859609329278</c:v>
                </c:pt>
                <c:pt idx="4851">
                  <c:v>2004.8784461952146</c:v>
                </c:pt>
                <c:pt idx="4852">
                  <c:v>1979.4308688311114</c:v>
                </c:pt>
                <c:pt idx="4853">
                  <c:v>1983.9625475874061</c:v>
                </c:pt>
                <c:pt idx="4854">
                  <c:v>2550.7832389366649</c:v>
                </c:pt>
                <c:pt idx="4855">
                  <c:v>1830.7078858196066</c:v>
                </c:pt>
                <c:pt idx="4856">
                  <c:v>2349.9475464193238</c:v>
                </c:pt>
                <c:pt idx="4857">
                  <c:v>2289.1105950739379</c:v>
                </c:pt>
                <c:pt idx="4858">
                  <c:v>1814.497735383542</c:v>
                </c:pt>
                <c:pt idx="4859">
                  <c:v>1818.6485332572508</c:v>
                </c:pt>
                <c:pt idx="4860">
                  <c:v>2240.8590037051281</c:v>
                </c:pt>
                <c:pt idx="4861">
                  <c:v>2054.6705103100981</c:v>
                </c:pt>
                <c:pt idx="4862">
                  <c:v>1930.9996404269336</c:v>
                </c:pt>
                <c:pt idx="4863">
                  <c:v>1916.8921506933916</c:v>
                </c:pt>
                <c:pt idx="4864">
                  <c:v>2027.3624330850798</c:v>
                </c:pt>
                <c:pt idx="4865">
                  <c:v>2274.4921243724866</c:v>
                </c:pt>
                <c:pt idx="4866">
                  <c:v>1774.4590873857067</c:v>
                </c:pt>
                <c:pt idx="4867">
                  <c:v>1876.501846905112</c:v>
                </c:pt>
                <c:pt idx="4868">
                  <c:v>2048.2101175981397</c:v>
                </c:pt>
                <c:pt idx="4869">
                  <c:v>1868.078240296411</c:v>
                </c:pt>
                <c:pt idx="4870">
                  <c:v>2143.5826153980825</c:v>
                </c:pt>
                <c:pt idx="4871">
                  <c:v>2083.4879696497701</c:v>
                </c:pt>
                <c:pt idx="4872">
                  <c:v>2011.9127245949458</c:v>
                </c:pt>
                <c:pt idx="4873">
                  <c:v>1924.7794950691627</c:v>
                </c:pt>
                <c:pt idx="4874">
                  <c:v>1795.2499970868034</c:v>
                </c:pt>
                <c:pt idx="4875">
                  <c:v>1832.6669762810143</c:v>
                </c:pt>
                <c:pt idx="4876">
                  <c:v>2003.8998938897159</c:v>
                </c:pt>
                <c:pt idx="4877">
                  <c:v>1962.5735961872629</c:v>
                </c:pt>
                <c:pt idx="4878">
                  <c:v>2005.176103548835</c:v>
                </c:pt>
                <c:pt idx="4879">
                  <c:v>2684.7186477235837</c:v>
                </c:pt>
                <c:pt idx="4880">
                  <c:v>2350.527706064167</c:v>
                </c:pt>
                <c:pt idx="4881">
                  <c:v>2158.1278582671171</c:v>
                </c:pt>
                <c:pt idx="4882">
                  <c:v>1927.6819737562748</c:v>
                </c:pt>
                <c:pt idx="4883">
                  <c:v>2022.6673190982604</c:v>
                </c:pt>
                <c:pt idx="4884">
                  <c:v>1778.8168268561485</c:v>
                </c:pt>
                <c:pt idx="4885">
                  <c:v>1819.6977016859037</c:v>
                </c:pt>
                <c:pt idx="4886">
                  <c:v>1829.470634463712</c:v>
                </c:pt>
                <c:pt idx="4887">
                  <c:v>1870.7579009222809</c:v>
                </c:pt>
                <c:pt idx="4888">
                  <c:v>1910.8389153384933</c:v>
                </c:pt>
                <c:pt idx="4889">
                  <c:v>1751.5297993766203</c:v>
                </c:pt>
                <c:pt idx="4890">
                  <c:v>1890.03753470741</c:v>
                </c:pt>
                <c:pt idx="4891">
                  <c:v>1947.8677192077382</c:v>
                </c:pt>
                <c:pt idx="4892">
                  <c:v>1777.6687534480145</c:v>
                </c:pt>
                <c:pt idx="4893">
                  <c:v>1890.3037387206855</c:v>
                </c:pt>
                <c:pt idx="4894">
                  <c:v>1818.8331938354536</c:v>
                </c:pt>
                <c:pt idx="4895">
                  <c:v>2147.3534024534511</c:v>
                </c:pt>
                <c:pt idx="4896">
                  <c:v>1871.5149409374585</c:v>
                </c:pt>
                <c:pt idx="4897">
                  <c:v>1923.869064059947</c:v>
                </c:pt>
                <c:pt idx="4898">
                  <c:v>1941.5412492973696</c:v>
                </c:pt>
                <c:pt idx="4899">
                  <c:v>1745.046200277055</c:v>
                </c:pt>
                <c:pt idx="4900">
                  <c:v>1764.761240870474</c:v>
                </c:pt>
                <c:pt idx="4901">
                  <c:v>1870.5389464533559</c:v>
                </c:pt>
                <c:pt idx="4902">
                  <c:v>1840.6987255368397</c:v>
                </c:pt>
                <c:pt idx="4903">
                  <c:v>1918.2122409090657</c:v>
                </c:pt>
                <c:pt idx="4904">
                  <c:v>2312.9967851814395</c:v>
                </c:pt>
                <c:pt idx="4905">
                  <c:v>1913.4257930389892</c:v>
                </c:pt>
                <c:pt idx="4906">
                  <c:v>1878.4217544226278</c:v>
                </c:pt>
                <c:pt idx="4907">
                  <c:v>1778.0455339608582</c:v>
                </c:pt>
                <c:pt idx="4908">
                  <c:v>1788.2692211652072</c:v>
                </c:pt>
                <c:pt idx="4909">
                  <c:v>1833.0082023874427</c:v>
                </c:pt>
                <c:pt idx="4910">
                  <c:v>1911.8674263505236</c:v>
                </c:pt>
                <c:pt idx="4911">
                  <c:v>1912.9786450867455</c:v>
                </c:pt>
                <c:pt idx="4912">
                  <c:v>1874.4978379458139</c:v>
                </c:pt>
                <c:pt idx="4913">
                  <c:v>1734.5093249525937</c:v>
                </c:pt>
                <c:pt idx="4914">
                  <c:v>1838.8485279380322</c:v>
                </c:pt>
                <c:pt idx="4915">
                  <c:v>2076.7775821178102</c:v>
                </c:pt>
                <c:pt idx="4916">
                  <c:v>1869.6331371707759</c:v>
                </c:pt>
                <c:pt idx="4917">
                  <c:v>1892.311086245704</c:v>
                </c:pt>
                <c:pt idx="4918">
                  <c:v>2089.4685537970367</c:v>
                </c:pt>
                <c:pt idx="4919">
                  <c:v>1733.5024546225536</c:v>
                </c:pt>
                <c:pt idx="4920">
                  <c:v>1950.9492266882257</c:v>
                </c:pt>
                <c:pt idx="4921">
                  <c:v>1764.6663424359654</c:v>
                </c:pt>
                <c:pt idx="4922">
                  <c:v>2203.3596220610079</c:v>
                </c:pt>
                <c:pt idx="4923">
                  <c:v>1851.252133446694</c:v>
                </c:pt>
                <c:pt idx="4924">
                  <c:v>1744.4847458135273</c:v>
                </c:pt>
                <c:pt idx="4925">
                  <c:v>1808.3329588389277</c:v>
                </c:pt>
                <c:pt idx="4926">
                  <c:v>1795.0204910231887</c:v>
                </c:pt>
                <c:pt idx="4927">
                  <c:v>2120.638336453077</c:v>
                </c:pt>
                <c:pt idx="4928">
                  <c:v>2032.7664840907546</c:v>
                </c:pt>
                <c:pt idx="4929">
                  <c:v>1903.9319084190704</c:v>
                </c:pt>
                <c:pt idx="4930">
                  <c:v>2425.6372697350512</c:v>
                </c:pt>
                <c:pt idx="4931">
                  <c:v>1748.9880134075452</c:v>
                </c:pt>
                <c:pt idx="4932">
                  <c:v>1741.0040329010094</c:v>
                </c:pt>
                <c:pt idx="4933">
                  <c:v>2114.8810267337976</c:v>
                </c:pt>
                <c:pt idx="4934">
                  <c:v>2083.5877098690526</c:v>
                </c:pt>
                <c:pt idx="4935">
                  <c:v>2424.0850154277214</c:v>
                </c:pt>
                <c:pt idx="4936">
                  <c:v>1759.6884584773165</c:v>
                </c:pt>
                <c:pt idx="4937">
                  <c:v>1770.4952507110349</c:v>
                </c:pt>
                <c:pt idx="4938">
                  <c:v>1715.132298704463</c:v>
                </c:pt>
                <c:pt idx="4939">
                  <c:v>2122.2166980302659</c:v>
                </c:pt>
                <c:pt idx="4940">
                  <c:v>1928.5585537129841</c:v>
                </c:pt>
                <c:pt idx="4941">
                  <c:v>1906.5043261068447</c:v>
                </c:pt>
                <c:pt idx="4942">
                  <c:v>1691.7335934699304</c:v>
                </c:pt>
                <c:pt idx="4943">
                  <c:v>1733.6234709817816</c:v>
                </c:pt>
                <c:pt idx="4944">
                  <c:v>2010.3368908551033</c:v>
                </c:pt>
                <c:pt idx="4945">
                  <c:v>1686.9541810855605</c:v>
                </c:pt>
                <c:pt idx="4946">
                  <c:v>1751.6801659365465</c:v>
                </c:pt>
                <c:pt idx="4947">
                  <c:v>1770.6670556989068</c:v>
                </c:pt>
                <c:pt idx="4948">
                  <c:v>2027.4126072332133</c:v>
                </c:pt>
                <c:pt idx="4949">
                  <c:v>1724.1580983886151</c:v>
                </c:pt>
                <c:pt idx="4950">
                  <c:v>1796.3133291756978</c:v>
                </c:pt>
                <c:pt idx="4951">
                  <c:v>1927.4414890387827</c:v>
                </c:pt>
                <c:pt idx="4952">
                  <c:v>1830.3331042405234</c:v>
                </c:pt>
                <c:pt idx="4953">
                  <c:v>1859.115377048377</c:v>
                </c:pt>
                <c:pt idx="4954">
                  <c:v>2400.3936601008809</c:v>
                </c:pt>
                <c:pt idx="4955">
                  <c:v>1832.864361252771</c:v>
                </c:pt>
                <c:pt idx="4956">
                  <c:v>1769.4823275996837</c:v>
                </c:pt>
                <c:pt idx="4957">
                  <c:v>1746.6237853490113</c:v>
                </c:pt>
                <c:pt idx="4958">
                  <c:v>1957.0990578182723</c:v>
                </c:pt>
                <c:pt idx="4959">
                  <c:v>2005.0297181575181</c:v>
                </c:pt>
                <c:pt idx="4960">
                  <c:v>1780.1859694425325</c:v>
                </c:pt>
                <c:pt idx="4961">
                  <c:v>1734.225048480941</c:v>
                </c:pt>
                <c:pt idx="4962">
                  <c:v>1751.5102669349155</c:v>
                </c:pt>
                <c:pt idx="4963">
                  <c:v>2257.9832115959666</c:v>
                </c:pt>
                <c:pt idx="4964">
                  <c:v>1656.229614656924</c:v>
                </c:pt>
                <c:pt idx="4965">
                  <c:v>1873.3189072762052</c:v>
                </c:pt>
                <c:pt idx="4966">
                  <c:v>1663.2156065741426</c:v>
                </c:pt>
                <c:pt idx="4967">
                  <c:v>1962.16892031013</c:v>
                </c:pt>
                <c:pt idx="4968">
                  <c:v>1773.4794230538164</c:v>
                </c:pt>
                <c:pt idx="4969">
                  <c:v>1827.9749040623531</c:v>
                </c:pt>
                <c:pt idx="4970">
                  <c:v>1903.9783617102453</c:v>
                </c:pt>
                <c:pt idx="4971">
                  <c:v>2520.8937817497163</c:v>
                </c:pt>
                <c:pt idx="4972">
                  <c:v>1652.0566490667743</c:v>
                </c:pt>
                <c:pt idx="4973">
                  <c:v>2275.3095293407628</c:v>
                </c:pt>
                <c:pt idx="4974">
                  <c:v>2002.1451199115791</c:v>
                </c:pt>
                <c:pt idx="4975">
                  <c:v>1960.6899276522481</c:v>
                </c:pt>
                <c:pt idx="4976">
                  <c:v>1727.595419646113</c:v>
                </c:pt>
                <c:pt idx="4977">
                  <c:v>2573.1188637053906</c:v>
                </c:pt>
                <c:pt idx="4978">
                  <c:v>1915.2398192688288</c:v>
                </c:pt>
                <c:pt idx="4979">
                  <c:v>1717.8634223893532</c:v>
                </c:pt>
                <c:pt idx="4980">
                  <c:v>1818.6269413121831</c:v>
                </c:pt>
                <c:pt idx="4981">
                  <c:v>1838.334254147916</c:v>
                </c:pt>
                <c:pt idx="4982">
                  <c:v>1653.2965666468131</c:v>
                </c:pt>
                <c:pt idx="4983">
                  <c:v>1838.9257716333225</c:v>
                </c:pt>
                <c:pt idx="4984">
                  <c:v>2581.6577818243763</c:v>
                </c:pt>
                <c:pt idx="4985">
                  <c:v>1632.2579564032185</c:v>
                </c:pt>
                <c:pt idx="4986">
                  <c:v>1680.4732493298061</c:v>
                </c:pt>
                <c:pt idx="4987">
                  <c:v>1731.3061770787804</c:v>
                </c:pt>
                <c:pt idx="4988">
                  <c:v>1603.6751920595689</c:v>
                </c:pt>
                <c:pt idx="4989">
                  <c:v>1629.2647847673388</c:v>
                </c:pt>
                <c:pt idx="4990">
                  <c:v>1915.2556282934061</c:v>
                </c:pt>
                <c:pt idx="4991">
                  <c:v>1838.8958449386841</c:v>
                </c:pt>
                <c:pt idx="4992">
                  <c:v>1653.6770868760625</c:v>
                </c:pt>
                <c:pt idx="4993">
                  <c:v>1814.1094925513639</c:v>
                </c:pt>
                <c:pt idx="4994">
                  <c:v>1669.6869369064989</c:v>
                </c:pt>
                <c:pt idx="4995">
                  <c:v>1503.9788202479706</c:v>
                </c:pt>
                <c:pt idx="4996">
                  <c:v>2143.0942481186262</c:v>
                </c:pt>
                <c:pt idx="4997">
                  <c:v>2134.7226142158329</c:v>
                </c:pt>
                <c:pt idx="4998">
                  <c:v>1855.1130020496244</c:v>
                </c:pt>
                <c:pt idx="4999">
                  <c:v>1559.278970217616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C60-41DA-9A10-603C6344C0E3}"/>
            </c:ext>
          </c:extLst>
        </c:ser>
        <c:ser>
          <c:idx val="0"/>
          <c:order val="3"/>
          <c:tx>
            <c:v>10% Joint</c:v>
          </c:tx>
          <c:spPr>
            <a:ln w="19050">
              <a:noFill/>
            </a:ln>
          </c:spPr>
          <c:marker>
            <c:symbol val="circle"/>
            <c:size val="9"/>
            <c:spPr>
              <a:solidFill>
                <a:srgbClr val="FFC000"/>
              </a:solidFill>
              <a:ln>
                <a:solidFill>
                  <a:srgbClr val="FFC000"/>
                </a:solidFill>
                <a:prstDash val="solid"/>
              </a:ln>
            </c:spPr>
          </c:marker>
          <c:xVal>
            <c:numRef>
              <c:f>Sheet1!$D$3942:$D$4004</c:f>
              <c:numCache>
                <c:formatCode>\ #,##0.0\ ;\ \(#,##0.0\)</c:formatCode>
                <c:ptCount val="63"/>
                <c:pt idx="0">
                  <c:v>79.623676286637163</c:v>
                </c:pt>
                <c:pt idx="1">
                  <c:v>80.750235867135572</c:v>
                </c:pt>
                <c:pt idx="2">
                  <c:v>93.112823029435276</c:v>
                </c:pt>
                <c:pt idx="3">
                  <c:v>74.038680659170794</c:v>
                </c:pt>
                <c:pt idx="4">
                  <c:v>74.939877866707349</c:v>
                </c:pt>
                <c:pt idx="5">
                  <c:v>78.524192152067954</c:v>
                </c:pt>
                <c:pt idx="6">
                  <c:v>82.337559805568148</c:v>
                </c:pt>
                <c:pt idx="7">
                  <c:v>90.79551038745403</c:v>
                </c:pt>
                <c:pt idx="8">
                  <c:v>75.309121544109288</c:v>
                </c:pt>
                <c:pt idx="9">
                  <c:v>74.316165819232253</c:v>
                </c:pt>
                <c:pt idx="10">
                  <c:v>82.942718887330386</c:v>
                </c:pt>
                <c:pt idx="11">
                  <c:v>75.92412552471967</c:v>
                </c:pt>
                <c:pt idx="12">
                  <c:v>78.748529572934828</c:v>
                </c:pt>
                <c:pt idx="13">
                  <c:v>81.280335000712086</c:v>
                </c:pt>
                <c:pt idx="14">
                  <c:v>76.373482447057327</c:v>
                </c:pt>
                <c:pt idx="15">
                  <c:v>80.505346901016793</c:v>
                </c:pt>
                <c:pt idx="16">
                  <c:v>90.784818856522023</c:v>
                </c:pt>
                <c:pt idx="17">
                  <c:v>74.685860307656284</c:v>
                </c:pt>
                <c:pt idx="18">
                  <c:v>79.531252825436667</c:v>
                </c:pt>
                <c:pt idx="19">
                  <c:v>80.693960333256882</c:v>
                </c:pt>
                <c:pt idx="20">
                  <c:v>73.121025943126071</c:v>
                </c:pt>
                <c:pt idx="21">
                  <c:v>73.583662046742759</c:v>
                </c:pt>
                <c:pt idx="22">
                  <c:v>86.369965063753924</c:v>
                </c:pt>
                <c:pt idx="23">
                  <c:v>80.55396606040749</c:v>
                </c:pt>
                <c:pt idx="24">
                  <c:v>93.512693874177941</c:v>
                </c:pt>
                <c:pt idx="25">
                  <c:v>73.335360543765802</c:v>
                </c:pt>
                <c:pt idx="26">
                  <c:v>73.010508966892502</c:v>
                </c:pt>
                <c:pt idx="27">
                  <c:v>73.798138288813078</c:v>
                </c:pt>
                <c:pt idx="28">
                  <c:v>73.853965000801168</c:v>
                </c:pt>
                <c:pt idx="29">
                  <c:v>75.24912220472207</c:v>
                </c:pt>
                <c:pt idx="30">
                  <c:v>79.097716345710424</c:v>
                </c:pt>
                <c:pt idx="31">
                  <c:v>88.674281634857934</c:v>
                </c:pt>
                <c:pt idx="32">
                  <c:v>95.368470361314763</c:v>
                </c:pt>
                <c:pt idx="33">
                  <c:v>73.852087557347616</c:v>
                </c:pt>
                <c:pt idx="34">
                  <c:v>74.167489938911004</c:v>
                </c:pt>
                <c:pt idx="35">
                  <c:v>82.272383514116896</c:v>
                </c:pt>
                <c:pt idx="36">
                  <c:v>75.841518912351546</c:v>
                </c:pt>
                <c:pt idx="37">
                  <c:v>73.687286954238303</c:v>
                </c:pt>
                <c:pt idx="38">
                  <c:v>80.021982249298972</c:v>
                </c:pt>
                <c:pt idx="39">
                  <c:v>78.973487875360505</c:v>
                </c:pt>
                <c:pt idx="40">
                  <c:v>74.050766275951815</c:v>
                </c:pt>
                <c:pt idx="41">
                  <c:v>81.690253472225066</c:v>
                </c:pt>
                <c:pt idx="42">
                  <c:v>74.312725477671933</c:v>
                </c:pt>
                <c:pt idx="43">
                  <c:v>84.6212808724772</c:v>
                </c:pt>
                <c:pt idx="44">
                  <c:v>76.75074998948898</c:v>
                </c:pt>
                <c:pt idx="45">
                  <c:v>74.127814987185033</c:v>
                </c:pt>
                <c:pt idx="46">
                  <c:v>75.773046977734111</c:v>
                </c:pt>
                <c:pt idx="47">
                  <c:v>83.721441833648043</c:v>
                </c:pt>
                <c:pt idx="48">
                  <c:v>74.934059318055603</c:v>
                </c:pt>
                <c:pt idx="49">
                  <c:v>85.545901376273321</c:v>
                </c:pt>
                <c:pt idx="50">
                  <c:v>77.363792790061964</c:v>
                </c:pt>
                <c:pt idx="51">
                  <c:v>79.71222806499469</c:v>
                </c:pt>
                <c:pt idx="52">
                  <c:v>77.881887973682311</c:v>
                </c:pt>
                <c:pt idx="53">
                  <c:v>77.641696463897205</c:v>
                </c:pt>
                <c:pt idx="54">
                  <c:v>73.071333948130771</c:v>
                </c:pt>
                <c:pt idx="55">
                  <c:v>74.825855108259105</c:v>
                </c:pt>
                <c:pt idx="56">
                  <c:v>85.706336287080958</c:v>
                </c:pt>
                <c:pt idx="57">
                  <c:v>73.056834071399393</c:v>
                </c:pt>
                <c:pt idx="58">
                  <c:v>88.228202045323115</c:v>
                </c:pt>
                <c:pt idx="59">
                  <c:v>86.054279803346702</c:v>
                </c:pt>
                <c:pt idx="60">
                  <c:v>73.470768684017642</c:v>
                </c:pt>
                <c:pt idx="61">
                  <c:v>74.616189719526076</c:v>
                </c:pt>
                <c:pt idx="62">
                  <c:v>75.446629082222543</c:v>
                </c:pt>
              </c:numCache>
            </c:numRef>
          </c:xVal>
          <c:yVal>
            <c:numRef>
              <c:f>Sheet1!$C$3942:$C$4004</c:f>
              <c:numCache>
                <c:formatCode>0.0</c:formatCode>
                <c:ptCount val="63"/>
                <c:pt idx="0">
                  <c:v>2338.4029428801514</c:v>
                </c:pt>
                <c:pt idx="1">
                  <c:v>2306.4851141047643</c:v>
                </c:pt>
                <c:pt idx="2">
                  <c:v>2176.4297759441147</c:v>
                </c:pt>
                <c:pt idx="3">
                  <c:v>2675.1014359552851</c:v>
                </c:pt>
                <c:pt idx="4">
                  <c:v>2566.1975374857584</c:v>
                </c:pt>
                <c:pt idx="5">
                  <c:v>2363.962888931138</c:v>
                </c:pt>
                <c:pt idx="6">
                  <c:v>2271.640557405749</c:v>
                </c:pt>
                <c:pt idx="7">
                  <c:v>2185.6722178825262</c:v>
                </c:pt>
                <c:pt idx="8">
                  <c:v>2523.8419233105246</c:v>
                </c:pt>
                <c:pt idx="9">
                  <c:v>2604.5169405400875</c:v>
                </c:pt>
                <c:pt idx="10">
                  <c:v>2257.6326067986852</c:v>
                </c:pt>
                <c:pt idx="11">
                  <c:v>2472.1521219653368</c:v>
                </c:pt>
                <c:pt idx="12">
                  <c:v>2351.5409059493641</c:v>
                </c:pt>
                <c:pt idx="13">
                  <c:v>2286.7936668169368</c:v>
                </c:pt>
                <c:pt idx="14">
                  <c:v>2443.96481948164</c:v>
                </c:pt>
                <c:pt idx="15">
                  <c:v>2302.9234504274013</c:v>
                </c:pt>
                <c:pt idx="16">
                  <c:v>2183.4453852292645</c:v>
                </c:pt>
                <c:pt idx="17">
                  <c:v>2564.0071948708569</c:v>
                </c:pt>
                <c:pt idx="18">
                  <c:v>2325.0858205258392</c:v>
                </c:pt>
                <c:pt idx="19">
                  <c:v>2296.3689646065914</c:v>
                </c:pt>
                <c:pt idx="20">
                  <c:v>2973.8003108181092</c:v>
                </c:pt>
                <c:pt idx="21">
                  <c:v>2708.8794927400122</c:v>
                </c:pt>
                <c:pt idx="22">
                  <c:v>2213.737807794646</c:v>
                </c:pt>
                <c:pt idx="23">
                  <c:v>2297.8160111947482</c:v>
                </c:pt>
                <c:pt idx="24">
                  <c:v>2167.7134952839901</c:v>
                </c:pt>
                <c:pt idx="25">
                  <c:v>2803.6553560396537</c:v>
                </c:pt>
                <c:pt idx="26">
                  <c:v>3028.5027023804978</c:v>
                </c:pt>
                <c:pt idx="27">
                  <c:v>2672.0528720737038</c:v>
                </c:pt>
                <c:pt idx="28">
                  <c:v>2662.5398043413534</c:v>
                </c:pt>
                <c:pt idx="29">
                  <c:v>2514.6694581606635</c:v>
                </c:pt>
                <c:pt idx="30">
                  <c:v>2328.27061800004</c:v>
                </c:pt>
                <c:pt idx="31">
                  <c:v>2188.3529288762948</c:v>
                </c:pt>
                <c:pt idx="32">
                  <c:v>2162.0483943714707</c:v>
                </c:pt>
                <c:pt idx="33">
                  <c:v>2633.777433812666</c:v>
                </c:pt>
                <c:pt idx="34">
                  <c:v>2594.3004293431168</c:v>
                </c:pt>
                <c:pt idx="35">
                  <c:v>2258.5832549881807</c:v>
                </c:pt>
                <c:pt idx="36">
                  <c:v>2453.5451825724926</c:v>
                </c:pt>
                <c:pt idx="37">
                  <c:v>2656.4139310231185</c:v>
                </c:pt>
                <c:pt idx="38">
                  <c:v>2300.4660437290613</c:v>
                </c:pt>
                <c:pt idx="39">
                  <c:v>2326.1614456944899</c:v>
                </c:pt>
                <c:pt idx="40">
                  <c:v>2600.5255718783137</c:v>
                </c:pt>
                <c:pt idx="41">
                  <c:v>2263.224070101433</c:v>
                </c:pt>
                <c:pt idx="42">
                  <c:v>2555.9698425939314</c:v>
                </c:pt>
                <c:pt idx="43">
                  <c:v>2223.8292260997478</c:v>
                </c:pt>
                <c:pt idx="44">
                  <c:v>2397.5441973030365</c:v>
                </c:pt>
                <c:pt idx="45">
                  <c:v>2575.2343142040127</c:v>
                </c:pt>
                <c:pt idx="46">
                  <c:v>2443.9534033438945</c:v>
                </c:pt>
                <c:pt idx="47">
                  <c:v>2234.1592008542475</c:v>
                </c:pt>
                <c:pt idx="48">
                  <c:v>2500.2851358011635</c:v>
                </c:pt>
                <c:pt idx="49">
                  <c:v>2206.0582077649847</c:v>
                </c:pt>
                <c:pt idx="50">
                  <c:v>2370.3953050844775</c:v>
                </c:pt>
                <c:pt idx="51">
                  <c:v>2295.6473421946325</c:v>
                </c:pt>
                <c:pt idx="52">
                  <c:v>2355.1283785464611</c:v>
                </c:pt>
                <c:pt idx="53">
                  <c:v>2361.047946335555</c:v>
                </c:pt>
                <c:pt idx="54">
                  <c:v>2720.6195035433529</c:v>
                </c:pt>
                <c:pt idx="55">
                  <c:v>2498.0445677692642</c:v>
                </c:pt>
                <c:pt idx="56">
                  <c:v>2203.1214147813057</c:v>
                </c:pt>
                <c:pt idx="57">
                  <c:v>2703.2923781311647</c:v>
                </c:pt>
                <c:pt idx="58">
                  <c:v>2181.8726268177015</c:v>
                </c:pt>
                <c:pt idx="59">
                  <c:v>2196.8058286423434</c:v>
                </c:pt>
                <c:pt idx="60">
                  <c:v>2630.6956046193791</c:v>
                </c:pt>
                <c:pt idx="61">
                  <c:v>2504.1614993290432</c:v>
                </c:pt>
                <c:pt idx="62">
                  <c:v>2454.2496920531194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C60-41DA-9A10-603C6344C0E3}"/>
            </c:ext>
          </c:extLst>
        </c:ser>
        <c:ser>
          <c:idx val="7"/>
          <c:order val="4"/>
          <c:tx>
            <c:v>20% Joint</c:v>
          </c:tx>
          <c:spPr>
            <a:ln>
              <a:noFill/>
            </a:ln>
          </c:spPr>
          <c:marker>
            <c:symbol val="circle"/>
            <c:size val="9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xVal>
            <c:numRef>
              <c:f>Sheet1!$D$3226:$D$3285</c:f>
              <c:numCache>
                <c:formatCode>\ #,##0.0\ ;\ \(#,##0.0\)</c:formatCode>
                <c:ptCount val="60"/>
                <c:pt idx="0">
                  <c:v>93.871121948522756</c:v>
                </c:pt>
                <c:pt idx="1">
                  <c:v>86.570247148686647</c:v>
                </c:pt>
                <c:pt idx="2">
                  <c:v>90.445843261024038</c:v>
                </c:pt>
                <c:pt idx="3">
                  <c:v>92.577560502234974</c:v>
                </c:pt>
                <c:pt idx="4">
                  <c:v>94.258548466520509</c:v>
                </c:pt>
                <c:pt idx="5">
                  <c:v>89.50300309288022</c:v>
                </c:pt>
                <c:pt idx="6">
                  <c:v>82.30727796929169</c:v>
                </c:pt>
                <c:pt idx="7">
                  <c:v>92.771450121474672</c:v>
                </c:pt>
                <c:pt idx="8">
                  <c:v>92.420953036442995</c:v>
                </c:pt>
                <c:pt idx="9">
                  <c:v>83.098042402281649</c:v>
                </c:pt>
                <c:pt idx="10">
                  <c:v>106.07986915781014</c:v>
                </c:pt>
                <c:pt idx="11">
                  <c:v>101.49666379182767</c:v>
                </c:pt>
                <c:pt idx="12">
                  <c:v>98.616188574994212</c:v>
                </c:pt>
                <c:pt idx="13">
                  <c:v>83.253137406965024</c:v>
                </c:pt>
                <c:pt idx="14">
                  <c:v>79.979338958688288</c:v>
                </c:pt>
                <c:pt idx="15">
                  <c:v>89.569287220793257</c:v>
                </c:pt>
                <c:pt idx="16">
                  <c:v>91.142048435398763</c:v>
                </c:pt>
                <c:pt idx="17">
                  <c:v>97.903766671492278</c:v>
                </c:pt>
                <c:pt idx="18">
                  <c:v>83.046318487072028</c:v>
                </c:pt>
                <c:pt idx="19">
                  <c:v>108.15204347648158</c:v>
                </c:pt>
                <c:pt idx="20">
                  <c:v>84.680990236175475</c:v>
                </c:pt>
                <c:pt idx="21">
                  <c:v>79.757145968932534</c:v>
                </c:pt>
                <c:pt idx="22">
                  <c:v>90.367779190953982</c:v>
                </c:pt>
                <c:pt idx="23">
                  <c:v>104.00087511181847</c:v>
                </c:pt>
                <c:pt idx="24">
                  <c:v>83.264278548627175</c:v>
                </c:pt>
                <c:pt idx="25">
                  <c:v>84.847609868333137</c:v>
                </c:pt>
                <c:pt idx="26">
                  <c:v>95.601830949147953</c:v>
                </c:pt>
                <c:pt idx="27">
                  <c:v>82.304727067193681</c:v>
                </c:pt>
                <c:pt idx="28">
                  <c:v>84.786540684188878</c:v>
                </c:pt>
                <c:pt idx="29">
                  <c:v>104.90366089696259</c:v>
                </c:pt>
                <c:pt idx="30">
                  <c:v>95.241069709743499</c:v>
                </c:pt>
                <c:pt idx="31">
                  <c:v>94.392842979639624</c:v>
                </c:pt>
                <c:pt idx="32">
                  <c:v>82.913091827673043</c:v>
                </c:pt>
                <c:pt idx="33">
                  <c:v>83.078247029102428</c:v>
                </c:pt>
                <c:pt idx="34">
                  <c:v>85.732707716395751</c:v>
                </c:pt>
                <c:pt idx="35">
                  <c:v>81.726520352158317</c:v>
                </c:pt>
                <c:pt idx="36">
                  <c:v>90.831118004348511</c:v>
                </c:pt>
                <c:pt idx="37">
                  <c:v>89.833289096739335</c:v>
                </c:pt>
                <c:pt idx="38">
                  <c:v>85.350490056615115</c:v>
                </c:pt>
                <c:pt idx="39">
                  <c:v>97.92566550837364</c:v>
                </c:pt>
                <c:pt idx="40">
                  <c:v>85.464192399701091</c:v>
                </c:pt>
                <c:pt idx="41">
                  <c:v>80.890598363809104</c:v>
                </c:pt>
                <c:pt idx="42">
                  <c:v>88.73843829518637</c:v>
                </c:pt>
                <c:pt idx="43">
                  <c:v>81.785617145069054</c:v>
                </c:pt>
                <c:pt idx="44">
                  <c:v>86.084469643027518</c:v>
                </c:pt>
                <c:pt idx="45">
                  <c:v>82.36711714693773</c:v>
                </c:pt>
                <c:pt idx="46">
                  <c:v>95.537263299373905</c:v>
                </c:pt>
                <c:pt idx="47">
                  <c:v>103.32296108032406</c:v>
                </c:pt>
                <c:pt idx="48">
                  <c:v>81.306091237463278</c:v>
                </c:pt>
                <c:pt idx="49">
                  <c:v>89.278078015653932</c:v>
                </c:pt>
                <c:pt idx="50">
                  <c:v>79.386112469117478</c:v>
                </c:pt>
                <c:pt idx="51">
                  <c:v>96.252283937309954</c:v>
                </c:pt>
                <c:pt idx="52">
                  <c:v>81.216559415466818</c:v>
                </c:pt>
                <c:pt idx="53">
                  <c:v>95.400812189687798</c:v>
                </c:pt>
                <c:pt idx="54">
                  <c:v>79.576683358097583</c:v>
                </c:pt>
                <c:pt idx="55">
                  <c:v>82.121657282763039</c:v>
                </c:pt>
                <c:pt idx="56">
                  <c:v>93.007522184001104</c:v>
                </c:pt>
                <c:pt idx="57">
                  <c:v>83.387001047339254</c:v>
                </c:pt>
                <c:pt idx="58">
                  <c:v>93.039819849073197</c:v>
                </c:pt>
                <c:pt idx="59">
                  <c:v>103.72005520741817</c:v>
                </c:pt>
              </c:numCache>
            </c:numRef>
          </c:xVal>
          <c:yVal>
            <c:numRef>
              <c:f>Sheet1!$C$3226:$C$32853</c:f>
              <c:numCache>
                <c:formatCode>0.0</c:formatCode>
                <c:ptCount val="29628"/>
                <c:pt idx="0">
                  <c:v>2382.3628733285586</c:v>
                </c:pt>
                <c:pt idx="1">
                  <c:v>2495.2951806201263</c:v>
                </c:pt>
                <c:pt idx="2">
                  <c:v>2421.9154753374605</c:v>
                </c:pt>
                <c:pt idx="3">
                  <c:v>2390.804702323971</c:v>
                </c:pt>
                <c:pt idx="4">
                  <c:v>2378.8693165594655</c:v>
                </c:pt>
                <c:pt idx="5">
                  <c:v>2437.1547070101269</c:v>
                </c:pt>
                <c:pt idx="6">
                  <c:v>2691.6952814695642</c:v>
                </c:pt>
                <c:pt idx="7">
                  <c:v>2388.274552764603</c:v>
                </c:pt>
                <c:pt idx="8">
                  <c:v>2392.2845988814342</c:v>
                </c:pt>
                <c:pt idx="9">
                  <c:v>2626.3163914342394</c:v>
                </c:pt>
                <c:pt idx="10">
                  <c:v>2338.9871630433181</c:v>
                </c:pt>
                <c:pt idx="11">
                  <c:v>2346.7118212555806</c:v>
                </c:pt>
                <c:pt idx="12">
                  <c:v>2353.7921321942949</c:v>
                </c:pt>
                <c:pt idx="13">
                  <c:v>2616.6344587778804</c:v>
                </c:pt>
                <c:pt idx="14">
                  <c:v>2999.0032808978658</c:v>
                </c:pt>
                <c:pt idx="15">
                  <c:v>2433.412055068211</c:v>
                </c:pt>
                <c:pt idx="16">
                  <c:v>2402.8879854801626</c:v>
                </c:pt>
                <c:pt idx="17">
                  <c:v>2355.1100220709213</c:v>
                </c:pt>
                <c:pt idx="18">
                  <c:v>2624.247534582893</c:v>
                </c:pt>
                <c:pt idx="19">
                  <c:v>2335.5903984297538</c:v>
                </c:pt>
                <c:pt idx="20">
                  <c:v>2546.5792002492617</c:v>
                </c:pt>
                <c:pt idx="21">
                  <c:v>3067.896819028053</c:v>
                </c:pt>
                <c:pt idx="22">
                  <c:v>2414.1881767735204</c:v>
                </c:pt>
                <c:pt idx="23">
                  <c:v>2338.5208722616971</c:v>
                </c:pt>
                <c:pt idx="24">
                  <c:v>2606.4381930262589</c:v>
                </c:pt>
                <c:pt idx="25">
                  <c:v>2541.7675615112248</c:v>
                </c:pt>
                <c:pt idx="26">
                  <c:v>2364.7362366634475</c:v>
                </c:pt>
                <c:pt idx="27">
                  <c:v>2678.8463843380732</c:v>
                </c:pt>
                <c:pt idx="28">
                  <c:v>2542.3686607497525</c:v>
                </c:pt>
                <c:pt idx="29">
                  <c:v>2336.6520485993142</c:v>
                </c:pt>
                <c:pt idx="30">
                  <c:v>2367.0028985181057</c:v>
                </c:pt>
                <c:pt idx="31">
                  <c:v>2371.7482852876064</c:v>
                </c:pt>
                <c:pt idx="32">
                  <c:v>2621.2118467682012</c:v>
                </c:pt>
                <c:pt idx="33">
                  <c:v>2615.2295665560591</c:v>
                </c:pt>
                <c:pt idx="34">
                  <c:v>2502.3903221565715</c:v>
                </c:pt>
                <c:pt idx="35">
                  <c:v>2707.6265157978169</c:v>
                </c:pt>
                <c:pt idx="36">
                  <c:v>2401.8553023538739</c:v>
                </c:pt>
                <c:pt idx="37">
                  <c:v>2421.803527352808</c:v>
                </c:pt>
                <c:pt idx="38">
                  <c:v>2515.5423377971565</c:v>
                </c:pt>
                <c:pt idx="39">
                  <c:v>2348.8596035288865</c:v>
                </c:pt>
                <c:pt idx="40">
                  <c:v>2511.5640938867468</c:v>
                </c:pt>
                <c:pt idx="41">
                  <c:v>2763.5842419588685</c:v>
                </c:pt>
                <c:pt idx="42">
                  <c:v>2436.5454418266058</c:v>
                </c:pt>
                <c:pt idx="43">
                  <c:v>2703.3637655146667</c:v>
                </c:pt>
                <c:pt idx="44">
                  <c:v>2490.6667857306579</c:v>
                </c:pt>
                <c:pt idx="45">
                  <c:v>2657.4425606125706</c:v>
                </c:pt>
                <c:pt idx="46">
                  <c:v>2358.5837999506448</c:v>
                </c:pt>
                <c:pt idx="47">
                  <c:v>2333.406907960692</c:v>
                </c:pt>
                <c:pt idx="48">
                  <c:v>2710.2654976046556</c:v>
                </c:pt>
                <c:pt idx="49">
                  <c:v>2425.1981132500514</c:v>
                </c:pt>
                <c:pt idx="50">
                  <c:v>3089.5261598374768</c:v>
                </c:pt>
                <c:pt idx="51">
                  <c:v>2352.936617732998</c:v>
                </c:pt>
                <c:pt idx="52">
                  <c:v>2710.7077320074018</c:v>
                </c:pt>
                <c:pt idx="53">
                  <c:v>2358.2552296722693</c:v>
                </c:pt>
                <c:pt idx="54">
                  <c:v>3029.2587927696845</c:v>
                </c:pt>
                <c:pt idx="55">
                  <c:v>2669.5130332222252</c:v>
                </c:pt>
                <c:pt idx="56">
                  <c:v>2372.9761939578962</c:v>
                </c:pt>
                <c:pt idx="57">
                  <c:v>2576.4199634387969</c:v>
                </c:pt>
                <c:pt idx="58">
                  <c:v>2371.9628913687411</c:v>
                </c:pt>
                <c:pt idx="59">
                  <c:v>2328.603189056369</c:v>
                </c:pt>
                <c:pt idx="60">
                  <c:v>2707.5994842574278</c:v>
                </c:pt>
                <c:pt idx="61">
                  <c:v>2360.374558805659</c:v>
                </c:pt>
                <c:pt idx="62">
                  <c:v>2366.8519154332516</c:v>
                </c:pt>
                <c:pt idx="63">
                  <c:v>2368.9501218227074</c:v>
                </c:pt>
                <c:pt idx="64">
                  <c:v>2495.3454468826571</c:v>
                </c:pt>
                <c:pt idx="65">
                  <c:v>2610.4173853541774</c:v>
                </c:pt>
                <c:pt idx="66">
                  <c:v>2512.3160106636951</c:v>
                </c:pt>
                <c:pt idx="67">
                  <c:v>2340.5138702551985</c:v>
                </c:pt>
                <c:pt idx="68">
                  <c:v>2442.5253721222157</c:v>
                </c:pt>
                <c:pt idx="69">
                  <c:v>2529.4361345601255</c:v>
                </c:pt>
                <c:pt idx="70">
                  <c:v>2817.458848376752</c:v>
                </c:pt>
                <c:pt idx="71">
                  <c:v>2491.5848122271823</c:v>
                </c:pt>
                <c:pt idx="72">
                  <c:v>2719.1347351550367</c:v>
                </c:pt>
                <c:pt idx="73">
                  <c:v>2638.970848491188</c:v>
                </c:pt>
                <c:pt idx="74">
                  <c:v>3269.2237160010509</c:v>
                </c:pt>
                <c:pt idx="75">
                  <c:v>2483.7154494654656</c:v>
                </c:pt>
                <c:pt idx="76">
                  <c:v>2892.2040880992436</c:v>
                </c:pt>
                <c:pt idx="77">
                  <c:v>2854.6265775096949</c:v>
                </c:pt>
                <c:pt idx="78">
                  <c:v>2580.6492255166622</c:v>
                </c:pt>
                <c:pt idx="79">
                  <c:v>2399.4155817796845</c:v>
                </c:pt>
                <c:pt idx="80">
                  <c:v>2403.5748831520918</c:v>
                </c:pt>
                <c:pt idx="81">
                  <c:v>2501.1716547877722</c:v>
                </c:pt>
                <c:pt idx="82">
                  <c:v>2859.17746345051</c:v>
                </c:pt>
                <c:pt idx="83">
                  <c:v>2746.0981140658637</c:v>
                </c:pt>
                <c:pt idx="84">
                  <c:v>2406.0029544193831</c:v>
                </c:pt>
                <c:pt idx="85">
                  <c:v>2371.278190634438</c:v>
                </c:pt>
                <c:pt idx="86">
                  <c:v>2850.3058469893422</c:v>
                </c:pt>
                <c:pt idx="87">
                  <c:v>2339.9591916564041</c:v>
                </c:pt>
                <c:pt idx="88">
                  <c:v>2433.6353164128927</c:v>
                </c:pt>
                <c:pt idx="89">
                  <c:v>2533.3445872104235</c:v>
                </c:pt>
                <c:pt idx="90">
                  <c:v>2543.272853165447</c:v>
                </c:pt>
                <c:pt idx="91">
                  <c:v>2539.6317565053496</c:v>
                </c:pt>
                <c:pt idx="92">
                  <c:v>2452.2121633405795</c:v>
                </c:pt>
                <c:pt idx="93">
                  <c:v>2317.2846117715089</c:v>
                </c:pt>
                <c:pt idx="94">
                  <c:v>2435.8209834779764</c:v>
                </c:pt>
                <c:pt idx="95">
                  <c:v>2499.3759560170452</c:v>
                </c:pt>
                <c:pt idx="96">
                  <c:v>2385.1828629059669</c:v>
                </c:pt>
                <c:pt idx="97">
                  <c:v>2635.6493273066517</c:v>
                </c:pt>
                <c:pt idx="98">
                  <c:v>2312.2804877924195</c:v>
                </c:pt>
                <c:pt idx="99">
                  <c:v>3109.0814397474078</c:v>
                </c:pt>
                <c:pt idx="100">
                  <c:v>2707.5506624439658</c:v>
                </c:pt>
                <c:pt idx="101">
                  <c:v>2393.9262701192215</c:v>
                </c:pt>
                <c:pt idx="102">
                  <c:v>2530.9120097712721</c:v>
                </c:pt>
                <c:pt idx="103">
                  <c:v>2756.4514165432838</c:v>
                </c:pt>
                <c:pt idx="104">
                  <c:v>2374.3848368256358</c:v>
                </c:pt>
                <c:pt idx="105">
                  <c:v>2669.5537008114607</c:v>
                </c:pt>
                <c:pt idx="106">
                  <c:v>2553.1244091846925</c:v>
                </c:pt>
                <c:pt idx="107">
                  <c:v>2451.4614192637682</c:v>
                </c:pt>
                <c:pt idx="108">
                  <c:v>2567.9066027913013</c:v>
                </c:pt>
                <c:pt idx="109">
                  <c:v>2910.8632174974082</c:v>
                </c:pt>
                <c:pt idx="110">
                  <c:v>2369.3182926488612</c:v>
                </c:pt>
                <c:pt idx="111">
                  <c:v>2368.3909815967781</c:v>
                </c:pt>
                <c:pt idx="112">
                  <c:v>2441.6914668658828</c:v>
                </c:pt>
                <c:pt idx="113">
                  <c:v>2708.3814110343105</c:v>
                </c:pt>
                <c:pt idx="114">
                  <c:v>2625.8795638840811</c:v>
                </c:pt>
                <c:pt idx="115">
                  <c:v>2497.9632400796709</c:v>
                </c:pt>
                <c:pt idx="116">
                  <c:v>2357.347299756198</c:v>
                </c:pt>
                <c:pt idx="117">
                  <c:v>2372.7537203336969</c:v>
                </c:pt>
                <c:pt idx="118">
                  <c:v>3144.2838728645083</c:v>
                </c:pt>
                <c:pt idx="119">
                  <c:v>2330.1544570513238</c:v>
                </c:pt>
                <c:pt idx="120">
                  <c:v>2538.6542677299203</c:v>
                </c:pt>
                <c:pt idx="121">
                  <c:v>2330.2577130746122</c:v>
                </c:pt>
                <c:pt idx="122">
                  <c:v>2487.514270665863</c:v>
                </c:pt>
                <c:pt idx="123">
                  <c:v>2453.3720755170189</c:v>
                </c:pt>
                <c:pt idx="124">
                  <c:v>2480.3679251577805</c:v>
                </c:pt>
                <c:pt idx="125">
                  <c:v>2499.7406648361593</c:v>
                </c:pt>
                <c:pt idx="126">
                  <c:v>2466.6164047988159</c:v>
                </c:pt>
                <c:pt idx="127">
                  <c:v>2441.7174473120126</c:v>
                </c:pt>
                <c:pt idx="128">
                  <c:v>2477.801688433562</c:v>
                </c:pt>
                <c:pt idx="129">
                  <c:v>2970.7558018559203</c:v>
                </c:pt>
                <c:pt idx="130">
                  <c:v>2431.2784151500518</c:v>
                </c:pt>
                <c:pt idx="131">
                  <c:v>2555.581550369363</c:v>
                </c:pt>
                <c:pt idx="132">
                  <c:v>2829.3092950205214</c:v>
                </c:pt>
                <c:pt idx="133">
                  <c:v>2731.1386551257583</c:v>
                </c:pt>
                <c:pt idx="134">
                  <c:v>2644.2626080549608</c:v>
                </c:pt>
                <c:pt idx="135">
                  <c:v>2581.1478600267965</c:v>
                </c:pt>
                <c:pt idx="136">
                  <c:v>2357.5567389988141</c:v>
                </c:pt>
                <c:pt idx="137">
                  <c:v>2905.9980500949737</c:v>
                </c:pt>
                <c:pt idx="138">
                  <c:v>2316.7264002393463</c:v>
                </c:pt>
                <c:pt idx="139">
                  <c:v>2632.8641504839484</c:v>
                </c:pt>
                <c:pt idx="140">
                  <c:v>2322.5805821213721</c:v>
                </c:pt>
                <c:pt idx="141">
                  <c:v>2775.5367978367267</c:v>
                </c:pt>
                <c:pt idx="142">
                  <c:v>2480.5280587237921</c:v>
                </c:pt>
                <c:pt idx="143">
                  <c:v>3103.1041876143786</c:v>
                </c:pt>
                <c:pt idx="144">
                  <c:v>2325.0919493608126</c:v>
                </c:pt>
                <c:pt idx="145">
                  <c:v>2512.8960925743208</c:v>
                </c:pt>
                <c:pt idx="146">
                  <c:v>2349.5372345210244</c:v>
                </c:pt>
                <c:pt idx="147">
                  <c:v>2483.5083483933377</c:v>
                </c:pt>
                <c:pt idx="148">
                  <c:v>2416.2191588048026</c:v>
                </c:pt>
                <c:pt idx="149">
                  <c:v>3017.2117344258986</c:v>
                </c:pt>
                <c:pt idx="150">
                  <c:v>2756.2499713920679</c:v>
                </c:pt>
                <c:pt idx="151">
                  <c:v>2300.8953867624982</c:v>
                </c:pt>
                <c:pt idx="152">
                  <c:v>2997.9107573940391</c:v>
                </c:pt>
                <c:pt idx="153">
                  <c:v>2319.9590770257037</c:v>
                </c:pt>
                <c:pt idx="154">
                  <c:v>2635.3576399558779</c:v>
                </c:pt>
                <c:pt idx="155">
                  <c:v>2713.7147763970847</c:v>
                </c:pt>
                <c:pt idx="156">
                  <c:v>2367.882723133579</c:v>
                </c:pt>
                <c:pt idx="157">
                  <c:v>2399.1724486966777</c:v>
                </c:pt>
                <c:pt idx="158">
                  <c:v>2494.5659917594157</c:v>
                </c:pt>
                <c:pt idx="159">
                  <c:v>2305.1116140790978</c:v>
                </c:pt>
                <c:pt idx="160">
                  <c:v>2467.7580306340024</c:v>
                </c:pt>
                <c:pt idx="161">
                  <c:v>2516.109949789764</c:v>
                </c:pt>
                <c:pt idx="162">
                  <c:v>2679.463420379047</c:v>
                </c:pt>
                <c:pt idx="163">
                  <c:v>2429.7864399326572</c:v>
                </c:pt>
                <c:pt idx="164">
                  <c:v>2423.8261024595758</c:v>
                </c:pt>
                <c:pt idx="165">
                  <c:v>3122.2847892483496</c:v>
                </c:pt>
                <c:pt idx="166">
                  <c:v>2347.9854664825261</c:v>
                </c:pt>
                <c:pt idx="167">
                  <c:v>2395.3915770658955</c:v>
                </c:pt>
                <c:pt idx="168">
                  <c:v>2405.9672063621047</c:v>
                </c:pt>
                <c:pt idx="169">
                  <c:v>2422.6406386760359</c:v>
                </c:pt>
                <c:pt idx="170">
                  <c:v>2679.4176013948354</c:v>
                </c:pt>
                <c:pt idx="171">
                  <c:v>2411.0213395075684</c:v>
                </c:pt>
                <c:pt idx="172">
                  <c:v>2504.7055533928619</c:v>
                </c:pt>
                <c:pt idx="173">
                  <c:v>2433.3183796029398</c:v>
                </c:pt>
                <c:pt idx="174">
                  <c:v>2308.3997024834916</c:v>
                </c:pt>
                <c:pt idx="175">
                  <c:v>2599.3097457737967</c:v>
                </c:pt>
                <c:pt idx="176">
                  <c:v>2441.1249343691461</c:v>
                </c:pt>
                <c:pt idx="177">
                  <c:v>2315.6699818103925</c:v>
                </c:pt>
                <c:pt idx="178">
                  <c:v>2647.7911685527361</c:v>
                </c:pt>
                <c:pt idx="179">
                  <c:v>2292.7242976123789</c:v>
                </c:pt>
                <c:pt idx="180">
                  <c:v>2390.3193727520047</c:v>
                </c:pt>
                <c:pt idx="181">
                  <c:v>2541.3798626721218</c:v>
                </c:pt>
                <c:pt idx="182">
                  <c:v>2701.4176930187432</c:v>
                </c:pt>
                <c:pt idx="183">
                  <c:v>2297.2793949755569</c:v>
                </c:pt>
                <c:pt idx="184">
                  <c:v>2654.7597485701726</c:v>
                </c:pt>
                <c:pt idx="185">
                  <c:v>2346.3299368790917</c:v>
                </c:pt>
                <c:pt idx="186">
                  <c:v>2771.7595592759562</c:v>
                </c:pt>
                <c:pt idx="187">
                  <c:v>2571.1378196298483</c:v>
                </c:pt>
                <c:pt idx="188">
                  <c:v>2937.3754966382148</c:v>
                </c:pt>
                <c:pt idx="189">
                  <c:v>2880.5863804012906</c:v>
                </c:pt>
                <c:pt idx="190">
                  <c:v>2304.0828284143404</c:v>
                </c:pt>
                <c:pt idx="191">
                  <c:v>2357.6980787072171</c:v>
                </c:pt>
                <c:pt idx="192">
                  <c:v>2488.7250415287781</c:v>
                </c:pt>
                <c:pt idx="193">
                  <c:v>2344.8379459916232</c:v>
                </c:pt>
                <c:pt idx="194">
                  <c:v>2377.8255081966718</c:v>
                </c:pt>
                <c:pt idx="195">
                  <c:v>2490.5296048552982</c:v>
                </c:pt>
                <c:pt idx="196">
                  <c:v>2807.9318899076079</c:v>
                </c:pt>
                <c:pt idx="197">
                  <c:v>2292.7470595816226</c:v>
                </c:pt>
                <c:pt idx="198">
                  <c:v>2289.4100677082479</c:v>
                </c:pt>
                <c:pt idx="199">
                  <c:v>2896.264388701667</c:v>
                </c:pt>
                <c:pt idx="200">
                  <c:v>2661.7575159482449</c:v>
                </c:pt>
                <c:pt idx="201">
                  <c:v>2306.0434388081076</c:v>
                </c:pt>
                <c:pt idx="202">
                  <c:v>2312.2380549022637</c:v>
                </c:pt>
                <c:pt idx="203">
                  <c:v>2590.1006337293657</c:v>
                </c:pt>
                <c:pt idx="204">
                  <c:v>2472.2509229710276</c:v>
                </c:pt>
                <c:pt idx="205">
                  <c:v>3137.5748704457919</c:v>
                </c:pt>
                <c:pt idx="206">
                  <c:v>2714.7686773338523</c:v>
                </c:pt>
                <c:pt idx="207">
                  <c:v>2550.7598071125608</c:v>
                </c:pt>
                <c:pt idx="208">
                  <c:v>2566.6769907762564</c:v>
                </c:pt>
                <c:pt idx="209">
                  <c:v>2504.2555300639033</c:v>
                </c:pt>
                <c:pt idx="210">
                  <c:v>2311.1489984320542</c:v>
                </c:pt>
                <c:pt idx="211">
                  <c:v>2313.6897241008191</c:v>
                </c:pt>
                <c:pt idx="212">
                  <c:v>2451.5050734242636</c:v>
                </c:pt>
                <c:pt idx="213">
                  <c:v>2364.4596895277537</c:v>
                </c:pt>
                <c:pt idx="214">
                  <c:v>2385.0303041544585</c:v>
                </c:pt>
                <c:pt idx="215">
                  <c:v>2448.4619067485905</c:v>
                </c:pt>
                <c:pt idx="216">
                  <c:v>2381.4309923063802</c:v>
                </c:pt>
                <c:pt idx="217">
                  <c:v>2859.448758350065</c:v>
                </c:pt>
                <c:pt idx="218">
                  <c:v>2393.5303636682156</c:v>
                </c:pt>
                <c:pt idx="219">
                  <c:v>2395.8184008550252</c:v>
                </c:pt>
                <c:pt idx="220">
                  <c:v>2480.3522858866063</c:v>
                </c:pt>
                <c:pt idx="221">
                  <c:v>3012.8257691582439</c:v>
                </c:pt>
                <c:pt idx="222">
                  <c:v>2476.9657932069986</c:v>
                </c:pt>
                <c:pt idx="223">
                  <c:v>2549.7347654220762</c:v>
                </c:pt>
                <c:pt idx="224">
                  <c:v>2343.5617530302679</c:v>
                </c:pt>
                <c:pt idx="225">
                  <c:v>2378.7754764577589</c:v>
                </c:pt>
                <c:pt idx="226">
                  <c:v>2309.4136994605633</c:v>
                </c:pt>
                <c:pt idx="227">
                  <c:v>2912.4775752642963</c:v>
                </c:pt>
                <c:pt idx="228">
                  <c:v>2395.8893095834874</c:v>
                </c:pt>
                <c:pt idx="229">
                  <c:v>2460.1785551502708</c:v>
                </c:pt>
                <c:pt idx="230">
                  <c:v>2472.7637000551849</c:v>
                </c:pt>
                <c:pt idx="231">
                  <c:v>3076.0413038248157</c:v>
                </c:pt>
                <c:pt idx="232">
                  <c:v>2829.7456524470072</c:v>
                </c:pt>
                <c:pt idx="233">
                  <c:v>2570.6666184852725</c:v>
                </c:pt>
                <c:pt idx="234">
                  <c:v>2293.4684775214782</c:v>
                </c:pt>
                <c:pt idx="235">
                  <c:v>2386.4031486934964</c:v>
                </c:pt>
                <c:pt idx="236">
                  <c:v>2444.139714251186</c:v>
                </c:pt>
                <c:pt idx="237">
                  <c:v>2438.6050282443139</c:v>
                </c:pt>
                <c:pt idx="238">
                  <c:v>2285.2029894201933</c:v>
                </c:pt>
                <c:pt idx="239">
                  <c:v>2749.6236583887376</c:v>
                </c:pt>
                <c:pt idx="240">
                  <c:v>2717.7453011181169</c:v>
                </c:pt>
                <c:pt idx="241">
                  <c:v>2726.1290789526929</c:v>
                </c:pt>
                <c:pt idx="242">
                  <c:v>2338.3061858808478</c:v>
                </c:pt>
                <c:pt idx="243">
                  <c:v>2582.0394870460541</c:v>
                </c:pt>
                <c:pt idx="244">
                  <c:v>2687.1843046899885</c:v>
                </c:pt>
                <c:pt idx="245">
                  <c:v>2372.9361073884934</c:v>
                </c:pt>
                <c:pt idx="246">
                  <c:v>2727.9242577275281</c:v>
                </c:pt>
                <c:pt idx="247">
                  <c:v>2965.6172188460887</c:v>
                </c:pt>
                <c:pt idx="248">
                  <c:v>2588.7999192236894</c:v>
                </c:pt>
                <c:pt idx="249">
                  <c:v>2391.6299370194456</c:v>
                </c:pt>
                <c:pt idx="250">
                  <c:v>2537.1638175888183</c:v>
                </c:pt>
                <c:pt idx="251">
                  <c:v>2452.3195396155215</c:v>
                </c:pt>
                <c:pt idx="252">
                  <c:v>2655.891302927228</c:v>
                </c:pt>
                <c:pt idx="253">
                  <c:v>2311.321896870566</c:v>
                </c:pt>
                <c:pt idx="254">
                  <c:v>2297.688663352053</c:v>
                </c:pt>
                <c:pt idx="255">
                  <c:v>2643.8180763060946</c:v>
                </c:pt>
                <c:pt idx="256">
                  <c:v>2375.1709334977436</c:v>
                </c:pt>
                <c:pt idx="257">
                  <c:v>2668.9665600592148</c:v>
                </c:pt>
                <c:pt idx="258">
                  <c:v>2316.4554934269045</c:v>
                </c:pt>
                <c:pt idx="259">
                  <c:v>2525.6303461718999</c:v>
                </c:pt>
                <c:pt idx="260">
                  <c:v>2513.3225874292089</c:v>
                </c:pt>
                <c:pt idx="261">
                  <c:v>2417.9407571058259</c:v>
                </c:pt>
                <c:pt idx="262">
                  <c:v>2458.4495238104637</c:v>
                </c:pt>
                <c:pt idx="263">
                  <c:v>2832.1090648316545</c:v>
                </c:pt>
                <c:pt idx="264">
                  <c:v>2277.7168996261207</c:v>
                </c:pt>
                <c:pt idx="265">
                  <c:v>2690.4847615728613</c:v>
                </c:pt>
                <c:pt idx="266">
                  <c:v>2496.8946523537488</c:v>
                </c:pt>
                <c:pt idx="267">
                  <c:v>2502.1091171080852</c:v>
                </c:pt>
                <c:pt idx="268">
                  <c:v>2288.8993630938285</c:v>
                </c:pt>
                <c:pt idx="269">
                  <c:v>2517.6522143391676</c:v>
                </c:pt>
                <c:pt idx="270">
                  <c:v>2275.9486952440939</c:v>
                </c:pt>
                <c:pt idx="271">
                  <c:v>2284.420226762415</c:v>
                </c:pt>
                <c:pt idx="272">
                  <c:v>2503.4978326382202</c:v>
                </c:pt>
                <c:pt idx="273">
                  <c:v>2298.8712520251447</c:v>
                </c:pt>
                <c:pt idx="274">
                  <c:v>2527.3520785179753</c:v>
                </c:pt>
                <c:pt idx="275">
                  <c:v>2498.6985910387389</c:v>
                </c:pt>
                <c:pt idx="276">
                  <c:v>2437.6576456526982</c:v>
                </c:pt>
                <c:pt idx="277">
                  <c:v>2292.7107158740891</c:v>
                </c:pt>
                <c:pt idx="278">
                  <c:v>2297.1521052322714</c:v>
                </c:pt>
                <c:pt idx="279">
                  <c:v>2304.5412481500152</c:v>
                </c:pt>
                <c:pt idx="280">
                  <c:v>2634.7538046051404</c:v>
                </c:pt>
                <c:pt idx="281">
                  <c:v>2453.3366086342189</c:v>
                </c:pt>
                <c:pt idx="282">
                  <c:v>2849.7181666958963</c:v>
                </c:pt>
                <c:pt idx="283">
                  <c:v>2602.7345492988584</c:v>
                </c:pt>
                <c:pt idx="284">
                  <c:v>2383.9627009315977</c:v>
                </c:pt>
                <c:pt idx="285">
                  <c:v>3144.181128673426</c:v>
                </c:pt>
                <c:pt idx="286">
                  <c:v>2273.0083596903723</c:v>
                </c:pt>
                <c:pt idx="287">
                  <c:v>2286.0762945186411</c:v>
                </c:pt>
                <c:pt idx="288">
                  <c:v>2422.4427936276907</c:v>
                </c:pt>
                <c:pt idx="289">
                  <c:v>2474.9495972335026</c:v>
                </c:pt>
                <c:pt idx="290">
                  <c:v>2286.0694095777681</c:v>
                </c:pt>
                <c:pt idx="291">
                  <c:v>2285.9707853724567</c:v>
                </c:pt>
                <c:pt idx="292">
                  <c:v>2334.1450810939796</c:v>
                </c:pt>
                <c:pt idx="293">
                  <c:v>2598.7881490105156</c:v>
                </c:pt>
                <c:pt idx="294">
                  <c:v>2334.1357686812971</c:v>
                </c:pt>
                <c:pt idx="295">
                  <c:v>2343.9654123810778</c:v>
                </c:pt>
                <c:pt idx="296">
                  <c:v>2283.392729699156</c:v>
                </c:pt>
                <c:pt idx="297">
                  <c:v>2369.3884177006767</c:v>
                </c:pt>
                <c:pt idx="298">
                  <c:v>3227.3824455143258</c:v>
                </c:pt>
                <c:pt idx="299">
                  <c:v>2311.7967758722443</c:v>
                </c:pt>
                <c:pt idx="300">
                  <c:v>2342.8066242361892</c:v>
                </c:pt>
                <c:pt idx="301">
                  <c:v>2367.1324761778469</c:v>
                </c:pt>
                <c:pt idx="302">
                  <c:v>2424.4566781087187</c:v>
                </c:pt>
                <c:pt idx="303">
                  <c:v>2815.9196618403485</c:v>
                </c:pt>
                <c:pt idx="304">
                  <c:v>2402.7915266159657</c:v>
                </c:pt>
                <c:pt idx="305">
                  <c:v>3035.12376886437</c:v>
                </c:pt>
                <c:pt idx="306">
                  <c:v>2949.3683583161064</c:v>
                </c:pt>
                <c:pt idx="307">
                  <c:v>2596.4472033329384</c:v>
                </c:pt>
                <c:pt idx="308">
                  <c:v>2303.3636771986885</c:v>
                </c:pt>
                <c:pt idx="309">
                  <c:v>2334.8374806138595</c:v>
                </c:pt>
                <c:pt idx="310">
                  <c:v>2352.6751865299047</c:v>
                </c:pt>
                <c:pt idx="311">
                  <c:v>2267.5623140525336</c:v>
                </c:pt>
                <c:pt idx="312">
                  <c:v>2311.8119725892798</c:v>
                </c:pt>
                <c:pt idx="313">
                  <c:v>2305.9243176859172</c:v>
                </c:pt>
                <c:pt idx="314">
                  <c:v>2264.0042146171127</c:v>
                </c:pt>
                <c:pt idx="315">
                  <c:v>2569.1527707382206</c:v>
                </c:pt>
                <c:pt idx="316">
                  <c:v>2394.7095154864141</c:v>
                </c:pt>
                <c:pt idx="317">
                  <c:v>2443.4164416807398</c:v>
                </c:pt>
                <c:pt idx="318">
                  <c:v>2510.8379339594135</c:v>
                </c:pt>
                <c:pt idx="319">
                  <c:v>2296.7298122023112</c:v>
                </c:pt>
                <c:pt idx="320">
                  <c:v>2327.791699248161</c:v>
                </c:pt>
                <c:pt idx="321">
                  <c:v>3393.7144943983849</c:v>
                </c:pt>
                <c:pt idx="322">
                  <c:v>2336.2230901705625</c:v>
                </c:pt>
                <c:pt idx="323">
                  <c:v>2338.5024790428079</c:v>
                </c:pt>
                <c:pt idx="324">
                  <c:v>2313.5230555372773</c:v>
                </c:pt>
                <c:pt idx="325">
                  <c:v>2332.313088005023</c:v>
                </c:pt>
                <c:pt idx="326">
                  <c:v>2537.9883811386671</c:v>
                </c:pt>
                <c:pt idx="327">
                  <c:v>2379.3258169613287</c:v>
                </c:pt>
                <c:pt idx="328">
                  <c:v>2588.008309653238</c:v>
                </c:pt>
                <c:pt idx="329">
                  <c:v>2286.930881618704</c:v>
                </c:pt>
                <c:pt idx="330">
                  <c:v>2596.6081140421234</c:v>
                </c:pt>
                <c:pt idx="331">
                  <c:v>2332.5241554365348</c:v>
                </c:pt>
                <c:pt idx="332">
                  <c:v>2334.0981129105976</c:v>
                </c:pt>
                <c:pt idx="333">
                  <c:v>2457.929585885232</c:v>
                </c:pt>
                <c:pt idx="334">
                  <c:v>2620.6967328220035</c:v>
                </c:pt>
                <c:pt idx="335">
                  <c:v>2275.0087185132807</c:v>
                </c:pt>
                <c:pt idx="336">
                  <c:v>2572.862650942584</c:v>
                </c:pt>
                <c:pt idx="337">
                  <c:v>2428.0404911017004</c:v>
                </c:pt>
                <c:pt idx="338">
                  <c:v>2643.1127821647024</c:v>
                </c:pt>
                <c:pt idx="339">
                  <c:v>3252.507402339088</c:v>
                </c:pt>
                <c:pt idx="340">
                  <c:v>2316.6649426517124</c:v>
                </c:pt>
                <c:pt idx="341">
                  <c:v>2699.9831370480665</c:v>
                </c:pt>
                <c:pt idx="342">
                  <c:v>2310.9273539037208</c:v>
                </c:pt>
                <c:pt idx="343">
                  <c:v>2289.4688874564531</c:v>
                </c:pt>
                <c:pt idx="344">
                  <c:v>2593.4873467476614</c:v>
                </c:pt>
                <c:pt idx="345">
                  <c:v>2509.9758836239425</c:v>
                </c:pt>
                <c:pt idx="346">
                  <c:v>2261.9996507179389</c:v>
                </c:pt>
                <c:pt idx="347">
                  <c:v>2278.1274280656316</c:v>
                </c:pt>
                <c:pt idx="348">
                  <c:v>2409.6455029064145</c:v>
                </c:pt>
                <c:pt idx="349">
                  <c:v>2704.0655407206718</c:v>
                </c:pt>
                <c:pt idx="350">
                  <c:v>2311.2995460806724</c:v>
                </c:pt>
                <c:pt idx="351">
                  <c:v>2440.9699658589857</c:v>
                </c:pt>
                <c:pt idx="352">
                  <c:v>2318.3460991432898</c:v>
                </c:pt>
                <c:pt idx="353">
                  <c:v>2375.0501584108711</c:v>
                </c:pt>
                <c:pt idx="354">
                  <c:v>2422.4208509373493</c:v>
                </c:pt>
                <c:pt idx="355">
                  <c:v>2505.0497012251249</c:v>
                </c:pt>
                <c:pt idx="356">
                  <c:v>2783.2929583636769</c:v>
                </c:pt>
                <c:pt idx="357">
                  <c:v>2702.5911885682822</c:v>
                </c:pt>
                <c:pt idx="358">
                  <c:v>2418.9916728896424</c:v>
                </c:pt>
                <c:pt idx="359">
                  <c:v>2869.6154802406836</c:v>
                </c:pt>
                <c:pt idx="360">
                  <c:v>2328.3665008729886</c:v>
                </c:pt>
                <c:pt idx="361">
                  <c:v>2362.0929949546853</c:v>
                </c:pt>
                <c:pt idx="362">
                  <c:v>2381.5929665874296</c:v>
                </c:pt>
                <c:pt idx="363">
                  <c:v>2341.8768047149324</c:v>
                </c:pt>
                <c:pt idx="364">
                  <c:v>2533.675292617515</c:v>
                </c:pt>
                <c:pt idx="365">
                  <c:v>2547.6871387567644</c:v>
                </c:pt>
                <c:pt idx="366">
                  <c:v>2353.294837755629</c:v>
                </c:pt>
                <c:pt idx="367">
                  <c:v>2676.279781657011</c:v>
                </c:pt>
                <c:pt idx="368">
                  <c:v>2331.876175706675</c:v>
                </c:pt>
                <c:pt idx="369">
                  <c:v>2960.6126854171116</c:v>
                </c:pt>
                <c:pt idx="370">
                  <c:v>2737.5922024643414</c:v>
                </c:pt>
                <c:pt idx="371">
                  <c:v>2273.5320591946288</c:v>
                </c:pt>
                <c:pt idx="372">
                  <c:v>3203.9176041062428</c:v>
                </c:pt>
                <c:pt idx="373">
                  <c:v>2288.8925280085728</c:v>
                </c:pt>
                <c:pt idx="374">
                  <c:v>2755.9967060395711</c:v>
                </c:pt>
                <c:pt idx="375">
                  <c:v>2381.9048905926152</c:v>
                </c:pt>
                <c:pt idx="376">
                  <c:v>2415.588192235869</c:v>
                </c:pt>
                <c:pt idx="377">
                  <c:v>2254.4815194415874</c:v>
                </c:pt>
                <c:pt idx="378">
                  <c:v>2675.3782555848993</c:v>
                </c:pt>
                <c:pt idx="379">
                  <c:v>2268.9610861766232</c:v>
                </c:pt>
                <c:pt idx="380">
                  <c:v>3061.026422391461</c:v>
                </c:pt>
                <c:pt idx="381">
                  <c:v>2250.8992768462681</c:v>
                </c:pt>
                <c:pt idx="382">
                  <c:v>2342.3555231778837</c:v>
                </c:pt>
                <c:pt idx="383">
                  <c:v>2929.5547044559862</c:v>
                </c:pt>
                <c:pt idx="384">
                  <c:v>2515.0890452944013</c:v>
                </c:pt>
                <c:pt idx="385">
                  <c:v>2302.9971997417647</c:v>
                </c:pt>
                <c:pt idx="386">
                  <c:v>2620.4585076689841</c:v>
                </c:pt>
                <c:pt idx="387">
                  <c:v>2325.9879729446557</c:v>
                </c:pt>
                <c:pt idx="388">
                  <c:v>2298.8150488896367</c:v>
                </c:pt>
                <c:pt idx="389">
                  <c:v>2310.5706574398664</c:v>
                </c:pt>
                <c:pt idx="390">
                  <c:v>2287.700979306951</c:v>
                </c:pt>
                <c:pt idx="391">
                  <c:v>2717.2886857692374</c:v>
                </c:pt>
                <c:pt idx="392">
                  <c:v>2346.9110507516275</c:v>
                </c:pt>
                <c:pt idx="393">
                  <c:v>2434.4538136876231</c:v>
                </c:pt>
                <c:pt idx="394">
                  <c:v>2325.3684931492326</c:v>
                </c:pt>
                <c:pt idx="395">
                  <c:v>2845.1152233935495</c:v>
                </c:pt>
                <c:pt idx="396">
                  <c:v>2467.9970561703653</c:v>
                </c:pt>
                <c:pt idx="397">
                  <c:v>2614.1051194286824</c:v>
                </c:pt>
                <c:pt idx="398">
                  <c:v>2515.2350197912847</c:v>
                </c:pt>
                <c:pt idx="399">
                  <c:v>2380.4923223919031</c:v>
                </c:pt>
                <c:pt idx="400">
                  <c:v>2263.0945124153418</c:v>
                </c:pt>
                <c:pt idx="401">
                  <c:v>2311.430985278409</c:v>
                </c:pt>
                <c:pt idx="402">
                  <c:v>3072.7933486574066</c:v>
                </c:pt>
                <c:pt idx="403">
                  <c:v>2885.7005233691216</c:v>
                </c:pt>
                <c:pt idx="404">
                  <c:v>2713.6198853880474</c:v>
                </c:pt>
                <c:pt idx="405">
                  <c:v>2483.0725716411562</c:v>
                </c:pt>
                <c:pt idx="406">
                  <c:v>2707.9236461780802</c:v>
                </c:pt>
                <c:pt idx="407">
                  <c:v>2841.6868596561872</c:v>
                </c:pt>
                <c:pt idx="408">
                  <c:v>2299.3326062828414</c:v>
                </c:pt>
                <c:pt idx="409">
                  <c:v>2644.6735035437523</c:v>
                </c:pt>
                <c:pt idx="410">
                  <c:v>2612.2399322065426</c:v>
                </c:pt>
                <c:pt idx="411">
                  <c:v>2822.4039732974643</c:v>
                </c:pt>
                <c:pt idx="412">
                  <c:v>2370.6416488617751</c:v>
                </c:pt>
                <c:pt idx="413">
                  <c:v>2385.3590941576877</c:v>
                </c:pt>
                <c:pt idx="414">
                  <c:v>2660.998472108723</c:v>
                </c:pt>
                <c:pt idx="415">
                  <c:v>2443.5208522066264</c:v>
                </c:pt>
                <c:pt idx="416">
                  <c:v>2745.204744205329</c:v>
                </c:pt>
                <c:pt idx="417">
                  <c:v>2297.6149001232961</c:v>
                </c:pt>
                <c:pt idx="418">
                  <c:v>2338.0619348531609</c:v>
                </c:pt>
                <c:pt idx="419">
                  <c:v>2276.4227223809157</c:v>
                </c:pt>
                <c:pt idx="420">
                  <c:v>2236.4315845134188</c:v>
                </c:pt>
                <c:pt idx="421">
                  <c:v>2380.2593778176406</c:v>
                </c:pt>
                <c:pt idx="422">
                  <c:v>2244.9436469656011</c:v>
                </c:pt>
                <c:pt idx="423">
                  <c:v>2262.4665181746295</c:v>
                </c:pt>
                <c:pt idx="424">
                  <c:v>2556.6701225403249</c:v>
                </c:pt>
                <c:pt idx="425">
                  <c:v>2261.194904174441</c:v>
                </c:pt>
                <c:pt idx="426">
                  <c:v>2240.4598576245303</c:v>
                </c:pt>
                <c:pt idx="427">
                  <c:v>2285.0012474104706</c:v>
                </c:pt>
                <c:pt idx="428">
                  <c:v>2346.5158936731946</c:v>
                </c:pt>
                <c:pt idx="429">
                  <c:v>2346.0172356370977</c:v>
                </c:pt>
                <c:pt idx="430">
                  <c:v>2706.1787243199733</c:v>
                </c:pt>
                <c:pt idx="431">
                  <c:v>2516.2896167477638</c:v>
                </c:pt>
                <c:pt idx="432">
                  <c:v>2381.9417475270475</c:v>
                </c:pt>
                <c:pt idx="433">
                  <c:v>2334.5957764884301</c:v>
                </c:pt>
                <c:pt idx="434">
                  <c:v>2323.0830890884545</c:v>
                </c:pt>
                <c:pt idx="435">
                  <c:v>2339.5747460507823</c:v>
                </c:pt>
                <c:pt idx="436">
                  <c:v>2369.3376557975907</c:v>
                </c:pt>
                <c:pt idx="437">
                  <c:v>2487.5127428628271</c:v>
                </c:pt>
                <c:pt idx="438">
                  <c:v>2630.0631467154849</c:v>
                </c:pt>
                <c:pt idx="439">
                  <c:v>2710.0112893669038</c:v>
                </c:pt>
                <c:pt idx="440">
                  <c:v>2477.6603271358981</c:v>
                </c:pt>
                <c:pt idx="441">
                  <c:v>2356.4268241848245</c:v>
                </c:pt>
                <c:pt idx="442">
                  <c:v>2404.1757879313132</c:v>
                </c:pt>
                <c:pt idx="443">
                  <c:v>2948.3250416331357</c:v>
                </c:pt>
                <c:pt idx="444">
                  <c:v>2730.4516370420924</c:v>
                </c:pt>
                <c:pt idx="445">
                  <c:v>2473.2240730498734</c:v>
                </c:pt>
                <c:pt idx="446">
                  <c:v>2306.7326109815012</c:v>
                </c:pt>
                <c:pt idx="447">
                  <c:v>2233.5883186708079</c:v>
                </c:pt>
                <c:pt idx="448">
                  <c:v>2418.141281292259</c:v>
                </c:pt>
                <c:pt idx="449">
                  <c:v>2425.8938631882197</c:v>
                </c:pt>
                <c:pt idx="450">
                  <c:v>2390.4005182516757</c:v>
                </c:pt>
                <c:pt idx="451">
                  <c:v>2262.8324543310709</c:v>
                </c:pt>
                <c:pt idx="452">
                  <c:v>2241.3611295025994</c:v>
                </c:pt>
                <c:pt idx="453">
                  <c:v>2376.4836708604053</c:v>
                </c:pt>
                <c:pt idx="454">
                  <c:v>2528.595720078044</c:v>
                </c:pt>
                <c:pt idx="455">
                  <c:v>2499.5214978658896</c:v>
                </c:pt>
                <c:pt idx="456">
                  <c:v>2435.7983015438358</c:v>
                </c:pt>
                <c:pt idx="457">
                  <c:v>2594.9451377864079</c:v>
                </c:pt>
                <c:pt idx="458">
                  <c:v>2625.2611115070213</c:v>
                </c:pt>
                <c:pt idx="459">
                  <c:v>2277.2347681945325</c:v>
                </c:pt>
                <c:pt idx="460">
                  <c:v>3037.0133860337592</c:v>
                </c:pt>
                <c:pt idx="461">
                  <c:v>2355.4487404947936</c:v>
                </c:pt>
                <c:pt idx="462">
                  <c:v>2432.2619399746018</c:v>
                </c:pt>
                <c:pt idx="463">
                  <c:v>2241.8697240347624</c:v>
                </c:pt>
                <c:pt idx="464">
                  <c:v>2682.573614769005</c:v>
                </c:pt>
                <c:pt idx="465">
                  <c:v>2404.3962807958924</c:v>
                </c:pt>
                <c:pt idx="466">
                  <c:v>2222.614265159129</c:v>
                </c:pt>
                <c:pt idx="467">
                  <c:v>2399.4218237019522</c:v>
                </c:pt>
                <c:pt idx="468">
                  <c:v>2287.1271524952967</c:v>
                </c:pt>
                <c:pt idx="469">
                  <c:v>2352.4562174625007</c:v>
                </c:pt>
                <c:pt idx="470">
                  <c:v>2991.61916970534</c:v>
                </c:pt>
                <c:pt idx="471">
                  <c:v>2421.7071091262897</c:v>
                </c:pt>
                <c:pt idx="472">
                  <c:v>2247.6727033214306</c:v>
                </c:pt>
                <c:pt idx="473">
                  <c:v>2272.9728306055231</c:v>
                </c:pt>
                <c:pt idx="474">
                  <c:v>2290.7787534855788</c:v>
                </c:pt>
                <c:pt idx="475">
                  <c:v>2316.3876122814977</c:v>
                </c:pt>
                <c:pt idx="476">
                  <c:v>2945.6591297724972</c:v>
                </c:pt>
                <c:pt idx="477">
                  <c:v>2266.5682061165803</c:v>
                </c:pt>
                <c:pt idx="478">
                  <c:v>2557.8987720150731</c:v>
                </c:pt>
                <c:pt idx="479">
                  <c:v>2290.4755181262262</c:v>
                </c:pt>
                <c:pt idx="480">
                  <c:v>3003.9632029555969</c:v>
                </c:pt>
                <c:pt idx="481">
                  <c:v>2246.8262406827339</c:v>
                </c:pt>
                <c:pt idx="482">
                  <c:v>2261.364940438968</c:v>
                </c:pt>
                <c:pt idx="483">
                  <c:v>2318.2128434351935</c:v>
                </c:pt>
                <c:pt idx="484">
                  <c:v>2324.1142437239969</c:v>
                </c:pt>
                <c:pt idx="485">
                  <c:v>2392.6830280346326</c:v>
                </c:pt>
                <c:pt idx="486">
                  <c:v>2455.5386759712055</c:v>
                </c:pt>
                <c:pt idx="487">
                  <c:v>2375.2504891521007</c:v>
                </c:pt>
                <c:pt idx="488">
                  <c:v>3159.0172549603326</c:v>
                </c:pt>
                <c:pt idx="489">
                  <c:v>2273.5702517006775</c:v>
                </c:pt>
                <c:pt idx="490">
                  <c:v>2473.6963763234753</c:v>
                </c:pt>
                <c:pt idx="491">
                  <c:v>2365.6292934578159</c:v>
                </c:pt>
                <c:pt idx="492">
                  <c:v>2985.5623574434167</c:v>
                </c:pt>
                <c:pt idx="493">
                  <c:v>2752.3977376910439</c:v>
                </c:pt>
                <c:pt idx="494">
                  <c:v>2530.771694882812</c:v>
                </c:pt>
                <c:pt idx="495">
                  <c:v>2817.439633132768</c:v>
                </c:pt>
                <c:pt idx="496">
                  <c:v>2262.1070624086783</c:v>
                </c:pt>
                <c:pt idx="497">
                  <c:v>2575.0048182610826</c:v>
                </c:pt>
                <c:pt idx="498">
                  <c:v>2560.1089711088416</c:v>
                </c:pt>
                <c:pt idx="499">
                  <c:v>2514.7136140174161</c:v>
                </c:pt>
                <c:pt idx="500">
                  <c:v>2412.1880274614805</c:v>
                </c:pt>
                <c:pt idx="501">
                  <c:v>2774.0663935167468</c:v>
                </c:pt>
                <c:pt idx="502">
                  <c:v>2575.8532088339707</c:v>
                </c:pt>
                <c:pt idx="503">
                  <c:v>2246.1689654640704</c:v>
                </c:pt>
                <c:pt idx="504">
                  <c:v>2283.3348321944432</c:v>
                </c:pt>
                <c:pt idx="505">
                  <c:v>2470.9847166684399</c:v>
                </c:pt>
                <c:pt idx="506">
                  <c:v>2949.0792972514887</c:v>
                </c:pt>
                <c:pt idx="507">
                  <c:v>2257.9928840450771</c:v>
                </c:pt>
                <c:pt idx="508">
                  <c:v>2542.965866469387</c:v>
                </c:pt>
                <c:pt idx="509">
                  <c:v>2288.7463124506412</c:v>
                </c:pt>
                <c:pt idx="510">
                  <c:v>2298.6771346298037</c:v>
                </c:pt>
                <c:pt idx="511">
                  <c:v>2219.6728971700823</c:v>
                </c:pt>
                <c:pt idx="512">
                  <c:v>2235.3734437659623</c:v>
                </c:pt>
                <c:pt idx="513">
                  <c:v>2615.453502255622</c:v>
                </c:pt>
                <c:pt idx="514">
                  <c:v>2845.1773510884009</c:v>
                </c:pt>
                <c:pt idx="515">
                  <c:v>2662.4179690558321</c:v>
                </c:pt>
                <c:pt idx="516">
                  <c:v>2500.3899225939226</c:v>
                </c:pt>
                <c:pt idx="517">
                  <c:v>2348.0201858847067</c:v>
                </c:pt>
                <c:pt idx="518">
                  <c:v>2859.5849824761881</c:v>
                </c:pt>
                <c:pt idx="519">
                  <c:v>2350.1978667433204</c:v>
                </c:pt>
                <c:pt idx="520">
                  <c:v>2809.0400893099659</c:v>
                </c:pt>
                <c:pt idx="521">
                  <c:v>2227.9792329536422</c:v>
                </c:pt>
                <c:pt idx="522">
                  <c:v>2482.9523737998625</c:v>
                </c:pt>
                <c:pt idx="523">
                  <c:v>2569.7617110214296</c:v>
                </c:pt>
                <c:pt idx="524">
                  <c:v>2251.1301671833044</c:v>
                </c:pt>
                <c:pt idx="525">
                  <c:v>2543.5665553938179</c:v>
                </c:pt>
                <c:pt idx="526">
                  <c:v>2464.1321455453231</c:v>
                </c:pt>
                <c:pt idx="527">
                  <c:v>2484.3747469333375</c:v>
                </c:pt>
                <c:pt idx="528">
                  <c:v>2239.477244364175</c:v>
                </c:pt>
                <c:pt idx="529">
                  <c:v>2251.7233150417433</c:v>
                </c:pt>
                <c:pt idx="530">
                  <c:v>2842.9660574754498</c:v>
                </c:pt>
                <c:pt idx="531">
                  <c:v>2589.3046385063062</c:v>
                </c:pt>
                <c:pt idx="532">
                  <c:v>2404.0950486479728</c:v>
                </c:pt>
                <c:pt idx="533">
                  <c:v>2211.0605227149163</c:v>
                </c:pt>
                <c:pt idx="534">
                  <c:v>2462.3545605882123</c:v>
                </c:pt>
                <c:pt idx="535">
                  <c:v>2784.5805616379917</c:v>
                </c:pt>
                <c:pt idx="536">
                  <c:v>2452.9253423037635</c:v>
                </c:pt>
                <c:pt idx="537">
                  <c:v>2428.8597761759274</c:v>
                </c:pt>
                <c:pt idx="538">
                  <c:v>2675.0534674396704</c:v>
                </c:pt>
                <c:pt idx="539">
                  <c:v>2310.0426287900764</c:v>
                </c:pt>
                <c:pt idx="540">
                  <c:v>2476.0526239187279</c:v>
                </c:pt>
                <c:pt idx="541">
                  <c:v>2313.8158531734298</c:v>
                </c:pt>
                <c:pt idx="542">
                  <c:v>2632.5131714134814</c:v>
                </c:pt>
                <c:pt idx="543">
                  <c:v>2382.8998026663312</c:v>
                </c:pt>
                <c:pt idx="544">
                  <c:v>2211.3077230893568</c:v>
                </c:pt>
                <c:pt idx="545">
                  <c:v>2293.4649292303293</c:v>
                </c:pt>
                <c:pt idx="546">
                  <c:v>2290.1360014856791</c:v>
                </c:pt>
                <c:pt idx="547">
                  <c:v>2345.877455856395</c:v>
                </c:pt>
                <c:pt idx="548">
                  <c:v>3038.0048706499142</c:v>
                </c:pt>
                <c:pt idx="549">
                  <c:v>2526.8064898235411</c:v>
                </c:pt>
                <c:pt idx="550">
                  <c:v>2214.7335497694903</c:v>
                </c:pt>
                <c:pt idx="551">
                  <c:v>2372.1100596288106</c:v>
                </c:pt>
                <c:pt idx="552">
                  <c:v>2226.8338457939767</c:v>
                </c:pt>
                <c:pt idx="553">
                  <c:v>2596.5046024772082</c:v>
                </c:pt>
                <c:pt idx="554">
                  <c:v>2452.2856092585689</c:v>
                </c:pt>
                <c:pt idx="555">
                  <c:v>2431.564301196679</c:v>
                </c:pt>
                <c:pt idx="556">
                  <c:v>2360.0034398426806</c:v>
                </c:pt>
                <c:pt idx="557">
                  <c:v>2210.6492539824567</c:v>
                </c:pt>
                <c:pt idx="558">
                  <c:v>2215.2574609367816</c:v>
                </c:pt>
                <c:pt idx="559">
                  <c:v>2312.8106958549283</c:v>
                </c:pt>
                <c:pt idx="560">
                  <c:v>2348.5721834616584</c:v>
                </c:pt>
                <c:pt idx="561">
                  <c:v>2341.835327967201</c:v>
                </c:pt>
                <c:pt idx="562">
                  <c:v>2215.2275959076824</c:v>
                </c:pt>
                <c:pt idx="563">
                  <c:v>2219.9901065676331</c:v>
                </c:pt>
                <c:pt idx="564">
                  <c:v>2701.0034677995886</c:v>
                </c:pt>
                <c:pt idx="565">
                  <c:v>2537.4981567647469</c:v>
                </c:pt>
                <c:pt idx="566">
                  <c:v>2491.5934275428281</c:v>
                </c:pt>
                <c:pt idx="567">
                  <c:v>2201.7190455744285</c:v>
                </c:pt>
                <c:pt idx="568">
                  <c:v>2848.2786597984814</c:v>
                </c:pt>
                <c:pt idx="569">
                  <c:v>2263.7558082969508</c:v>
                </c:pt>
                <c:pt idx="570">
                  <c:v>2885.2016243127705</c:v>
                </c:pt>
                <c:pt idx="571">
                  <c:v>2221.4210199223535</c:v>
                </c:pt>
                <c:pt idx="572">
                  <c:v>2758.111449232314</c:v>
                </c:pt>
                <c:pt idx="573">
                  <c:v>2543.6281526829353</c:v>
                </c:pt>
                <c:pt idx="574">
                  <c:v>2219.9177607232396</c:v>
                </c:pt>
                <c:pt idx="575">
                  <c:v>2494.0337856916044</c:v>
                </c:pt>
                <c:pt idx="576">
                  <c:v>2470.5553193664309</c:v>
                </c:pt>
                <c:pt idx="577">
                  <c:v>2455.1210488418992</c:v>
                </c:pt>
                <c:pt idx="578">
                  <c:v>2316.9408366004213</c:v>
                </c:pt>
                <c:pt idx="579">
                  <c:v>2679.6398313514137</c:v>
                </c:pt>
                <c:pt idx="580">
                  <c:v>2595.093827463169</c:v>
                </c:pt>
                <c:pt idx="581">
                  <c:v>2411.8114716394753</c:v>
                </c:pt>
                <c:pt idx="582">
                  <c:v>2313.1521063234322</c:v>
                </c:pt>
                <c:pt idx="583">
                  <c:v>2242.331077733103</c:v>
                </c:pt>
                <c:pt idx="584">
                  <c:v>2559.5063361219263</c:v>
                </c:pt>
                <c:pt idx="585">
                  <c:v>2450.5271934056836</c:v>
                </c:pt>
                <c:pt idx="586">
                  <c:v>2573.7947146990214</c:v>
                </c:pt>
                <c:pt idx="587">
                  <c:v>2322.4404000061668</c:v>
                </c:pt>
                <c:pt idx="588">
                  <c:v>2319.993341850688</c:v>
                </c:pt>
                <c:pt idx="589">
                  <c:v>2191.6024954798618</c:v>
                </c:pt>
                <c:pt idx="590">
                  <c:v>2473.2267702417562</c:v>
                </c:pt>
                <c:pt idx="591">
                  <c:v>2912.5606526520214</c:v>
                </c:pt>
                <c:pt idx="592">
                  <c:v>2848.8036441360127</c:v>
                </c:pt>
                <c:pt idx="593">
                  <c:v>2251.1401266704152</c:v>
                </c:pt>
                <c:pt idx="594">
                  <c:v>2325.9198994467383</c:v>
                </c:pt>
                <c:pt idx="595">
                  <c:v>2211.5509171651629</c:v>
                </c:pt>
                <c:pt idx="596">
                  <c:v>2740.3762125464245</c:v>
                </c:pt>
                <c:pt idx="597">
                  <c:v>2212.3338431938355</c:v>
                </c:pt>
                <c:pt idx="598">
                  <c:v>2220.9433286452349</c:v>
                </c:pt>
                <c:pt idx="599">
                  <c:v>2380.8065602827683</c:v>
                </c:pt>
                <c:pt idx="600">
                  <c:v>2224.0352491674203</c:v>
                </c:pt>
                <c:pt idx="601">
                  <c:v>2291.4267461938111</c:v>
                </c:pt>
                <c:pt idx="602">
                  <c:v>2306.223361326206</c:v>
                </c:pt>
                <c:pt idx="603">
                  <c:v>2229.7857328036011</c:v>
                </c:pt>
                <c:pt idx="604">
                  <c:v>2538.7952231110739</c:v>
                </c:pt>
                <c:pt idx="605">
                  <c:v>2341.8957947268955</c:v>
                </c:pt>
                <c:pt idx="606">
                  <c:v>2242.1645115692654</c:v>
                </c:pt>
                <c:pt idx="607">
                  <c:v>2470.4338461403549</c:v>
                </c:pt>
                <c:pt idx="608">
                  <c:v>2278.6796920319584</c:v>
                </c:pt>
                <c:pt idx="609">
                  <c:v>2193.2936209103354</c:v>
                </c:pt>
                <c:pt idx="610">
                  <c:v>2266.7199421273044</c:v>
                </c:pt>
                <c:pt idx="611">
                  <c:v>2540.7392224010955</c:v>
                </c:pt>
                <c:pt idx="612">
                  <c:v>2323.4319311898125</c:v>
                </c:pt>
                <c:pt idx="613">
                  <c:v>2456.0806478503264</c:v>
                </c:pt>
                <c:pt idx="614">
                  <c:v>2225.8880956920293</c:v>
                </c:pt>
                <c:pt idx="615">
                  <c:v>2188.5913070364313</c:v>
                </c:pt>
                <c:pt idx="616">
                  <c:v>2828.2045712776744</c:v>
                </c:pt>
                <c:pt idx="617">
                  <c:v>2253.5151012474275</c:v>
                </c:pt>
                <c:pt idx="618">
                  <c:v>2433.9532645995987</c:v>
                </c:pt>
                <c:pt idx="619">
                  <c:v>2327.6526089633608</c:v>
                </c:pt>
                <c:pt idx="620">
                  <c:v>2724.9992543071567</c:v>
                </c:pt>
                <c:pt idx="621">
                  <c:v>2642.7593876870442</c:v>
                </c:pt>
                <c:pt idx="622">
                  <c:v>2232.4375891620521</c:v>
                </c:pt>
                <c:pt idx="623">
                  <c:v>2224.8188670641484</c:v>
                </c:pt>
                <c:pt idx="624">
                  <c:v>2304.3925453763895</c:v>
                </c:pt>
                <c:pt idx="625">
                  <c:v>2209.4963901966876</c:v>
                </c:pt>
                <c:pt idx="626">
                  <c:v>2485.8717002447879</c:v>
                </c:pt>
                <c:pt idx="627">
                  <c:v>2299.9015310736972</c:v>
                </c:pt>
                <c:pt idx="628">
                  <c:v>2390.7692100416853</c:v>
                </c:pt>
                <c:pt idx="629">
                  <c:v>2195.6582111775283</c:v>
                </c:pt>
                <c:pt idx="630">
                  <c:v>2371.1145439825905</c:v>
                </c:pt>
                <c:pt idx="631">
                  <c:v>2732.9800819552074</c:v>
                </c:pt>
                <c:pt idx="632">
                  <c:v>2602.0972110161515</c:v>
                </c:pt>
                <c:pt idx="633">
                  <c:v>2243.1881429573714</c:v>
                </c:pt>
                <c:pt idx="634">
                  <c:v>2492.8959631402649</c:v>
                </c:pt>
                <c:pt idx="635">
                  <c:v>2964.8848303605942</c:v>
                </c:pt>
                <c:pt idx="636">
                  <c:v>2877.9560391924028</c:v>
                </c:pt>
                <c:pt idx="637">
                  <c:v>2901.7713489230541</c:v>
                </c:pt>
                <c:pt idx="638">
                  <c:v>2312.8607623684584</c:v>
                </c:pt>
                <c:pt idx="639">
                  <c:v>2329.4093701457186</c:v>
                </c:pt>
                <c:pt idx="640">
                  <c:v>2243.7194644177753</c:v>
                </c:pt>
                <c:pt idx="641">
                  <c:v>2846.1045644958813</c:v>
                </c:pt>
                <c:pt idx="642">
                  <c:v>2255.9054280811301</c:v>
                </c:pt>
                <c:pt idx="643">
                  <c:v>2302.3659120024054</c:v>
                </c:pt>
                <c:pt idx="644">
                  <c:v>2452.4309667045518</c:v>
                </c:pt>
                <c:pt idx="645">
                  <c:v>3218.9010100323453</c:v>
                </c:pt>
                <c:pt idx="646">
                  <c:v>2292.6232693943521</c:v>
                </c:pt>
                <c:pt idx="647">
                  <c:v>2294.4438294489646</c:v>
                </c:pt>
                <c:pt idx="648">
                  <c:v>2204.2700125697966</c:v>
                </c:pt>
                <c:pt idx="649">
                  <c:v>2280.1102961825563</c:v>
                </c:pt>
                <c:pt idx="650">
                  <c:v>2233.7991959610913</c:v>
                </c:pt>
                <c:pt idx="651">
                  <c:v>2728.7736423596748</c:v>
                </c:pt>
                <c:pt idx="652">
                  <c:v>2221.9206242521796</c:v>
                </c:pt>
                <c:pt idx="653">
                  <c:v>2365.2205118735601</c:v>
                </c:pt>
                <c:pt idx="654">
                  <c:v>2248.7285429738527</c:v>
                </c:pt>
                <c:pt idx="655">
                  <c:v>2416.6659163141139</c:v>
                </c:pt>
                <c:pt idx="656">
                  <c:v>2819.461887739536</c:v>
                </c:pt>
                <c:pt idx="657">
                  <c:v>2220.2589135508993</c:v>
                </c:pt>
                <c:pt idx="658">
                  <c:v>2182.9310662383841</c:v>
                </c:pt>
                <c:pt idx="659">
                  <c:v>2578.3385742861619</c:v>
                </c:pt>
                <c:pt idx="660">
                  <c:v>2241.1943949123697</c:v>
                </c:pt>
                <c:pt idx="661">
                  <c:v>2845.3099997105555</c:v>
                </c:pt>
                <c:pt idx="662">
                  <c:v>2552.6103102872003</c:v>
                </c:pt>
                <c:pt idx="663">
                  <c:v>2495.3772480129155</c:v>
                </c:pt>
                <c:pt idx="664">
                  <c:v>2652.7500652598628</c:v>
                </c:pt>
                <c:pt idx="665">
                  <c:v>2472.3099297972726</c:v>
                </c:pt>
                <c:pt idx="666">
                  <c:v>2362.5701660185568</c:v>
                </c:pt>
                <c:pt idx="667">
                  <c:v>3089.7071543336779</c:v>
                </c:pt>
                <c:pt idx="668">
                  <c:v>2183.8462668559491</c:v>
                </c:pt>
                <c:pt idx="669">
                  <c:v>2547.0659202613624</c:v>
                </c:pt>
                <c:pt idx="670">
                  <c:v>2277.7577245118127</c:v>
                </c:pt>
                <c:pt idx="671">
                  <c:v>2320.2506715562786</c:v>
                </c:pt>
                <c:pt idx="672">
                  <c:v>2195.9385915189619</c:v>
                </c:pt>
                <c:pt idx="673">
                  <c:v>2222.2381520155373</c:v>
                </c:pt>
                <c:pt idx="674">
                  <c:v>2514.7673885391482</c:v>
                </c:pt>
                <c:pt idx="675">
                  <c:v>2213.229522778071</c:v>
                </c:pt>
                <c:pt idx="676">
                  <c:v>2334.3529457201948</c:v>
                </c:pt>
                <c:pt idx="677">
                  <c:v>2253.4437041668562</c:v>
                </c:pt>
                <c:pt idx="678">
                  <c:v>2968.3946663432757</c:v>
                </c:pt>
                <c:pt idx="679">
                  <c:v>2251.8584596473706</c:v>
                </c:pt>
                <c:pt idx="680">
                  <c:v>2256.5277863776478</c:v>
                </c:pt>
                <c:pt idx="681">
                  <c:v>2435.8308113075195</c:v>
                </c:pt>
                <c:pt idx="682">
                  <c:v>2876.0576344857509</c:v>
                </c:pt>
                <c:pt idx="683">
                  <c:v>2279.1597676573542</c:v>
                </c:pt>
                <c:pt idx="684">
                  <c:v>2697.1950148769374</c:v>
                </c:pt>
                <c:pt idx="685">
                  <c:v>2346.9323392284014</c:v>
                </c:pt>
                <c:pt idx="686">
                  <c:v>2606.6177163128177</c:v>
                </c:pt>
                <c:pt idx="687">
                  <c:v>2379.2805246734633</c:v>
                </c:pt>
                <c:pt idx="688">
                  <c:v>2599.2056489963161</c:v>
                </c:pt>
                <c:pt idx="689">
                  <c:v>2379.2448950807971</c:v>
                </c:pt>
                <c:pt idx="690">
                  <c:v>2328.68616203497</c:v>
                </c:pt>
                <c:pt idx="691">
                  <c:v>2243.1127441294857</c:v>
                </c:pt>
                <c:pt idx="692">
                  <c:v>2668.3692829552001</c:v>
                </c:pt>
                <c:pt idx="693">
                  <c:v>2229.971453861699</c:v>
                </c:pt>
                <c:pt idx="694">
                  <c:v>2166.74367649138</c:v>
                </c:pt>
                <c:pt idx="695">
                  <c:v>2227.4757710313183</c:v>
                </c:pt>
                <c:pt idx="696">
                  <c:v>2258.0561614387861</c:v>
                </c:pt>
                <c:pt idx="697">
                  <c:v>2168.6492502376746</c:v>
                </c:pt>
                <c:pt idx="698">
                  <c:v>2425.3166923781241</c:v>
                </c:pt>
                <c:pt idx="699">
                  <c:v>2706.2153715006789</c:v>
                </c:pt>
                <c:pt idx="700">
                  <c:v>2543.6063994278152</c:v>
                </c:pt>
                <c:pt idx="701">
                  <c:v>2332.2967616322435</c:v>
                </c:pt>
                <c:pt idx="702">
                  <c:v>2367.9013249546142</c:v>
                </c:pt>
                <c:pt idx="703">
                  <c:v>2284.8642722230757</c:v>
                </c:pt>
                <c:pt idx="704">
                  <c:v>2363.0219437427663</c:v>
                </c:pt>
                <c:pt idx="705">
                  <c:v>2338.538277166535</c:v>
                </c:pt>
                <c:pt idx="706">
                  <c:v>2327.7117401068249</c:v>
                </c:pt>
                <c:pt idx="707">
                  <c:v>2174.7641861169836</c:v>
                </c:pt>
                <c:pt idx="708">
                  <c:v>2845.5936758656007</c:v>
                </c:pt>
                <c:pt idx="709">
                  <c:v>2176.4519695066429</c:v>
                </c:pt>
                <c:pt idx="710">
                  <c:v>2217.2661302882898</c:v>
                </c:pt>
                <c:pt idx="711">
                  <c:v>2496.4974466490958</c:v>
                </c:pt>
                <c:pt idx="712">
                  <c:v>2627.4785176651726</c:v>
                </c:pt>
                <c:pt idx="713">
                  <c:v>2619.3477174928498</c:v>
                </c:pt>
                <c:pt idx="714">
                  <c:v>2475.008153008881</c:v>
                </c:pt>
                <c:pt idx="715">
                  <c:v>2422.2790605508089</c:v>
                </c:pt>
                <c:pt idx="716">
                  <c:v>2338.4029428801514</c:v>
                </c:pt>
                <c:pt idx="717">
                  <c:v>2306.4851141047643</c:v>
                </c:pt>
                <c:pt idx="718">
                  <c:v>2176.4297759441147</c:v>
                </c:pt>
                <c:pt idx="719">
                  <c:v>2675.1014359552851</c:v>
                </c:pt>
                <c:pt idx="720">
                  <c:v>2566.1975374857584</c:v>
                </c:pt>
                <c:pt idx="721">
                  <c:v>2363.962888931138</c:v>
                </c:pt>
                <c:pt idx="722">
                  <c:v>2271.640557405749</c:v>
                </c:pt>
                <c:pt idx="723">
                  <c:v>2185.6722178825262</c:v>
                </c:pt>
                <c:pt idx="724">
                  <c:v>2523.8419233105246</c:v>
                </c:pt>
                <c:pt idx="725">
                  <c:v>2604.5169405400875</c:v>
                </c:pt>
                <c:pt idx="726">
                  <c:v>2257.6326067986852</c:v>
                </c:pt>
                <c:pt idx="727">
                  <c:v>2472.1521219653368</c:v>
                </c:pt>
                <c:pt idx="728">
                  <c:v>2351.5409059493641</c:v>
                </c:pt>
                <c:pt idx="729">
                  <c:v>2286.7936668169368</c:v>
                </c:pt>
                <c:pt idx="730">
                  <c:v>2443.96481948164</c:v>
                </c:pt>
                <c:pt idx="731">
                  <c:v>2302.9234504274013</c:v>
                </c:pt>
                <c:pt idx="732">
                  <c:v>2183.4453852292645</c:v>
                </c:pt>
                <c:pt idx="733">
                  <c:v>2564.0071948708569</c:v>
                </c:pt>
                <c:pt idx="734">
                  <c:v>2325.0858205258392</c:v>
                </c:pt>
                <c:pt idx="735">
                  <c:v>2296.3689646065914</c:v>
                </c:pt>
                <c:pt idx="736">
                  <c:v>2973.8003108181092</c:v>
                </c:pt>
                <c:pt idx="737">
                  <c:v>2708.8794927400122</c:v>
                </c:pt>
                <c:pt idx="738">
                  <c:v>2213.737807794646</c:v>
                </c:pt>
                <c:pt idx="739">
                  <c:v>2297.8160111947482</c:v>
                </c:pt>
                <c:pt idx="740">
                  <c:v>2167.7134952839901</c:v>
                </c:pt>
                <c:pt idx="741">
                  <c:v>2803.6553560396537</c:v>
                </c:pt>
                <c:pt idx="742">
                  <c:v>3028.5027023804978</c:v>
                </c:pt>
                <c:pt idx="743">
                  <c:v>2672.0528720737038</c:v>
                </c:pt>
                <c:pt idx="744">
                  <c:v>2662.5398043413534</c:v>
                </c:pt>
                <c:pt idx="745">
                  <c:v>2514.6694581606635</c:v>
                </c:pt>
                <c:pt idx="746">
                  <c:v>2328.27061800004</c:v>
                </c:pt>
                <c:pt idx="747">
                  <c:v>2188.3529288762948</c:v>
                </c:pt>
                <c:pt idx="748">
                  <c:v>2162.0483943714707</c:v>
                </c:pt>
                <c:pt idx="749">
                  <c:v>2633.777433812666</c:v>
                </c:pt>
                <c:pt idx="750">
                  <c:v>2594.3004293431168</c:v>
                </c:pt>
                <c:pt idx="751">
                  <c:v>2258.5832549881807</c:v>
                </c:pt>
                <c:pt idx="752">
                  <c:v>2453.5451825724926</c:v>
                </c:pt>
                <c:pt idx="753">
                  <c:v>2656.4139310231185</c:v>
                </c:pt>
                <c:pt idx="754">
                  <c:v>2300.4660437290613</c:v>
                </c:pt>
                <c:pt idx="755">
                  <c:v>2326.1614456944899</c:v>
                </c:pt>
                <c:pt idx="756">
                  <c:v>2600.5255718783137</c:v>
                </c:pt>
                <c:pt idx="757">
                  <c:v>2263.224070101433</c:v>
                </c:pt>
                <c:pt idx="758">
                  <c:v>2555.9698425939314</c:v>
                </c:pt>
                <c:pt idx="759">
                  <c:v>2223.8292260997478</c:v>
                </c:pt>
                <c:pt idx="760">
                  <c:v>2397.5441973030365</c:v>
                </c:pt>
                <c:pt idx="761">
                  <c:v>2575.2343142040127</c:v>
                </c:pt>
                <c:pt idx="762">
                  <c:v>2443.9534033438945</c:v>
                </c:pt>
                <c:pt idx="763">
                  <c:v>2234.1592008542475</c:v>
                </c:pt>
                <c:pt idx="764">
                  <c:v>2500.2851358011635</c:v>
                </c:pt>
                <c:pt idx="765">
                  <c:v>2206.0582077649847</c:v>
                </c:pt>
                <c:pt idx="766">
                  <c:v>2370.3953050844775</c:v>
                </c:pt>
                <c:pt idx="767">
                  <c:v>2295.6473421946325</c:v>
                </c:pt>
                <c:pt idx="768">
                  <c:v>2355.1283785464611</c:v>
                </c:pt>
                <c:pt idx="769">
                  <c:v>2361.047946335555</c:v>
                </c:pt>
                <c:pt idx="770">
                  <c:v>2720.6195035433529</c:v>
                </c:pt>
                <c:pt idx="771">
                  <c:v>2498.0445677692642</c:v>
                </c:pt>
                <c:pt idx="772">
                  <c:v>2203.1214147813057</c:v>
                </c:pt>
                <c:pt idx="773">
                  <c:v>2703.2923781311647</c:v>
                </c:pt>
                <c:pt idx="774">
                  <c:v>2181.8726268177015</c:v>
                </c:pt>
                <c:pt idx="775">
                  <c:v>2196.8058286423434</c:v>
                </c:pt>
                <c:pt idx="776">
                  <c:v>2630.6956046193791</c:v>
                </c:pt>
                <c:pt idx="777">
                  <c:v>2504.1614993290432</c:v>
                </c:pt>
                <c:pt idx="778">
                  <c:v>2454.2496920531194</c:v>
                </c:pt>
                <c:pt idx="779">
                  <c:v>2152.2725112486623</c:v>
                </c:pt>
                <c:pt idx="780">
                  <c:v>2500.726806749446</c:v>
                </c:pt>
                <c:pt idx="781">
                  <c:v>2267.8750034094783</c:v>
                </c:pt>
                <c:pt idx="782">
                  <c:v>2261.8090648143275</c:v>
                </c:pt>
                <c:pt idx="783">
                  <c:v>2938.914731393611</c:v>
                </c:pt>
                <c:pt idx="784">
                  <c:v>2171.7177863558572</c:v>
                </c:pt>
                <c:pt idx="785">
                  <c:v>2315.8334189918942</c:v>
                </c:pt>
                <c:pt idx="786">
                  <c:v>2316.3328056310543</c:v>
                </c:pt>
                <c:pt idx="787">
                  <c:v>2255.4120953707888</c:v>
                </c:pt>
                <c:pt idx="788">
                  <c:v>2159.7129294171577</c:v>
                </c:pt>
                <c:pt idx="789">
                  <c:v>2526.2128417089557</c:v>
                </c:pt>
                <c:pt idx="790">
                  <c:v>2348.7864506306341</c:v>
                </c:pt>
                <c:pt idx="791">
                  <c:v>2227.3468716801563</c:v>
                </c:pt>
                <c:pt idx="792">
                  <c:v>2360.3882973185669</c:v>
                </c:pt>
                <c:pt idx="793">
                  <c:v>2260.6808870892028</c:v>
                </c:pt>
                <c:pt idx="794">
                  <c:v>2338.9181379132706</c:v>
                </c:pt>
                <c:pt idx="795">
                  <c:v>2250.615511627605</c:v>
                </c:pt>
                <c:pt idx="796">
                  <c:v>2520.7908341964016</c:v>
                </c:pt>
                <c:pt idx="797">
                  <c:v>2510.6127431756886</c:v>
                </c:pt>
                <c:pt idx="798">
                  <c:v>2484.15887856889</c:v>
                </c:pt>
                <c:pt idx="799">
                  <c:v>2471.1441755661563</c:v>
                </c:pt>
                <c:pt idx="800">
                  <c:v>2387.9636506787924</c:v>
                </c:pt>
                <c:pt idx="801">
                  <c:v>2239.573420978732</c:v>
                </c:pt>
                <c:pt idx="802">
                  <c:v>3155.372667765334</c:v>
                </c:pt>
                <c:pt idx="803">
                  <c:v>3131.8265198446775</c:v>
                </c:pt>
                <c:pt idx="804">
                  <c:v>2392.0316124433148</c:v>
                </c:pt>
                <c:pt idx="805">
                  <c:v>2896.6898111734477</c:v>
                </c:pt>
                <c:pt idx="806">
                  <c:v>2181.9449766193538</c:v>
                </c:pt>
                <c:pt idx="807">
                  <c:v>2315.8232678979684</c:v>
                </c:pt>
                <c:pt idx="808">
                  <c:v>2148.5563633295315</c:v>
                </c:pt>
                <c:pt idx="809">
                  <c:v>2696.7679208939526</c:v>
                </c:pt>
                <c:pt idx="810">
                  <c:v>2224.8604614988963</c:v>
                </c:pt>
                <c:pt idx="811">
                  <c:v>2156.1963679626847</c:v>
                </c:pt>
                <c:pt idx="812">
                  <c:v>2152.9010740910385</c:v>
                </c:pt>
                <c:pt idx="813">
                  <c:v>2196.0358662422236</c:v>
                </c:pt>
                <c:pt idx="814">
                  <c:v>2405.1608535351588</c:v>
                </c:pt>
                <c:pt idx="815">
                  <c:v>2363.4872684058173</c:v>
                </c:pt>
                <c:pt idx="816">
                  <c:v>2763.0407501326135</c:v>
                </c:pt>
                <c:pt idx="817">
                  <c:v>2238.3584782379667</c:v>
                </c:pt>
                <c:pt idx="818">
                  <c:v>2454.1537881755148</c:v>
                </c:pt>
                <c:pt idx="819">
                  <c:v>2573.2564896355811</c:v>
                </c:pt>
                <c:pt idx="820">
                  <c:v>2221.4070930086345</c:v>
                </c:pt>
                <c:pt idx="821">
                  <c:v>2571.7273078074486</c:v>
                </c:pt>
                <c:pt idx="822">
                  <c:v>2192.8473304583108</c:v>
                </c:pt>
                <c:pt idx="823">
                  <c:v>2359.736884942587</c:v>
                </c:pt>
                <c:pt idx="824">
                  <c:v>2318.461296364906</c:v>
                </c:pt>
                <c:pt idx="825">
                  <c:v>2154.8414124463043</c:v>
                </c:pt>
                <c:pt idx="826">
                  <c:v>2592.498884681082</c:v>
                </c:pt>
                <c:pt idx="827">
                  <c:v>2165.3039248755895</c:v>
                </c:pt>
                <c:pt idx="828">
                  <c:v>2390.3795032426965</c:v>
                </c:pt>
                <c:pt idx="829">
                  <c:v>2284.1577037307152</c:v>
                </c:pt>
                <c:pt idx="830">
                  <c:v>2483.1943692826471</c:v>
                </c:pt>
                <c:pt idx="831">
                  <c:v>2151.1508618459056</c:v>
                </c:pt>
                <c:pt idx="832">
                  <c:v>2166.4813935732468</c:v>
                </c:pt>
                <c:pt idx="833">
                  <c:v>2302.6291058221536</c:v>
                </c:pt>
                <c:pt idx="834">
                  <c:v>2145.7833439577416</c:v>
                </c:pt>
                <c:pt idx="835">
                  <c:v>2291.5436708802545</c:v>
                </c:pt>
                <c:pt idx="836">
                  <c:v>2318.0997653752329</c:v>
                </c:pt>
                <c:pt idx="837">
                  <c:v>2216.5024616082724</c:v>
                </c:pt>
                <c:pt idx="838">
                  <c:v>2144.1169678154247</c:v>
                </c:pt>
                <c:pt idx="839">
                  <c:v>2531.8058436781312</c:v>
                </c:pt>
                <c:pt idx="840">
                  <c:v>2553.6483556825933</c:v>
                </c:pt>
                <c:pt idx="841">
                  <c:v>2491.7210738675649</c:v>
                </c:pt>
                <c:pt idx="842">
                  <c:v>2188.934851934117</c:v>
                </c:pt>
                <c:pt idx="843">
                  <c:v>2127.7401023485895</c:v>
                </c:pt>
                <c:pt idx="844">
                  <c:v>2188.9899867713766</c:v>
                </c:pt>
                <c:pt idx="845">
                  <c:v>2432.7146625547066</c:v>
                </c:pt>
                <c:pt idx="846">
                  <c:v>2359.3278866673322</c:v>
                </c:pt>
                <c:pt idx="847">
                  <c:v>2350.1463301601789</c:v>
                </c:pt>
                <c:pt idx="848">
                  <c:v>2208.5977678802428</c:v>
                </c:pt>
                <c:pt idx="849">
                  <c:v>2136.4530704289568</c:v>
                </c:pt>
                <c:pt idx="850">
                  <c:v>2300.9688493875037</c:v>
                </c:pt>
                <c:pt idx="851">
                  <c:v>2530.9958093005166</c:v>
                </c:pt>
                <c:pt idx="852">
                  <c:v>2693.7444808731666</c:v>
                </c:pt>
                <c:pt idx="853">
                  <c:v>2262.9505092448321</c:v>
                </c:pt>
                <c:pt idx="854">
                  <c:v>2310.2792986592549</c:v>
                </c:pt>
                <c:pt idx="855">
                  <c:v>2134.7246168071806</c:v>
                </c:pt>
                <c:pt idx="856">
                  <c:v>2288.3641642644752</c:v>
                </c:pt>
                <c:pt idx="857">
                  <c:v>2689.0267798300906</c:v>
                </c:pt>
                <c:pt idx="858">
                  <c:v>2510.4909489529073</c:v>
                </c:pt>
                <c:pt idx="859">
                  <c:v>2290.4339172748923</c:v>
                </c:pt>
                <c:pt idx="860">
                  <c:v>2481.8564087153413</c:v>
                </c:pt>
                <c:pt idx="861">
                  <c:v>2214.6715511843622</c:v>
                </c:pt>
                <c:pt idx="862">
                  <c:v>2152.3761800765856</c:v>
                </c:pt>
                <c:pt idx="863">
                  <c:v>2179.5293173799878</c:v>
                </c:pt>
                <c:pt idx="864">
                  <c:v>2138.2657119614769</c:v>
                </c:pt>
                <c:pt idx="865">
                  <c:v>2187.9364002389957</c:v>
                </c:pt>
                <c:pt idx="866">
                  <c:v>2235.8691760946681</c:v>
                </c:pt>
                <c:pt idx="867">
                  <c:v>2178.6148099720067</c:v>
                </c:pt>
                <c:pt idx="868">
                  <c:v>2679.3485394983522</c:v>
                </c:pt>
                <c:pt idx="869">
                  <c:v>2137.5338925238757</c:v>
                </c:pt>
                <c:pt idx="870">
                  <c:v>2188.4125290778288</c:v>
                </c:pt>
                <c:pt idx="871">
                  <c:v>2244.3564060683284</c:v>
                </c:pt>
                <c:pt idx="872">
                  <c:v>2257.8833985770161</c:v>
                </c:pt>
                <c:pt idx="873">
                  <c:v>2280.9641741562687</c:v>
                </c:pt>
                <c:pt idx="874">
                  <c:v>2119.48126522954</c:v>
                </c:pt>
                <c:pt idx="875">
                  <c:v>2178.6473134322819</c:v>
                </c:pt>
                <c:pt idx="876">
                  <c:v>2161.552246454215</c:v>
                </c:pt>
                <c:pt idx="877">
                  <c:v>2521.6862604535722</c:v>
                </c:pt>
                <c:pt idx="878">
                  <c:v>2486.8994862625891</c:v>
                </c:pt>
                <c:pt idx="879">
                  <c:v>2437.9507946240828</c:v>
                </c:pt>
                <c:pt idx="880">
                  <c:v>2698.2958333668967</c:v>
                </c:pt>
                <c:pt idx="881">
                  <c:v>2480.2275023234547</c:v>
                </c:pt>
                <c:pt idx="882">
                  <c:v>2764.2829205680246</c:v>
                </c:pt>
                <c:pt idx="883">
                  <c:v>2126.3968818032217</c:v>
                </c:pt>
                <c:pt idx="884">
                  <c:v>2146.6957365573312</c:v>
                </c:pt>
                <c:pt idx="885">
                  <c:v>2266.3679048453332</c:v>
                </c:pt>
                <c:pt idx="886">
                  <c:v>2262.3034914109712</c:v>
                </c:pt>
                <c:pt idx="887">
                  <c:v>2143.161713998335</c:v>
                </c:pt>
                <c:pt idx="888">
                  <c:v>2396.4501296513799</c:v>
                </c:pt>
                <c:pt idx="889">
                  <c:v>3050.7577234732194</c:v>
                </c:pt>
                <c:pt idx="890">
                  <c:v>2157.3118792306659</c:v>
                </c:pt>
                <c:pt idx="891">
                  <c:v>2177.9562516699962</c:v>
                </c:pt>
                <c:pt idx="892">
                  <c:v>2143.2813634091499</c:v>
                </c:pt>
                <c:pt idx="893">
                  <c:v>2521.3960903442157</c:v>
                </c:pt>
                <c:pt idx="894">
                  <c:v>2146.9114510970521</c:v>
                </c:pt>
                <c:pt idx="895">
                  <c:v>2120.038754200848</c:v>
                </c:pt>
                <c:pt idx="896">
                  <c:v>2571.5896231833112</c:v>
                </c:pt>
                <c:pt idx="897">
                  <c:v>2531.9668926687873</c:v>
                </c:pt>
                <c:pt idx="898">
                  <c:v>2150.8507906021146</c:v>
                </c:pt>
                <c:pt idx="899">
                  <c:v>2257.2585746992299</c:v>
                </c:pt>
                <c:pt idx="900">
                  <c:v>2892.4179739205465</c:v>
                </c:pt>
                <c:pt idx="901">
                  <c:v>2370.7377967303491</c:v>
                </c:pt>
                <c:pt idx="902">
                  <c:v>2294.1120920794892</c:v>
                </c:pt>
                <c:pt idx="903">
                  <c:v>2616.1228672696943</c:v>
                </c:pt>
                <c:pt idx="904">
                  <c:v>2155.6514642509287</c:v>
                </c:pt>
                <c:pt idx="905">
                  <c:v>2297.1800515308087</c:v>
                </c:pt>
                <c:pt idx="906">
                  <c:v>2195.486884474813</c:v>
                </c:pt>
                <c:pt idx="907">
                  <c:v>2166.7864358461975</c:v>
                </c:pt>
                <c:pt idx="908">
                  <c:v>2197.4471113081149</c:v>
                </c:pt>
                <c:pt idx="909">
                  <c:v>2637.0984072473257</c:v>
                </c:pt>
                <c:pt idx="910">
                  <c:v>2620.1392554349732</c:v>
                </c:pt>
                <c:pt idx="911">
                  <c:v>2131.9879324046324</c:v>
                </c:pt>
                <c:pt idx="912">
                  <c:v>2159.0196907752943</c:v>
                </c:pt>
                <c:pt idx="913">
                  <c:v>2496.3490070535013</c:v>
                </c:pt>
                <c:pt idx="914">
                  <c:v>2174.9839539116783</c:v>
                </c:pt>
                <c:pt idx="915">
                  <c:v>2194.5424533964838</c:v>
                </c:pt>
                <c:pt idx="916">
                  <c:v>2111.7503324535073</c:v>
                </c:pt>
                <c:pt idx="917">
                  <c:v>2776.1992016351032</c:v>
                </c:pt>
                <c:pt idx="918">
                  <c:v>2116.8133792087056</c:v>
                </c:pt>
                <c:pt idx="919">
                  <c:v>2374.7960169216699</c:v>
                </c:pt>
                <c:pt idx="920">
                  <c:v>2183.3919056437326</c:v>
                </c:pt>
                <c:pt idx="921">
                  <c:v>2479.7538082455353</c:v>
                </c:pt>
                <c:pt idx="922">
                  <c:v>2199.0538161009435</c:v>
                </c:pt>
                <c:pt idx="923">
                  <c:v>2384.6774537505025</c:v>
                </c:pt>
                <c:pt idx="924">
                  <c:v>2264.5192876848528</c:v>
                </c:pt>
                <c:pt idx="925">
                  <c:v>2266.267966523676</c:v>
                </c:pt>
                <c:pt idx="926">
                  <c:v>2610.2630593978292</c:v>
                </c:pt>
                <c:pt idx="927">
                  <c:v>2387.6002051971518</c:v>
                </c:pt>
                <c:pt idx="928">
                  <c:v>2188.3126050427973</c:v>
                </c:pt>
                <c:pt idx="929">
                  <c:v>2124.8514967570022</c:v>
                </c:pt>
                <c:pt idx="930">
                  <c:v>2621.9447492402523</c:v>
                </c:pt>
                <c:pt idx="931">
                  <c:v>2265.4400267123456</c:v>
                </c:pt>
                <c:pt idx="932">
                  <c:v>2113.2364022795014</c:v>
                </c:pt>
                <c:pt idx="933">
                  <c:v>2139.0721761919076</c:v>
                </c:pt>
                <c:pt idx="934">
                  <c:v>2228.9677002077187</c:v>
                </c:pt>
                <c:pt idx="935">
                  <c:v>2670.0790858470655</c:v>
                </c:pt>
                <c:pt idx="936">
                  <c:v>2596.0136371630524</c:v>
                </c:pt>
                <c:pt idx="937">
                  <c:v>2144.0060160539101</c:v>
                </c:pt>
                <c:pt idx="938">
                  <c:v>2284.9686585579966</c:v>
                </c:pt>
                <c:pt idx="939">
                  <c:v>2153.2835455046525</c:v>
                </c:pt>
                <c:pt idx="940">
                  <c:v>2263.2917176740939</c:v>
                </c:pt>
                <c:pt idx="941">
                  <c:v>2274.7870189680571</c:v>
                </c:pt>
                <c:pt idx="942">
                  <c:v>2365.1897716446138</c:v>
                </c:pt>
                <c:pt idx="943">
                  <c:v>2205.5156256899295</c:v>
                </c:pt>
                <c:pt idx="944">
                  <c:v>2441.4990137191617</c:v>
                </c:pt>
                <c:pt idx="945">
                  <c:v>2225.2352884190063</c:v>
                </c:pt>
                <c:pt idx="946">
                  <c:v>2175.6217890399562</c:v>
                </c:pt>
                <c:pt idx="947">
                  <c:v>2116.2319338049806</c:v>
                </c:pt>
                <c:pt idx="948">
                  <c:v>2492.7908086182965</c:v>
                </c:pt>
                <c:pt idx="949">
                  <c:v>2438.3062513074033</c:v>
                </c:pt>
                <c:pt idx="950">
                  <c:v>2168.5433274239276</c:v>
                </c:pt>
                <c:pt idx="951">
                  <c:v>2136.4917703616256</c:v>
                </c:pt>
                <c:pt idx="952">
                  <c:v>2403.7461257562277</c:v>
                </c:pt>
                <c:pt idx="953">
                  <c:v>2126.9924421728701</c:v>
                </c:pt>
                <c:pt idx="954">
                  <c:v>2317.7482538713862</c:v>
                </c:pt>
                <c:pt idx="955">
                  <c:v>2250.6436728407966</c:v>
                </c:pt>
                <c:pt idx="956">
                  <c:v>2213.966280502852</c:v>
                </c:pt>
                <c:pt idx="957">
                  <c:v>2232.611172174692</c:v>
                </c:pt>
                <c:pt idx="958">
                  <c:v>2108.7120006458422</c:v>
                </c:pt>
                <c:pt idx="959">
                  <c:v>2120.1555745842929</c:v>
                </c:pt>
                <c:pt idx="960">
                  <c:v>2268.7956481251622</c:v>
                </c:pt>
                <c:pt idx="961">
                  <c:v>2283.6718431425079</c:v>
                </c:pt>
                <c:pt idx="962">
                  <c:v>2106.9212963368223</c:v>
                </c:pt>
                <c:pt idx="963">
                  <c:v>2236.4497409421101</c:v>
                </c:pt>
                <c:pt idx="964">
                  <c:v>2586.7524387382996</c:v>
                </c:pt>
                <c:pt idx="965">
                  <c:v>2162.0540148128039</c:v>
                </c:pt>
                <c:pt idx="966">
                  <c:v>2425.3771011196832</c:v>
                </c:pt>
                <c:pt idx="967">
                  <c:v>2176.6614371929354</c:v>
                </c:pt>
                <c:pt idx="968">
                  <c:v>2641.3764726460904</c:v>
                </c:pt>
                <c:pt idx="969">
                  <c:v>2539.8668842492425</c:v>
                </c:pt>
                <c:pt idx="970">
                  <c:v>2470.2123268060918</c:v>
                </c:pt>
                <c:pt idx="971">
                  <c:v>2198.3308447870268</c:v>
                </c:pt>
                <c:pt idx="972">
                  <c:v>2777.388207896558</c:v>
                </c:pt>
                <c:pt idx="973">
                  <c:v>2162.2904348665243</c:v>
                </c:pt>
                <c:pt idx="974">
                  <c:v>2470.1878433628663</c:v>
                </c:pt>
                <c:pt idx="975">
                  <c:v>2220.2621959094758</c:v>
                </c:pt>
                <c:pt idx="976">
                  <c:v>2317.2637024663227</c:v>
                </c:pt>
                <c:pt idx="977">
                  <c:v>2091.4423831116274</c:v>
                </c:pt>
                <c:pt idx="978">
                  <c:v>2952.4012832208468</c:v>
                </c:pt>
                <c:pt idx="979">
                  <c:v>2093.2456249426396</c:v>
                </c:pt>
                <c:pt idx="980">
                  <c:v>2626.8238536328031</c:v>
                </c:pt>
                <c:pt idx="981">
                  <c:v>2202.8299767412045</c:v>
                </c:pt>
                <c:pt idx="982">
                  <c:v>2283.908680366083</c:v>
                </c:pt>
                <c:pt idx="983">
                  <c:v>2363.1578533357788</c:v>
                </c:pt>
                <c:pt idx="984">
                  <c:v>2115.2072937910007</c:v>
                </c:pt>
                <c:pt idx="985">
                  <c:v>2171.209722137482</c:v>
                </c:pt>
                <c:pt idx="986">
                  <c:v>2092.3114301683454</c:v>
                </c:pt>
                <c:pt idx="987">
                  <c:v>2122.0026437795359</c:v>
                </c:pt>
                <c:pt idx="988">
                  <c:v>2126.15603567468</c:v>
                </c:pt>
                <c:pt idx="989">
                  <c:v>2345.8933520813334</c:v>
                </c:pt>
                <c:pt idx="990">
                  <c:v>2170.0279676058303</c:v>
                </c:pt>
                <c:pt idx="991">
                  <c:v>2266.4820804054325</c:v>
                </c:pt>
                <c:pt idx="992">
                  <c:v>2238.3551945776958</c:v>
                </c:pt>
                <c:pt idx="993">
                  <c:v>2097.7141395065619</c:v>
                </c:pt>
                <c:pt idx="994">
                  <c:v>2163.235190171165</c:v>
                </c:pt>
                <c:pt idx="995">
                  <c:v>2100.4708636455844</c:v>
                </c:pt>
                <c:pt idx="996">
                  <c:v>2161.6798886265487</c:v>
                </c:pt>
                <c:pt idx="997">
                  <c:v>2253.2270334134514</c:v>
                </c:pt>
                <c:pt idx="998">
                  <c:v>2425.8248790498019</c:v>
                </c:pt>
                <c:pt idx="999">
                  <c:v>2758.6985480780882</c:v>
                </c:pt>
                <c:pt idx="1000">
                  <c:v>2425.7347376748485</c:v>
                </c:pt>
                <c:pt idx="1001">
                  <c:v>2228.5401328090329</c:v>
                </c:pt>
                <c:pt idx="1002">
                  <c:v>2236.0437988263729</c:v>
                </c:pt>
                <c:pt idx="1003">
                  <c:v>2241.0860090056431</c:v>
                </c:pt>
                <c:pt idx="1004">
                  <c:v>2095.3894494340902</c:v>
                </c:pt>
                <c:pt idx="1005">
                  <c:v>2498.991094038905</c:v>
                </c:pt>
                <c:pt idx="1006">
                  <c:v>2661.6954094611037</c:v>
                </c:pt>
                <c:pt idx="1007">
                  <c:v>2111.9035648853851</c:v>
                </c:pt>
                <c:pt idx="1008">
                  <c:v>2158.7909094602405</c:v>
                </c:pt>
                <c:pt idx="1009">
                  <c:v>3261.7207409329549</c:v>
                </c:pt>
                <c:pt idx="1010">
                  <c:v>2147.2196266609931</c:v>
                </c:pt>
                <c:pt idx="1011">
                  <c:v>2395.8066133943794</c:v>
                </c:pt>
                <c:pt idx="1012">
                  <c:v>2161.6996646459961</c:v>
                </c:pt>
                <c:pt idx="1013">
                  <c:v>2255.013295274096</c:v>
                </c:pt>
                <c:pt idx="1014">
                  <c:v>2162.6570750316223</c:v>
                </c:pt>
                <c:pt idx="1015">
                  <c:v>2196.4244349627779</c:v>
                </c:pt>
                <c:pt idx="1016">
                  <c:v>2204.2139701386063</c:v>
                </c:pt>
                <c:pt idx="1017">
                  <c:v>2083.4299949319557</c:v>
                </c:pt>
                <c:pt idx="1018">
                  <c:v>2123.6665307191693</c:v>
                </c:pt>
                <c:pt idx="1019">
                  <c:v>2308.8167641989794</c:v>
                </c:pt>
                <c:pt idx="1020">
                  <c:v>2327.5436549456572</c:v>
                </c:pt>
                <c:pt idx="1021">
                  <c:v>2103.1592897029041</c:v>
                </c:pt>
                <c:pt idx="1022">
                  <c:v>2106.6816113096556</c:v>
                </c:pt>
                <c:pt idx="1023">
                  <c:v>2190.2999753507993</c:v>
                </c:pt>
                <c:pt idx="1024">
                  <c:v>2584.0291505370988</c:v>
                </c:pt>
                <c:pt idx="1025">
                  <c:v>2349.2925984435469</c:v>
                </c:pt>
                <c:pt idx="1026">
                  <c:v>2874.9354896553418</c:v>
                </c:pt>
                <c:pt idx="1027">
                  <c:v>2166.5151652704767</c:v>
                </c:pt>
                <c:pt idx="1028">
                  <c:v>2189.5845409730036</c:v>
                </c:pt>
                <c:pt idx="1029">
                  <c:v>2203.3653802959325</c:v>
                </c:pt>
                <c:pt idx="1030">
                  <c:v>2271.5003243766801</c:v>
                </c:pt>
                <c:pt idx="1031">
                  <c:v>2709.7391487195127</c:v>
                </c:pt>
                <c:pt idx="1032">
                  <c:v>2140.1128978858455</c:v>
                </c:pt>
                <c:pt idx="1033">
                  <c:v>2250.7605281026445</c:v>
                </c:pt>
                <c:pt idx="1034">
                  <c:v>2415.8318938303732</c:v>
                </c:pt>
                <c:pt idx="1035">
                  <c:v>2249.5399530945319</c:v>
                </c:pt>
                <c:pt idx="1036">
                  <c:v>2237.6853263240082</c:v>
                </c:pt>
                <c:pt idx="1037">
                  <c:v>2087.6308951511865</c:v>
                </c:pt>
                <c:pt idx="1038">
                  <c:v>2859.5424959875972</c:v>
                </c:pt>
                <c:pt idx="1039">
                  <c:v>2550.3113661620364</c:v>
                </c:pt>
                <c:pt idx="1040">
                  <c:v>2113.513406827818</c:v>
                </c:pt>
                <c:pt idx="1041">
                  <c:v>2377.5066109190866</c:v>
                </c:pt>
                <c:pt idx="1042">
                  <c:v>2365.9757156348996</c:v>
                </c:pt>
                <c:pt idx="1043">
                  <c:v>2107.417862681812</c:v>
                </c:pt>
                <c:pt idx="1044">
                  <c:v>2332.7753348535425</c:v>
                </c:pt>
                <c:pt idx="1045">
                  <c:v>2222.3409049470511</c:v>
                </c:pt>
                <c:pt idx="1046">
                  <c:v>2154.8156170023349</c:v>
                </c:pt>
                <c:pt idx="1047">
                  <c:v>2454.2783695251383</c:v>
                </c:pt>
                <c:pt idx="1048">
                  <c:v>2185.9170883009069</c:v>
                </c:pt>
                <c:pt idx="1049">
                  <c:v>2184.0931131072066</c:v>
                </c:pt>
                <c:pt idx="1050">
                  <c:v>2207.7151886850679</c:v>
                </c:pt>
                <c:pt idx="1051">
                  <c:v>2619.0598873704721</c:v>
                </c:pt>
                <c:pt idx="1052">
                  <c:v>2122.7666004465823</c:v>
                </c:pt>
                <c:pt idx="1053">
                  <c:v>2387.4566626401052</c:v>
                </c:pt>
                <c:pt idx="1054">
                  <c:v>2102.90485388765</c:v>
                </c:pt>
                <c:pt idx="1055">
                  <c:v>2100.3862352030546</c:v>
                </c:pt>
                <c:pt idx="1056">
                  <c:v>2103.9056662857643</c:v>
                </c:pt>
                <c:pt idx="1057">
                  <c:v>2305.8149819858336</c:v>
                </c:pt>
                <c:pt idx="1058">
                  <c:v>2106.4055818690031</c:v>
                </c:pt>
                <c:pt idx="1059">
                  <c:v>2747.8446736368273</c:v>
                </c:pt>
                <c:pt idx="1060">
                  <c:v>2148.9936992450321</c:v>
                </c:pt>
                <c:pt idx="1061">
                  <c:v>2129.9551385463383</c:v>
                </c:pt>
                <c:pt idx="1062">
                  <c:v>2435.1190895713007</c:v>
                </c:pt>
                <c:pt idx="1063">
                  <c:v>2408.0671923677905</c:v>
                </c:pt>
                <c:pt idx="1064">
                  <c:v>2228.0189008656062</c:v>
                </c:pt>
                <c:pt idx="1065">
                  <c:v>2107.8578947308574</c:v>
                </c:pt>
                <c:pt idx="1066">
                  <c:v>2081.9915803889944</c:v>
                </c:pt>
                <c:pt idx="1067">
                  <c:v>2166.188011846074</c:v>
                </c:pt>
                <c:pt idx="1068">
                  <c:v>2254.0840247387459</c:v>
                </c:pt>
                <c:pt idx="1069">
                  <c:v>2139.2986008598623</c:v>
                </c:pt>
                <c:pt idx="1070">
                  <c:v>2068.6841584964291</c:v>
                </c:pt>
                <c:pt idx="1071">
                  <c:v>2139.9262224422373</c:v>
                </c:pt>
                <c:pt idx="1072">
                  <c:v>2085.5426058760977</c:v>
                </c:pt>
                <c:pt idx="1073">
                  <c:v>2524.5449958359877</c:v>
                </c:pt>
                <c:pt idx="1074">
                  <c:v>2350.6137485904173</c:v>
                </c:pt>
                <c:pt idx="1075">
                  <c:v>2150.3561419231901</c:v>
                </c:pt>
                <c:pt idx="1076">
                  <c:v>2310.5896971728271</c:v>
                </c:pt>
                <c:pt idx="1077">
                  <c:v>2244.379870512822</c:v>
                </c:pt>
                <c:pt idx="1078">
                  <c:v>2071.9669995198669</c:v>
                </c:pt>
                <c:pt idx="1079">
                  <c:v>2525.1612030641995</c:v>
                </c:pt>
                <c:pt idx="1080">
                  <c:v>2070.226922866902</c:v>
                </c:pt>
                <c:pt idx="1081">
                  <c:v>2100.5827373045677</c:v>
                </c:pt>
                <c:pt idx="1082">
                  <c:v>2440.8719749661241</c:v>
                </c:pt>
                <c:pt idx="1083">
                  <c:v>2273.2147028837821</c:v>
                </c:pt>
                <c:pt idx="1084">
                  <c:v>2447.7875905892265</c:v>
                </c:pt>
                <c:pt idx="1085">
                  <c:v>2125.7846317781841</c:v>
                </c:pt>
                <c:pt idx="1086">
                  <c:v>2164.8821538739026</c:v>
                </c:pt>
                <c:pt idx="1087">
                  <c:v>2620.3498948575038</c:v>
                </c:pt>
                <c:pt idx="1088">
                  <c:v>2314.7036306103255</c:v>
                </c:pt>
                <c:pt idx="1089">
                  <c:v>2083.7702473386303</c:v>
                </c:pt>
                <c:pt idx="1090">
                  <c:v>2091.181255540846</c:v>
                </c:pt>
                <c:pt idx="1091">
                  <c:v>2081.8685606891795</c:v>
                </c:pt>
                <c:pt idx="1092">
                  <c:v>2273.8581947338853</c:v>
                </c:pt>
                <c:pt idx="1093">
                  <c:v>2061.7753439410881</c:v>
                </c:pt>
                <c:pt idx="1094">
                  <c:v>2149.0419818932719</c:v>
                </c:pt>
                <c:pt idx="1095">
                  <c:v>3114.711584631365</c:v>
                </c:pt>
                <c:pt idx="1096">
                  <c:v>2268.6428877937506</c:v>
                </c:pt>
                <c:pt idx="1097">
                  <c:v>2075.138223446339</c:v>
                </c:pt>
                <c:pt idx="1098">
                  <c:v>2106.8372520893772</c:v>
                </c:pt>
                <c:pt idx="1099">
                  <c:v>2348.7484513078593</c:v>
                </c:pt>
                <c:pt idx="1100">
                  <c:v>2073.684468992964</c:v>
                </c:pt>
                <c:pt idx="1101">
                  <c:v>2533.495490333024</c:v>
                </c:pt>
                <c:pt idx="1102">
                  <c:v>2371.1692345734446</c:v>
                </c:pt>
                <c:pt idx="1103">
                  <c:v>2367.6908823000913</c:v>
                </c:pt>
                <c:pt idx="1104">
                  <c:v>2290.1564061813142</c:v>
                </c:pt>
                <c:pt idx="1105">
                  <c:v>2199.7017344227479</c:v>
                </c:pt>
                <c:pt idx="1106">
                  <c:v>2217.7808941073472</c:v>
                </c:pt>
                <c:pt idx="1107">
                  <c:v>2060.3254195123995</c:v>
                </c:pt>
                <c:pt idx="1108">
                  <c:v>2479.5813985709237</c:v>
                </c:pt>
                <c:pt idx="1109">
                  <c:v>2377.7200568647468</c:v>
                </c:pt>
                <c:pt idx="1110">
                  <c:v>2332.6048441086086</c:v>
                </c:pt>
                <c:pt idx="1111">
                  <c:v>2247.989937520088</c:v>
                </c:pt>
                <c:pt idx="1112">
                  <c:v>2172.0934823255188</c:v>
                </c:pt>
                <c:pt idx="1113">
                  <c:v>2320.154665703833</c:v>
                </c:pt>
                <c:pt idx="1114">
                  <c:v>2335.4559810779538</c:v>
                </c:pt>
                <c:pt idx="1115">
                  <c:v>2688.9329593732091</c:v>
                </c:pt>
                <c:pt idx="1116">
                  <c:v>2091.7746783060707</c:v>
                </c:pt>
                <c:pt idx="1117">
                  <c:v>2450.9887886886172</c:v>
                </c:pt>
                <c:pt idx="1118">
                  <c:v>2241.9620285158253</c:v>
                </c:pt>
                <c:pt idx="1119">
                  <c:v>2093.8224686241861</c:v>
                </c:pt>
                <c:pt idx="1120">
                  <c:v>2120.0152361309306</c:v>
                </c:pt>
                <c:pt idx="1121">
                  <c:v>2152.4632228554719</c:v>
                </c:pt>
                <c:pt idx="1122">
                  <c:v>2676.0024128592308</c:v>
                </c:pt>
                <c:pt idx="1123">
                  <c:v>2370.2794589849227</c:v>
                </c:pt>
                <c:pt idx="1124">
                  <c:v>2225.1465496916508</c:v>
                </c:pt>
                <c:pt idx="1125">
                  <c:v>2184.9861335111782</c:v>
                </c:pt>
                <c:pt idx="1126">
                  <c:v>2060.5119855420826</c:v>
                </c:pt>
                <c:pt idx="1127">
                  <c:v>2103.6953628451756</c:v>
                </c:pt>
                <c:pt idx="1128">
                  <c:v>2206.4907228725715</c:v>
                </c:pt>
                <c:pt idx="1129">
                  <c:v>2084.5417860524476</c:v>
                </c:pt>
                <c:pt idx="1130">
                  <c:v>2087.1983728805621</c:v>
                </c:pt>
                <c:pt idx="1131">
                  <c:v>2127.97916775881</c:v>
                </c:pt>
                <c:pt idx="1132">
                  <c:v>2768.1550883554964</c:v>
                </c:pt>
                <c:pt idx="1133">
                  <c:v>2470.0655529600517</c:v>
                </c:pt>
                <c:pt idx="1134">
                  <c:v>2374.2117932019964</c:v>
                </c:pt>
                <c:pt idx="1135">
                  <c:v>2340.7823758102954</c:v>
                </c:pt>
                <c:pt idx="1136">
                  <c:v>2519.3895994544337</c:v>
                </c:pt>
                <c:pt idx="1137">
                  <c:v>2076.8708761406087</c:v>
                </c:pt>
                <c:pt idx="1138">
                  <c:v>2121.4605748185013</c:v>
                </c:pt>
                <c:pt idx="1139">
                  <c:v>2313.1397381362081</c:v>
                </c:pt>
                <c:pt idx="1140">
                  <c:v>2231.122796063928</c:v>
                </c:pt>
                <c:pt idx="1141">
                  <c:v>2500.9586416074353</c:v>
                </c:pt>
                <c:pt idx="1142">
                  <c:v>2113.5242419773554</c:v>
                </c:pt>
                <c:pt idx="1143">
                  <c:v>2283.617515484365</c:v>
                </c:pt>
                <c:pt idx="1144">
                  <c:v>2055.8544616004883</c:v>
                </c:pt>
                <c:pt idx="1145">
                  <c:v>2600.6609044159241</c:v>
                </c:pt>
                <c:pt idx="1146">
                  <c:v>2287.2061827809207</c:v>
                </c:pt>
                <c:pt idx="1147">
                  <c:v>2435.14076877158</c:v>
                </c:pt>
                <c:pt idx="1148">
                  <c:v>2341.2816217560567</c:v>
                </c:pt>
                <c:pt idx="1149">
                  <c:v>2150.5844390618759</c:v>
                </c:pt>
                <c:pt idx="1150">
                  <c:v>2371.4199148237376</c:v>
                </c:pt>
                <c:pt idx="1151">
                  <c:v>2135.9356993690162</c:v>
                </c:pt>
                <c:pt idx="1152">
                  <c:v>2131.792627387581</c:v>
                </c:pt>
                <c:pt idx="1153">
                  <c:v>2163.9881727784937</c:v>
                </c:pt>
                <c:pt idx="1154">
                  <c:v>2132.7329721864398</c:v>
                </c:pt>
                <c:pt idx="1155">
                  <c:v>2572.5397676837383</c:v>
                </c:pt>
                <c:pt idx="1156">
                  <c:v>2281.9480422195056</c:v>
                </c:pt>
                <c:pt idx="1157">
                  <c:v>2039.1975535082679</c:v>
                </c:pt>
                <c:pt idx="1158">
                  <c:v>2113.7148019705146</c:v>
                </c:pt>
                <c:pt idx="1159">
                  <c:v>2324.5205467523806</c:v>
                </c:pt>
                <c:pt idx="1160">
                  <c:v>2061.5270798415395</c:v>
                </c:pt>
                <c:pt idx="1161">
                  <c:v>2070.7252960213282</c:v>
                </c:pt>
                <c:pt idx="1162">
                  <c:v>2109.8438190048173</c:v>
                </c:pt>
                <c:pt idx="1163">
                  <c:v>2041.5930900139763</c:v>
                </c:pt>
                <c:pt idx="1164">
                  <c:v>2133.0488476658534</c:v>
                </c:pt>
                <c:pt idx="1165">
                  <c:v>2189.6129131640237</c:v>
                </c:pt>
                <c:pt idx="1166">
                  <c:v>2490.4127752274094</c:v>
                </c:pt>
                <c:pt idx="1167">
                  <c:v>2072.2851957967528</c:v>
                </c:pt>
                <c:pt idx="1168">
                  <c:v>2089.239673036996</c:v>
                </c:pt>
                <c:pt idx="1169">
                  <c:v>2299.4194814666143</c:v>
                </c:pt>
                <c:pt idx="1170">
                  <c:v>2223.8027760029909</c:v>
                </c:pt>
                <c:pt idx="1171">
                  <c:v>2106.0824163604475</c:v>
                </c:pt>
                <c:pt idx="1172">
                  <c:v>2166.7354310391133</c:v>
                </c:pt>
                <c:pt idx="1173">
                  <c:v>2169.687729925889</c:v>
                </c:pt>
                <c:pt idx="1174">
                  <c:v>2643.9467046708178</c:v>
                </c:pt>
                <c:pt idx="1175">
                  <c:v>2282.3328915038655</c:v>
                </c:pt>
                <c:pt idx="1176">
                  <c:v>2063.2067720405535</c:v>
                </c:pt>
                <c:pt idx="1177">
                  <c:v>2183.6291564233065</c:v>
                </c:pt>
                <c:pt idx="1178">
                  <c:v>2590.4590903013936</c:v>
                </c:pt>
                <c:pt idx="1179">
                  <c:v>2057.2281893696127</c:v>
                </c:pt>
                <c:pt idx="1180">
                  <c:v>2121.6600828685205</c:v>
                </c:pt>
                <c:pt idx="1181">
                  <c:v>2062.9401297109239</c:v>
                </c:pt>
                <c:pt idx="1182">
                  <c:v>2515.8905128744459</c:v>
                </c:pt>
                <c:pt idx="1183">
                  <c:v>2071.9752640845013</c:v>
                </c:pt>
                <c:pt idx="1184">
                  <c:v>2115.0165577018415</c:v>
                </c:pt>
                <c:pt idx="1185">
                  <c:v>2550.4224942344163</c:v>
                </c:pt>
                <c:pt idx="1186">
                  <c:v>2088.2973597043374</c:v>
                </c:pt>
                <c:pt idx="1187">
                  <c:v>2083.4275743670514</c:v>
                </c:pt>
                <c:pt idx="1188">
                  <c:v>2142.7960594482392</c:v>
                </c:pt>
                <c:pt idx="1189">
                  <c:v>2228.5367133752852</c:v>
                </c:pt>
                <c:pt idx="1190">
                  <c:v>2109.8960773771259</c:v>
                </c:pt>
                <c:pt idx="1191">
                  <c:v>2253.6771505995721</c:v>
                </c:pt>
                <c:pt idx="1192">
                  <c:v>2491.9412577168314</c:v>
                </c:pt>
                <c:pt idx="1193">
                  <c:v>2360.2107416503241</c:v>
                </c:pt>
                <c:pt idx="1194">
                  <c:v>2338.599385296131</c:v>
                </c:pt>
                <c:pt idx="1195">
                  <c:v>2119.0634985915731</c:v>
                </c:pt>
                <c:pt idx="1196">
                  <c:v>2294.5601183960689</c:v>
                </c:pt>
                <c:pt idx="1197">
                  <c:v>2273.5099646769477</c:v>
                </c:pt>
                <c:pt idx="1198">
                  <c:v>2198.3405584747643</c:v>
                </c:pt>
                <c:pt idx="1199">
                  <c:v>2027.8225077927871</c:v>
                </c:pt>
                <c:pt idx="1200">
                  <c:v>2350.163091960083</c:v>
                </c:pt>
                <c:pt idx="1201">
                  <c:v>2255.4322995858702</c:v>
                </c:pt>
                <c:pt idx="1202">
                  <c:v>2156.4283248387233</c:v>
                </c:pt>
                <c:pt idx="1203">
                  <c:v>2228.2093773860497</c:v>
                </c:pt>
                <c:pt idx="1204">
                  <c:v>2283.9483089427836</c:v>
                </c:pt>
                <c:pt idx="1205">
                  <c:v>2755.9137192028065</c:v>
                </c:pt>
                <c:pt idx="1206">
                  <c:v>2037.5452496534472</c:v>
                </c:pt>
                <c:pt idx="1207">
                  <c:v>2227.1381668460945</c:v>
                </c:pt>
                <c:pt idx="1208">
                  <c:v>2116.6451498071656</c:v>
                </c:pt>
                <c:pt idx="1209">
                  <c:v>2187.5691766142386</c:v>
                </c:pt>
                <c:pt idx="1210">
                  <c:v>2326.6586425930868</c:v>
                </c:pt>
                <c:pt idx="1211">
                  <c:v>2170.2110164264436</c:v>
                </c:pt>
                <c:pt idx="1212">
                  <c:v>2146.3441398705231</c:v>
                </c:pt>
                <c:pt idx="1213">
                  <c:v>2238.5300231673082</c:v>
                </c:pt>
                <c:pt idx="1214">
                  <c:v>2147.0840456350129</c:v>
                </c:pt>
                <c:pt idx="1215">
                  <c:v>2021.3035294869646</c:v>
                </c:pt>
                <c:pt idx="1216">
                  <c:v>2547.4637308717465</c:v>
                </c:pt>
                <c:pt idx="1217">
                  <c:v>2475.6509212822589</c:v>
                </c:pt>
                <c:pt idx="1218">
                  <c:v>2238.2484427617856</c:v>
                </c:pt>
                <c:pt idx="1219">
                  <c:v>2667.1749424472769</c:v>
                </c:pt>
                <c:pt idx="1220">
                  <c:v>2126.2260213854729</c:v>
                </c:pt>
                <c:pt idx="1221">
                  <c:v>2127.2744483648171</c:v>
                </c:pt>
                <c:pt idx="1222">
                  <c:v>2438.9326150722559</c:v>
                </c:pt>
                <c:pt idx="1223">
                  <c:v>2410.7316692668633</c:v>
                </c:pt>
                <c:pt idx="1224">
                  <c:v>2018.4997137155406</c:v>
                </c:pt>
                <c:pt idx="1225">
                  <c:v>2375.0974339710997</c:v>
                </c:pt>
                <c:pt idx="1226">
                  <c:v>2308.1055528561337</c:v>
                </c:pt>
                <c:pt idx="1227">
                  <c:v>2131.074182535343</c:v>
                </c:pt>
                <c:pt idx="1228">
                  <c:v>2126.9553577752636</c:v>
                </c:pt>
                <c:pt idx="1229">
                  <c:v>2675.5819824208193</c:v>
                </c:pt>
                <c:pt idx="1230">
                  <c:v>2030.8843194709909</c:v>
                </c:pt>
                <c:pt idx="1231">
                  <c:v>2390.6466565213627</c:v>
                </c:pt>
                <c:pt idx="1232">
                  <c:v>2601.0128750396898</c:v>
                </c:pt>
                <c:pt idx="1233">
                  <c:v>2039.1136353219331</c:v>
                </c:pt>
                <c:pt idx="1234">
                  <c:v>2053.9208548343468</c:v>
                </c:pt>
                <c:pt idx="1235">
                  <c:v>2577.7356806084567</c:v>
                </c:pt>
                <c:pt idx="1236">
                  <c:v>2374.5385806422041</c:v>
                </c:pt>
                <c:pt idx="1237">
                  <c:v>2363.4754175606031</c:v>
                </c:pt>
                <c:pt idx="1238">
                  <c:v>2137.5691258065785</c:v>
                </c:pt>
                <c:pt idx="1239">
                  <c:v>2053.0198363429813</c:v>
                </c:pt>
                <c:pt idx="1240">
                  <c:v>2308.8684287781471</c:v>
                </c:pt>
                <c:pt idx="1241">
                  <c:v>2023.9172596085077</c:v>
                </c:pt>
                <c:pt idx="1242">
                  <c:v>2101.98505103457</c:v>
                </c:pt>
                <c:pt idx="1243">
                  <c:v>2655.0526356033515</c:v>
                </c:pt>
                <c:pt idx="1244">
                  <c:v>2027.3878221234963</c:v>
                </c:pt>
                <c:pt idx="1245">
                  <c:v>2098.6043489713838</c:v>
                </c:pt>
                <c:pt idx="1246">
                  <c:v>2189.1814077618146</c:v>
                </c:pt>
                <c:pt idx="1247">
                  <c:v>2013.2392450451339</c:v>
                </c:pt>
                <c:pt idx="1248">
                  <c:v>2093.643791312531</c:v>
                </c:pt>
                <c:pt idx="1249">
                  <c:v>2068.3899926630243</c:v>
                </c:pt>
                <c:pt idx="1250">
                  <c:v>2079.140270523254</c:v>
                </c:pt>
                <c:pt idx="1251">
                  <c:v>2109.6795161375367</c:v>
                </c:pt>
                <c:pt idx="1252">
                  <c:v>2343.778079632099</c:v>
                </c:pt>
                <c:pt idx="1253">
                  <c:v>2214.6249895937485</c:v>
                </c:pt>
                <c:pt idx="1254">
                  <c:v>2366.5462845569009</c:v>
                </c:pt>
                <c:pt idx="1255">
                  <c:v>2038.8253323123918</c:v>
                </c:pt>
                <c:pt idx="1256">
                  <c:v>2083.5119769583871</c:v>
                </c:pt>
                <c:pt idx="1257">
                  <c:v>2139.8799558557048</c:v>
                </c:pt>
                <c:pt idx="1258">
                  <c:v>2687.8091238873221</c:v>
                </c:pt>
                <c:pt idx="1259">
                  <c:v>2449.5208787581996</c:v>
                </c:pt>
                <c:pt idx="1260">
                  <c:v>2087.3331708545552</c:v>
                </c:pt>
                <c:pt idx="1261">
                  <c:v>2160.0837549706062</c:v>
                </c:pt>
                <c:pt idx="1262">
                  <c:v>2182.1253994554977</c:v>
                </c:pt>
                <c:pt idx="1263">
                  <c:v>2240.3893755860645</c:v>
                </c:pt>
                <c:pt idx="1264">
                  <c:v>2076.0430674931395</c:v>
                </c:pt>
                <c:pt idx="1265">
                  <c:v>2152.2636635942117</c:v>
                </c:pt>
                <c:pt idx="1266">
                  <c:v>2174.9341453105735</c:v>
                </c:pt>
                <c:pt idx="1267">
                  <c:v>2216.0690511692574</c:v>
                </c:pt>
                <c:pt idx="1268">
                  <c:v>2063.7773849284304</c:v>
                </c:pt>
                <c:pt idx="1269">
                  <c:v>2071.0468694149959</c:v>
                </c:pt>
                <c:pt idx="1270">
                  <c:v>2194.4523023956162</c:v>
                </c:pt>
                <c:pt idx="1271">
                  <c:v>2228.0265907758467</c:v>
                </c:pt>
                <c:pt idx="1272">
                  <c:v>2474.1341604477998</c:v>
                </c:pt>
                <c:pt idx="1273">
                  <c:v>2167.5193302099883</c:v>
                </c:pt>
                <c:pt idx="1274">
                  <c:v>2164.3262543275123</c:v>
                </c:pt>
                <c:pt idx="1275">
                  <c:v>2823.9104948393378</c:v>
                </c:pt>
                <c:pt idx="1276">
                  <c:v>2768.2984179240766</c:v>
                </c:pt>
                <c:pt idx="1277">
                  <c:v>2311.9773617039946</c:v>
                </c:pt>
                <c:pt idx="1278">
                  <c:v>2168.3995553724531</c:v>
                </c:pt>
                <c:pt idx="1279">
                  <c:v>2090.1779390817287</c:v>
                </c:pt>
                <c:pt idx="1280">
                  <c:v>2601.4555140302559</c:v>
                </c:pt>
                <c:pt idx="1281">
                  <c:v>2447.2146712614458</c:v>
                </c:pt>
                <c:pt idx="1282">
                  <c:v>2095.313752374781</c:v>
                </c:pt>
                <c:pt idx="1283">
                  <c:v>2103.4654412069544</c:v>
                </c:pt>
                <c:pt idx="1284">
                  <c:v>2223.2011802023771</c:v>
                </c:pt>
                <c:pt idx="1285">
                  <c:v>2440.6332806189894</c:v>
                </c:pt>
                <c:pt idx="1286">
                  <c:v>2124.7357275646855</c:v>
                </c:pt>
                <c:pt idx="1287">
                  <c:v>2107.8978579639543</c:v>
                </c:pt>
                <c:pt idx="1288">
                  <c:v>2094.3590965084322</c:v>
                </c:pt>
                <c:pt idx="1289">
                  <c:v>2922.8028340339229</c:v>
                </c:pt>
                <c:pt idx="1290">
                  <c:v>2917.5162488392257</c:v>
                </c:pt>
                <c:pt idx="1291">
                  <c:v>3073.2984485570551</c:v>
                </c:pt>
                <c:pt idx="1292">
                  <c:v>2608.7161515213147</c:v>
                </c:pt>
                <c:pt idx="1293">
                  <c:v>2464.6816460426217</c:v>
                </c:pt>
                <c:pt idx="1294">
                  <c:v>2209.9974139461774</c:v>
                </c:pt>
                <c:pt idx="1295">
                  <c:v>2011.6964207373467</c:v>
                </c:pt>
                <c:pt idx="1296">
                  <c:v>2410.0666474320428</c:v>
                </c:pt>
                <c:pt idx="1297">
                  <c:v>2049.5785811786254</c:v>
                </c:pt>
                <c:pt idx="1298">
                  <c:v>2065.5814196066212</c:v>
                </c:pt>
                <c:pt idx="1299">
                  <c:v>2146.9289310086292</c:v>
                </c:pt>
                <c:pt idx="1300">
                  <c:v>3215.6699524170003</c:v>
                </c:pt>
                <c:pt idx="1301">
                  <c:v>2600.6347806681479</c:v>
                </c:pt>
                <c:pt idx="1302">
                  <c:v>2018.4872633454277</c:v>
                </c:pt>
                <c:pt idx="1303">
                  <c:v>2401.1866999158156</c:v>
                </c:pt>
                <c:pt idx="1304">
                  <c:v>2174.1450804017827</c:v>
                </c:pt>
                <c:pt idx="1305">
                  <c:v>2008.5304180034036</c:v>
                </c:pt>
                <c:pt idx="1306">
                  <c:v>2211.5616925940485</c:v>
                </c:pt>
                <c:pt idx="1307">
                  <c:v>3062.8117671009668</c:v>
                </c:pt>
                <c:pt idx="1308">
                  <c:v>2023.3024326525308</c:v>
                </c:pt>
                <c:pt idx="1309">
                  <c:v>2432.327412835863</c:v>
                </c:pt>
                <c:pt idx="1310">
                  <c:v>2011.9240984520907</c:v>
                </c:pt>
                <c:pt idx="1311">
                  <c:v>2207.6114953827841</c:v>
                </c:pt>
                <c:pt idx="1312">
                  <c:v>2046.9571187364002</c:v>
                </c:pt>
                <c:pt idx="1313">
                  <c:v>2205.9219213279771</c:v>
                </c:pt>
                <c:pt idx="1314">
                  <c:v>2784.8656996389072</c:v>
                </c:pt>
                <c:pt idx="1315">
                  <c:v>2227.1397732914738</c:v>
                </c:pt>
                <c:pt idx="1316">
                  <c:v>2171.1991401757937</c:v>
                </c:pt>
                <c:pt idx="1317">
                  <c:v>2013.0735221759301</c:v>
                </c:pt>
                <c:pt idx="1318">
                  <c:v>2007.562067393573</c:v>
                </c:pt>
                <c:pt idx="1319">
                  <c:v>2431.3577959102267</c:v>
                </c:pt>
                <c:pt idx="1320">
                  <c:v>2112.3797983241275</c:v>
                </c:pt>
                <c:pt idx="1321">
                  <c:v>2076.2088837932752</c:v>
                </c:pt>
                <c:pt idx="1322">
                  <c:v>1990.7951047573574</c:v>
                </c:pt>
                <c:pt idx="1323">
                  <c:v>2867.0055911021132</c:v>
                </c:pt>
                <c:pt idx="1324">
                  <c:v>2054.4593916210679</c:v>
                </c:pt>
                <c:pt idx="1325">
                  <c:v>2016.0862775087971</c:v>
                </c:pt>
                <c:pt idx="1326">
                  <c:v>2192.4889346280625</c:v>
                </c:pt>
                <c:pt idx="1327">
                  <c:v>2010.7762261608118</c:v>
                </c:pt>
                <c:pt idx="1328">
                  <c:v>2099.8226203477734</c:v>
                </c:pt>
                <c:pt idx="1329">
                  <c:v>2190.740169710637</c:v>
                </c:pt>
                <c:pt idx="1330">
                  <c:v>2316.2074271787783</c:v>
                </c:pt>
                <c:pt idx="1331">
                  <c:v>2278.0871644798412</c:v>
                </c:pt>
                <c:pt idx="1332">
                  <c:v>2113.6522069484117</c:v>
                </c:pt>
                <c:pt idx="1333">
                  <c:v>1986.51184820406</c:v>
                </c:pt>
                <c:pt idx="1334">
                  <c:v>2411.6920120347495</c:v>
                </c:pt>
                <c:pt idx="1335">
                  <c:v>2264.3548488193046</c:v>
                </c:pt>
                <c:pt idx="1336">
                  <c:v>2071.897821323992</c:v>
                </c:pt>
                <c:pt idx="1337">
                  <c:v>2018.2254162994689</c:v>
                </c:pt>
                <c:pt idx="1338">
                  <c:v>2252.8521184542146</c:v>
                </c:pt>
                <c:pt idx="1339">
                  <c:v>2231.1336133424757</c:v>
                </c:pt>
                <c:pt idx="1340">
                  <c:v>2235.7066960495267</c:v>
                </c:pt>
                <c:pt idx="1341">
                  <c:v>2139.8502251231575</c:v>
                </c:pt>
                <c:pt idx="1342">
                  <c:v>2145.6920413498519</c:v>
                </c:pt>
                <c:pt idx="1343">
                  <c:v>2192.1792547200466</c:v>
                </c:pt>
                <c:pt idx="1344">
                  <c:v>2456.2996279298159</c:v>
                </c:pt>
                <c:pt idx="1345">
                  <c:v>2117.7294884732496</c:v>
                </c:pt>
                <c:pt idx="1346">
                  <c:v>2031.3034743343678</c:v>
                </c:pt>
                <c:pt idx="1347">
                  <c:v>2115.3995004063186</c:v>
                </c:pt>
                <c:pt idx="1348">
                  <c:v>2003.306639778546</c:v>
                </c:pt>
                <c:pt idx="1349">
                  <c:v>2380.0761196618505</c:v>
                </c:pt>
                <c:pt idx="1350">
                  <c:v>2039.6335701277112</c:v>
                </c:pt>
                <c:pt idx="1351">
                  <c:v>2069.3675429360114</c:v>
                </c:pt>
                <c:pt idx="1352">
                  <c:v>2442.8998732701111</c:v>
                </c:pt>
                <c:pt idx="1353">
                  <c:v>2022.7040806729701</c:v>
                </c:pt>
                <c:pt idx="1354">
                  <c:v>2148.6385070875795</c:v>
                </c:pt>
                <c:pt idx="1355">
                  <c:v>2053.5896773315967</c:v>
                </c:pt>
                <c:pt idx="1356">
                  <c:v>2367.8854813403977</c:v>
                </c:pt>
                <c:pt idx="1357">
                  <c:v>2109.3427226323574</c:v>
                </c:pt>
                <c:pt idx="1358">
                  <c:v>2891.0027236983601</c:v>
                </c:pt>
                <c:pt idx="1359">
                  <c:v>2138.4071371812561</c:v>
                </c:pt>
                <c:pt idx="1360">
                  <c:v>2062.1429423990276</c:v>
                </c:pt>
                <c:pt idx="1361">
                  <c:v>2159.550198184415</c:v>
                </c:pt>
                <c:pt idx="1362">
                  <c:v>2289.8499969974446</c:v>
                </c:pt>
                <c:pt idx="1363">
                  <c:v>2099.6447949738977</c:v>
                </c:pt>
                <c:pt idx="1364">
                  <c:v>2603.1526108490452</c:v>
                </c:pt>
                <c:pt idx="1365">
                  <c:v>2001.2228453992198</c:v>
                </c:pt>
                <c:pt idx="1366">
                  <c:v>2065.49870440214</c:v>
                </c:pt>
                <c:pt idx="1367">
                  <c:v>2024.7910420108992</c:v>
                </c:pt>
                <c:pt idx="1368">
                  <c:v>1986.5867809663005</c:v>
                </c:pt>
                <c:pt idx="1369">
                  <c:v>2002.8734958884993</c:v>
                </c:pt>
                <c:pt idx="1370">
                  <c:v>2253.8739789170922</c:v>
                </c:pt>
                <c:pt idx="1371">
                  <c:v>2006.8916463785645</c:v>
                </c:pt>
                <c:pt idx="1372">
                  <c:v>2330.1137507498424</c:v>
                </c:pt>
                <c:pt idx="1373">
                  <c:v>2187.4607055178271</c:v>
                </c:pt>
                <c:pt idx="1374">
                  <c:v>2156.1147121763984</c:v>
                </c:pt>
                <c:pt idx="1375">
                  <c:v>2153.5940306975663</c:v>
                </c:pt>
                <c:pt idx="1376">
                  <c:v>2958.6601700856154</c:v>
                </c:pt>
                <c:pt idx="1377">
                  <c:v>2163.8371492757828</c:v>
                </c:pt>
                <c:pt idx="1378">
                  <c:v>2058.1016183124348</c:v>
                </c:pt>
                <c:pt idx="1379">
                  <c:v>2034.9936118121432</c:v>
                </c:pt>
                <c:pt idx="1380">
                  <c:v>3064.3901343666116</c:v>
                </c:pt>
                <c:pt idx="1381">
                  <c:v>2042.3840564107334</c:v>
                </c:pt>
                <c:pt idx="1382">
                  <c:v>2549.5676677601627</c:v>
                </c:pt>
                <c:pt idx="1383">
                  <c:v>2183.4975535113399</c:v>
                </c:pt>
                <c:pt idx="1384">
                  <c:v>2694.7946286880178</c:v>
                </c:pt>
                <c:pt idx="1385">
                  <c:v>2169.5431627864973</c:v>
                </c:pt>
                <c:pt idx="1386">
                  <c:v>2195.5828187249181</c:v>
                </c:pt>
                <c:pt idx="1387">
                  <c:v>2124.831618911141</c:v>
                </c:pt>
                <c:pt idx="1388">
                  <c:v>2054.128706806227</c:v>
                </c:pt>
                <c:pt idx="1389">
                  <c:v>2159.5116349009413</c:v>
                </c:pt>
                <c:pt idx="1390">
                  <c:v>2562.4119455980967</c:v>
                </c:pt>
                <c:pt idx="1391">
                  <c:v>2377.9664179962519</c:v>
                </c:pt>
                <c:pt idx="1392">
                  <c:v>2357.5654588112793</c:v>
                </c:pt>
                <c:pt idx="1393">
                  <c:v>1972.7012907426013</c:v>
                </c:pt>
                <c:pt idx="1394">
                  <c:v>2131.8933376080431</c:v>
                </c:pt>
                <c:pt idx="1395">
                  <c:v>1988.3601420025198</c:v>
                </c:pt>
                <c:pt idx="1396">
                  <c:v>2002.7605621459056</c:v>
                </c:pt>
                <c:pt idx="1397">
                  <c:v>2001.8888517128767</c:v>
                </c:pt>
                <c:pt idx="1398">
                  <c:v>2149.3483836261548</c:v>
                </c:pt>
                <c:pt idx="1399">
                  <c:v>2539.1838726464575</c:v>
                </c:pt>
                <c:pt idx="1400">
                  <c:v>2316.8255971298213</c:v>
                </c:pt>
                <c:pt idx="1401">
                  <c:v>2116.692670356053</c:v>
                </c:pt>
                <c:pt idx="1402">
                  <c:v>2258.5255944550959</c:v>
                </c:pt>
                <c:pt idx="1403">
                  <c:v>2474.1782466845825</c:v>
                </c:pt>
                <c:pt idx="1404">
                  <c:v>2457.1990111060459</c:v>
                </c:pt>
                <c:pt idx="1405">
                  <c:v>2212.199202917659</c:v>
                </c:pt>
                <c:pt idx="1406">
                  <c:v>2619.6524990530315</c:v>
                </c:pt>
                <c:pt idx="1407">
                  <c:v>1983.0500793639617</c:v>
                </c:pt>
                <c:pt idx="1408">
                  <c:v>2259.9906101745637</c:v>
                </c:pt>
                <c:pt idx="1409">
                  <c:v>2427.2422638836197</c:v>
                </c:pt>
                <c:pt idx="1410">
                  <c:v>2122.1568512987551</c:v>
                </c:pt>
                <c:pt idx="1411">
                  <c:v>2410.9114463531814</c:v>
                </c:pt>
                <c:pt idx="1412">
                  <c:v>1990.9656418996688</c:v>
                </c:pt>
                <c:pt idx="1413">
                  <c:v>2053.8849064809474</c:v>
                </c:pt>
                <c:pt idx="1414">
                  <c:v>1993.9044588341737</c:v>
                </c:pt>
                <c:pt idx="1415">
                  <c:v>2009.0399561615563</c:v>
                </c:pt>
                <c:pt idx="1416">
                  <c:v>2058.2860562644437</c:v>
                </c:pt>
                <c:pt idx="1417">
                  <c:v>1968.6708842315318</c:v>
                </c:pt>
                <c:pt idx="1418">
                  <c:v>2482.02805735118</c:v>
                </c:pt>
                <c:pt idx="1419">
                  <c:v>2028.5301168291739</c:v>
                </c:pt>
                <c:pt idx="1420">
                  <c:v>1961.7544920836046</c:v>
                </c:pt>
                <c:pt idx="1421">
                  <c:v>2513.6146937676431</c:v>
                </c:pt>
                <c:pt idx="1422">
                  <c:v>2394.7205468779807</c:v>
                </c:pt>
                <c:pt idx="1423">
                  <c:v>2162.2839717635425</c:v>
                </c:pt>
                <c:pt idx="1424">
                  <c:v>2013.3270556600169</c:v>
                </c:pt>
                <c:pt idx="1425">
                  <c:v>2042.759491034868</c:v>
                </c:pt>
                <c:pt idx="1426">
                  <c:v>2037.7206118648023</c:v>
                </c:pt>
                <c:pt idx="1427">
                  <c:v>2389.9184114294353</c:v>
                </c:pt>
                <c:pt idx="1428">
                  <c:v>2247.1069350680091</c:v>
                </c:pt>
                <c:pt idx="1429">
                  <c:v>1944.7894272823783</c:v>
                </c:pt>
                <c:pt idx="1430">
                  <c:v>2161.7672660837002</c:v>
                </c:pt>
                <c:pt idx="1431">
                  <c:v>1967.0866586802144</c:v>
                </c:pt>
                <c:pt idx="1432">
                  <c:v>2036.6835152548783</c:v>
                </c:pt>
                <c:pt idx="1433">
                  <c:v>1962.4987922131204</c:v>
                </c:pt>
                <c:pt idx="1434">
                  <c:v>2453.3748997997177</c:v>
                </c:pt>
                <c:pt idx="1435">
                  <c:v>2398.8992997088581</c:v>
                </c:pt>
                <c:pt idx="1436">
                  <c:v>2066.1212969100734</c:v>
                </c:pt>
                <c:pt idx="1437">
                  <c:v>1974.7791026490772</c:v>
                </c:pt>
                <c:pt idx="1438">
                  <c:v>2191.059013020149</c:v>
                </c:pt>
                <c:pt idx="1439">
                  <c:v>2360.2503884493794</c:v>
                </c:pt>
                <c:pt idx="1440">
                  <c:v>2010.6565380845498</c:v>
                </c:pt>
                <c:pt idx="1441">
                  <c:v>1959.2118823957148</c:v>
                </c:pt>
                <c:pt idx="1442">
                  <c:v>2479.9694970693668</c:v>
                </c:pt>
                <c:pt idx="1443">
                  <c:v>1982.1908112328369</c:v>
                </c:pt>
                <c:pt idx="1444">
                  <c:v>3027.931238109466</c:v>
                </c:pt>
                <c:pt idx="1445">
                  <c:v>2411.6155367662591</c:v>
                </c:pt>
                <c:pt idx="1446">
                  <c:v>2079.7626728571499</c:v>
                </c:pt>
                <c:pt idx="1447">
                  <c:v>2084.038077858746</c:v>
                </c:pt>
                <c:pt idx="1448">
                  <c:v>1938.3198143062209</c:v>
                </c:pt>
                <c:pt idx="1449">
                  <c:v>2328.8913377416288</c:v>
                </c:pt>
                <c:pt idx="1450">
                  <c:v>1970.0130369158692</c:v>
                </c:pt>
                <c:pt idx="1451">
                  <c:v>2164.7780703842109</c:v>
                </c:pt>
                <c:pt idx="1452">
                  <c:v>2182.5478116316572</c:v>
                </c:pt>
                <c:pt idx="1453">
                  <c:v>1936.8986452898841</c:v>
                </c:pt>
                <c:pt idx="1454">
                  <c:v>2393.9885002454944</c:v>
                </c:pt>
                <c:pt idx="1455">
                  <c:v>2325.3608992550317</c:v>
                </c:pt>
                <c:pt idx="1456">
                  <c:v>2097.2278720119193</c:v>
                </c:pt>
                <c:pt idx="1457">
                  <c:v>1941.9501014563878</c:v>
                </c:pt>
                <c:pt idx="1458">
                  <c:v>1956.3172459690286</c:v>
                </c:pt>
                <c:pt idx="1459">
                  <c:v>2126.277735422751</c:v>
                </c:pt>
                <c:pt idx="1460">
                  <c:v>2048.2426503288134</c:v>
                </c:pt>
                <c:pt idx="1461">
                  <c:v>2039.0706267076157</c:v>
                </c:pt>
                <c:pt idx="1462">
                  <c:v>2078.5367026105846</c:v>
                </c:pt>
                <c:pt idx="1463">
                  <c:v>2182.5106655362397</c:v>
                </c:pt>
                <c:pt idx="1464">
                  <c:v>2103.8432908838258</c:v>
                </c:pt>
                <c:pt idx="1465">
                  <c:v>2084.1863330900078</c:v>
                </c:pt>
                <c:pt idx="1466">
                  <c:v>2923.9940192491531</c:v>
                </c:pt>
                <c:pt idx="1467">
                  <c:v>1970.5934837896916</c:v>
                </c:pt>
                <c:pt idx="1468">
                  <c:v>1996.0740442030797</c:v>
                </c:pt>
                <c:pt idx="1469">
                  <c:v>2069.7240358204654</c:v>
                </c:pt>
                <c:pt idx="1470">
                  <c:v>1939.4824365080735</c:v>
                </c:pt>
                <c:pt idx="1471">
                  <c:v>2390.5408555295448</c:v>
                </c:pt>
                <c:pt idx="1472">
                  <c:v>2369.51213527338</c:v>
                </c:pt>
                <c:pt idx="1473">
                  <c:v>2246.8959266777124</c:v>
                </c:pt>
                <c:pt idx="1474">
                  <c:v>2123.5804718469872</c:v>
                </c:pt>
                <c:pt idx="1475">
                  <c:v>1952.1816683264983</c:v>
                </c:pt>
                <c:pt idx="1476">
                  <c:v>1920.0601508691295</c:v>
                </c:pt>
                <c:pt idx="1477">
                  <c:v>2221.7799776410702</c:v>
                </c:pt>
                <c:pt idx="1478">
                  <c:v>2014.2037881419431</c:v>
                </c:pt>
                <c:pt idx="1479">
                  <c:v>2334.1832377923365</c:v>
                </c:pt>
                <c:pt idx="1480">
                  <c:v>2130.9645400532363</c:v>
                </c:pt>
                <c:pt idx="1481">
                  <c:v>1919.0998442691935</c:v>
                </c:pt>
                <c:pt idx="1482">
                  <c:v>2247.3042821391241</c:v>
                </c:pt>
                <c:pt idx="1483">
                  <c:v>2061.1028827331274</c:v>
                </c:pt>
                <c:pt idx="1484">
                  <c:v>2713.6287477807819</c:v>
                </c:pt>
                <c:pt idx="1485">
                  <c:v>1948.7157220262138</c:v>
                </c:pt>
                <c:pt idx="1486">
                  <c:v>2289.7926896730164</c:v>
                </c:pt>
                <c:pt idx="1487">
                  <c:v>2131.1375268183583</c:v>
                </c:pt>
                <c:pt idx="1488">
                  <c:v>2127.9979925135276</c:v>
                </c:pt>
                <c:pt idx="1489">
                  <c:v>1991.9656544584277</c:v>
                </c:pt>
                <c:pt idx="1490">
                  <c:v>2421.7457239886262</c:v>
                </c:pt>
                <c:pt idx="1491">
                  <c:v>2447.7534542643339</c:v>
                </c:pt>
                <c:pt idx="1492">
                  <c:v>2103.2012522270188</c:v>
                </c:pt>
                <c:pt idx="1493">
                  <c:v>2985.1303475283403</c:v>
                </c:pt>
                <c:pt idx="1494">
                  <c:v>2587.3493962365656</c:v>
                </c:pt>
                <c:pt idx="1495">
                  <c:v>1934.8905565051164</c:v>
                </c:pt>
                <c:pt idx="1496">
                  <c:v>2223.4885394798598</c:v>
                </c:pt>
                <c:pt idx="1497">
                  <c:v>1960.9660447656674</c:v>
                </c:pt>
                <c:pt idx="1498">
                  <c:v>1966.0647344285931</c:v>
                </c:pt>
                <c:pt idx="1499">
                  <c:v>1985.656660374271</c:v>
                </c:pt>
                <c:pt idx="1500">
                  <c:v>2003.2926592126837</c:v>
                </c:pt>
                <c:pt idx="1501">
                  <c:v>2020.3410045646726</c:v>
                </c:pt>
                <c:pt idx="1502">
                  <c:v>1942.9365422937428</c:v>
                </c:pt>
                <c:pt idx="1503">
                  <c:v>2107.5313108920627</c:v>
                </c:pt>
                <c:pt idx="1504">
                  <c:v>2088.0996255515224</c:v>
                </c:pt>
                <c:pt idx="1505">
                  <c:v>1974.1361231090605</c:v>
                </c:pt>
                <c:pt idx="1506">
                  <c:v>1978.3355617077139</c:v>
                </c:pt>
                <c:pt idx="1507">
                  <c:v>2015.7860402606175</c:v>
                </c:pt>
                <c:pt idx="1508">
                  <c:v>1976.0412964601792</c:v>
                </c:pt>
                <c:pt idx="1509">
                  <c:v>2007.2591691303332</c:v>
                </c:pt>
                <c:pt idx="1510">
                  <c:v>1982.1075249212795</c:v>
                </c:pt>
                <c:pt idx="1511">
                  <c:v>2343.5913423877446</c:v>
                </c:pt>
                <c:pt idx="1512">
                  <c:v>2337.2803995941858</c:v>
                </c:pt>
                <c:pt idx="1513">
                  <c:v>1976.762650986248</c:v>
                </c:pt>
                <c:pt idx="1514">
                  <c:v>2340.0467091650239</c:v>
                </c:pt>
                <c:pt idx="1515">
                  <c:v>3060.4915102720897</c:v>
                </c:pt>
                <c:pt idx="1516">
                  <c:v>2087.855403793907</c:v>
                </c:pt>
                <c:pt idx="1517">
                  <c:v>2217.8038084212276</c:v>
                </c:pt>
                <c:pt idx="1518">
                  <c:v>1961.000437002042</c:v>
                </c:pt>
                <c:pt idx="1519">
                  <c:v>2030.6418817198476</c:v>
                </c:pt>
                <c:pt idx="1520">
                  <c:v>2171.7884091436608</c:v>
                </c:pt>
                <c:pt idx="1521">
                  <c:v>2104.3487584433592</c:v>
                </c:pt>
                <c:pt idx="1522">
                  <c:v>2071.8660454199307</c:v>
                </c:pt>
                <c:pt idx="1523">
                  <c:v>2005.943216731162</c:v>
                </c:pt>
                <c:pt idx="1524">
                  <c:v>2024.6270353877171</c:v>
                </c:pt>
                <c:pt idx="1525">
                  <c:v>1894.9364193935021</c:v>
                </c:pt>
                <c:pt idx="1526">
                  <c:v>1895.7893185024118</c:v>
                </c:pt>
                <c:pt idx="1527">
                  <c:v>2189.7632808526641</c:v>
                </c:pt>
                <c:pt idx="1528">
                  <c:v>1968.921312808583</c:v>
                </c:pt>
                <c:pt idx="1529">
                  <c:v>2556.5900850008693</c:v>
                </c:pt>
                <c:pt idx="1530">
                  <c:v>2370.7334737547872</c:v>
                </c:pt>
                <c:pt idx="1531">
                  <c:v>2287.6907115552131</c:v>
                </c:pt>
                <c:pt idx="1532">
                  <c:v>1979.4797087420802</c:v>
                </c:pt>
                <c:pt idx="1533">
                  <c:v>2184.6441553645955</c:v>
                </c:pt>
                <c:pt idx="1534">
                  <c:v>1943.5847318339358</c:v>
                </c:pt>
                <c:pt idx="1535">
                  <c:v>2031.8442983018263</c:v>
                </c:pt>
                <c:pt idx="1536">
                  <c:v>2037.4054568853671</c:v>
                </c:pt>
                <c:pt idx="1537">
                  <c:v>2295.7509949031892</c:v>
                </c:pt>
                <c:pt idx="1538">
                  <c:v>2166.2329728993454</c:v>
                </c:pt>
                <c:pt idx="1539">
                  <c:v>2008.9683548216328</c:v>
                </c:pt>
                <c:pt idx="1540">
                  <c:v>2011.3988994715087</c:v>
                </c:pt>
                <c:pt idx="1541">
                  <c:v>2059.2269095232164</c:v>
                </c:pt>
                <c:pt idx="1542">
                  <c:v>1944.3652099055162</c:v>
                </c:pt>
                <c:pt idx="1543">
                  <c:v>1892.9246901000608</c:v>
                </c:pt>
                <c:pt idx="1544">
                  <c:v>2211.0427675659002</c:v>
                </c:pt>
                <c:pt idx="1545">
                  <c:v>2188.8923934619938</c:v>
                </c:pt>
                <c:pt idx="1546">
                  <c:v>2070.2901650463418</c:v>
                </c:pt>
                <c:pt idx="1547">
                  <c:v>2049.3328430848997</c:v>
                </c:pt>
                <c:pt idx="1548">
                  <c:v>1887.6007695056394</c:v>
                </c:pt>
                <c:pt idx="1549">
                  <c:v>1905.2261638390978</c:v>
                </c:pt>
                <c:pt idx="1550">
                  <c:v>1914.0820698277564</c:v>
                </c:pt>
                <c:pt idx="1551">
                  <c:v>1914.6277870404451</c:v>
                </c:pt>
                <c:pt idx="1552">
                  <c:v>2076.4342603823316</c:v>
                </c:pt>
                <c:pt idx="1553">
                  <c:v>1988.6495967087208</c:v>
                </c:pt>
                <c:pt idx="1554">
                  <c:v>2022.6479951281481</c:v>
                </c:pt>
                <c:pt idx="1555">
                  <c:v>2660.5488462671783</c:v>
                </c:pt>
                <c:pt idx="1556">
                  <c:v>2043.0500079588696</c:v>
                </c:pt>
                <c:pt idx="1557">
                  <c:v>2439.6157512194377</c:v>
                </c:pt>
                <c:pt idx="1558">
                  <c:v>2381.4230131170116</c:v>
                </c:pt>
                <c:pt idx="1559">
                  <c:v>2387.8443005885506</c:v>
                </c:pt>
                <c:pt idx="1560">
                  <c:v>1943.2527244651196</c:v>
                </c:pt>
                <c:pt idx="1561">
                  <c:v>2386.4341880890765</c:v>
                </c:pt>
                <c:pt idx="1562">
                  <c:v>2415.525392595533</c:v>
                </c:pt>
                <c:pt idx="1563">
                  <c:v>2223.8784509859006</c:v>
                </c:pt>
                <c:pt idx="1564">
                  <c:v>2169.3058782518769</c:v>
                </c:pt>
                <c:pt idx="1565">
                  <c:v>2074.0261395084417</c:v>
                </c:pt>
                <c:pt idx="1566">
                  <c:v>1951.4343991808128</c:v>
                </c:pt>
                <c:pt idx="1567">
                  <c:v>2059.6129884792281</c:v>
                </c:pt>
                <c:pt idx="1568">
                  <c:v>2260.6136804205248</c:v>
                </c:pt>
                <c:pt idx="1569">
                  <c:v>2120.0926851431614</c:v>
                </c:pt>
                <c:pt idx="1570">
                  <c:v>2077.2998977826228</c:v>
                </c:pt>
                <c:pt idx="1571">
                  <c:v>1975.2957784249975</c:v>
                </c:pt>
                <c:pt idx="1572">
                  <c:v>1995.5472860721097</c:v>
                </c:pt>
                <c:pt idx="1573">
                  <c:v>2468.2586625851382</c:v>
                </c:pt>
                <c:pt idx="1574">
                  <c:v>2010.5868527629575</c:v>
                </c:pt>
                <c:pt idx="1575">
                  <c:v>1881.8192827558755</c:v>
                </c:pt>
                <c:pt idx="1576">
                  <c:v>2015.2354669594833</c:v>
                </c:pt>
                <c:pt idx="1577">
                  <c:v>2556.2399997888433</c:v>
                </c:pt>
                <c:pt idx="1578">
                  <c:v>1923.75750695324</c:v>
                </c:pt>
                <c:pt idx="1579">
                  <c:v>2148.9583267352295</c:v>
                </c:pt>
                <c:pt idx="1580">
                  <c:v>1928.7279796999323</c:v>
                </c:pt>
                <c:pt idx="1581">
                  <c:v>1958.1514801387036</c:v>
                </c:pt>
                <c:pt idx="1582">
                  <c:v>2510.1097402695159</c:v>
                </c:pt>
                <c:pt idx="1583">
                  <c:v>2110.4552243873281</c:v>
                </c:pt>
                <c:pt idx="1584">
                  <c:v>2016.6558353502201</c:v>
                </c:pt>
                <c:pt idx="1585">
                  <c:v>2611.7539614697889</c:v>
                </c:pt>
                <c:pt idx="1586">
                  <c:v>2385.6000876197145</c:v>
                </c:pt>
                <c:pt idx="1587">
                  <c:v>2053.4702673506722</c:v>
                </c:pt>
                <c:pt idx="1588">
                  <c:v>2267.6130618038114</c:v>
                </c:pt>
                <c:pt idx="1589">
                  <c:v>2199.8339096377144</c:v>
                </c:pt>
                <c:pt idx="1590">
                  <c:v>2111.4887739973578</c:v>
                </c:pt>
                <c:pt idx="1591">
                  <c:v>1935.4216017917715</c:v>
                </c:pt>
                <c:pt idx="1592">
                  <c:v>2095.9552751855449</c:v>
                </c:pt>
                <c:pt idx="1593">
                  <c:v>1954.0477221569829</c:v>
                </c:pt>
                <c:pt idx="1594">
                  <c:v>2667.8801319326262</c:v>
                </c:pt>
                <c:pt idx="1595">
                  <c:v>2343.1607983884833</c:v>
                </c:pt>
                <c:pt idx="1596">
                  <c:v>1893.1240180207662</c:v>
                </c:pt>
                <c:pt idx="1597">
                  <c:v>2011.817992442757</c:v>
                </c:pt>
                <c:pt idx="1598">
                  <c:v>2226.1146869777572</c:v>
                </c:pt>
                <c:pt idx="1599">
                  <c:v>1862.5412905572682</c:v>
                </c:pt>
                <c:pt idx="1600">
                  <c:v>1950.4839034988131</c:v>
                </c:pt>
                <c:pt idx="1601">
                  <c:v>1853.6129036593275</c:v>
                </c:pt>
                <c:pt idx="1602">
                  <c:v>2398.1273843190174</c:v>
                </c:pt>
                <c:pt idx="1603">
                  <c:v>2410.5735053656558</c:v>
                </c:pt>
                <c:pt idx="1604">
                  <c:v>2248.5044497288518</c:v>
                </c:pt>
                <c:pt idx="1605">
                  <c:v>1895.8912642490332</c:v>
                </c:pt>
                <c:pt idx="1606">
                  <c:v>2322.8804517230055</c:v>
                </c:pt>
                <c:pt idx="1607">
                  <c:v>1904.8649430497271</c:v>
                </c:pt>
                <c:pt idx="1608">
                  <c:v>2165.8830222029769</c:v>
                </c:pt>
                <c:pt idx="1609">
                  <c:v>2069.7357096363912</c:v>
                </c:pt>
                <c:pt idx="1610">
                  <c:v>1992.8304388669958</c:v>
                </c:pt>
                <c:pt idx="1611">
                  <c:v>2403.3238877357535</c:v>
                </c:pt>
                <c:pt idx="1612">
                  <c:v>2303.7381323552318</c:v>
                </c:pt>
                <c:pt idx="1613">
                  <c:v>2110.1767271226909</c:v>
                </c:pt>
                <c:pt idx="1614">
                  <c:v>1992.9922008523008</c:v>
                </c:pt>
                <c:pt idx="1615">
                  <c:v>1867.0223510205683</c:v>
                </c:pt>
                <c:pt idx="1616">
                  <c:v>2244.0446468738778</c:v>
                </c:pt>
                <c:pt idx="1617">
                  <c:v>2152.8637767811688</c:v>
                </c:pt>
                <c:pt idx="1618">
                  <c:v>2627.1108221561612</c:v>
                </c:pt>
                <c:pt idx="1619">
                  <c:v>2249.7545723765343</c:v>
                </c:pt>
                <c:pt idx="1620">
                  <c:v>2339.8157948396793</c:v>
                </c:pt>
                <c:pt idx="1621">
                  <c:v>2223.9484565420817</c:v>
                </c:pt>
                <c:pt idx="1622">
                  <c:v>1906.2129269854877</c:v>
                </c:pt>
                <c:pt idx="1623">
                  <c:v>2153.322246182157</c:v>
                </c:pt>
                <c:pt idx="1624">
                  <c:v>2128.5193329095637</c:v>
                </c:pt>
                <c:pt idx="1625">
                  <c:v>1971.0116758976642</c:v>
                </c:pt>
                <c:pt idx="1626">
                  <c:v>1868.3221479939134</c:v>
                </c:pt>
                <c:pt idx="1627">
                  <c:v>2200.3686394233191</c:v>
                </c:pt>
                <c:pt idx="1628">
                  <c:v>2172.4327385679335</c:v>
                </c:pt>
                <c:pt idx="1629">
                  <c:v>1947.2148989368093</c:v>
                </c:pt>
                <c:pt idx="1630">
                  <c:v>1885.7319956007213</c:v>
                </c:pt>
                <c:pt idx="1631">
                  <c:v>2141.1547603903218</c:v>
                </c:pt>
                <c:pt idx="1632">
                  <c:v>2157.0995410929622</c:v>
                </c:pt>
                <c:pt idx="1633">
                  <c:v>2414.0365479053717</c:v>
                </c:pt>
                <c:pt idx="1634">
                  <c:v>1920.0007331382026</c:v>
                </c:pt>
                <c:pt idx="1635">
                  <c:v>2278.9135702760459</c:v>
                </c:pt>
                <c:pt idx="1636">
                  <c:v>1995.085304467158</c:v>
                </c:pt>
                <c:pt idx="1637">
                  <c:v>1980.0717160475363</c:v>
                </c:pt>
                <c:pt idx="1638">
                  <c:v>1933.6934334618395</c:v>
                </c:pt>
                <c:pt idx="1639">
                  <c:v>1889.31808589507</c:v>
                </c:pt>
                <c:pt idx="1640">
                  <c:v>2071.2712117195742</c:v>
                </c:pt>
                <c:pt idx="1641">
                  <c:v>2461.6896120273814</c:v>
                </c:pt>
                <c:pt idx="1642">
                  <c:v>2357.5269380819632</c:v>
                </c:pt>
                <c:pt idx="1643">
                  <c:v>1874.6855437920158</c:v>
                </c:pt>
                <c:pt idx="1644">
                  <c:v>1844.8039419276349</c:v>
                </c:pt>
                <c:pt idx="1645">
                  <c:v>1856.3312351817872</c:v>
                </c:pt>
                <c:pt idx="1646">
                  <c:v>1892.6125480173141</c:v>
                </c:pt>
                <c:pt idx="1647">
                  <c:v>2345.2729635132105</c:v>
                </c:pt>
                <c:pt idx="1648">
                  <c:v>1978.9980643370698</c:v>
                </c:pt>
                <c:pt idx="1649">
                  <c:v>1842.2395873968846</c:v>
                </c:pt>
                <c:pt idx="1650">
                  <c:v>1935.6858488011035</c:v>
                </c:pt>
                <c:pt idx="1651">
                  <c:v>2319.5013148723633</c:v>
                </c:pt>
                <c:pt idx="1652">
                  <c:v>2256.085605786086</c:v>
                </c:pt>
                <c:pt idx="1653">
                  <c:v>1908.3197999228582</c:v>
                </c:pt>
                <c:pt idx="1654">
                  <c:v>1906.9173174586374</c:v>
                </c:pt>
                <c:pt idx="1655">
                  <c:v>1849.708276252253</c:v>
                </c:pt>
                <c:pt idx="1656">
                  <c:v>2141.8689152630163</c:v>
                </c:pt>
                <c:pt idx="1657">
                  <c:v>1913.7881617259422</c:v>
                </c:pt>
                <c:pt idx="1658">
                  <c:v>1887.3157664980736</c:v>
                </c:pt>
                <c:pt idx="1659">
                  <c:v>1802.547160222915</c:v>
                </c:pt>
                <c:pt idx="1660">
                  <c:v>1884.9065016279646</c:v>
                </c:pt>
                <c:pt idx="1661">
                  <c:v>1829.9859609329278</c:v>
                </c:pt>
                <c:pt idx="1662">
                  <c:v>2004.8784461952146</c:v>
                </c:pt>
                <c:pt idx="1663">
                  <c:v>1979.4308688311114</c:v>
                </c:pt>
                <c:pt idx="1664">
                  <c:v>1983.9625475874061</c:v>
                </c:pt>
                <c:pt idx="1665">
                  <c:v>2550.7832389366649</c:v>
                </c:pt>
                <c:pt idx="1666">
                  <c:v>1830.7078858196066</c:v>
                </c:pt>
                <c:pt idx="1667">
                  <c:v>2349.9475464193238</c:v>
                </c:pt>
                <c:pt idx="1668">
                  <c:v>2289.1105950739379</c:v>
                </c:pt>
                <c:pt idx="1669">
                  <c:v>1814.497735383542</c:v>
                </c:pt>
                <c:pt idx="1670">
                  <c:v>1818.6485332572508</c:v>
                </c:pt>
                <c:pt idx="1671">
                  <c:v>2240.8590037051281</c:v>
                </c:pt>
                <c:pt idx="1672">
                  <c:v>2054.6705103100981</c:v>
                </c:pt>
                <c:pt idx="1673">
                  <c:v>1930.9996404269336</c:v>
                </c:pt>
                <c:pt idx="1674">
                  <c:v>1916.8921506933916</c:v>
                </c:pt>
                <c:pt idx="1675">
                  <c:v>2027.3624330850798</c:v>
                </c:pt>
                <c:pt idx="1676">
                  <c:v>2274.4921243724866</c:v>
                </c:pt>
                <c:pt idx="1677">
                  <c:v>1774.4590873857067</c:v>
                </c:pt>
                <c:pt idx="1678">
                  <c:v>1876.501846905112</c:v>
                </c:pt>
                <c:pt idx="1679">
                  <c:v>2048.2101175981397</c:v>
                </c:pt>
                <c:pt idx="1680">
                  <c:v>1868.078240296411</c:v>
                </c:pt>
                <c:pt idx="1681">
                  <c:v>2143.5826153980825</c:v>
                </c:pt>
                <c:pt idx="1682">
                  <c:v>2083.4879696497701</c:v>
                </c:pt>
                <c:pt idx="1683">
                  <c:v>2011.9127245949458</c:v>
                </c:pt>
                <c:pt idx="1684">
                  <c:v>1924.7794950691627</c:v>
                </c:pt>
                <c:pt idx="1685">
                  <c:v>1795.2499970868034</c:v>
                </c:pt>
                <c:pt idx="1686">
                  <c:v>1832.6669762810143</c:v>
                </c:pt>
                <c:pt idx="1687">
                  <c:v>2003.8998938897159</c:v>
                </c:pt>
                <c:pt idx="1688">
                  <c:v>1962.5735961872629</c:v>
                </c:pt>
                <c:pt idx="1689">
                  <c:v>2005.176103548835</c:v>
                </c:pt>
                <c:pt idx="1690">
                  <c:v>2684.7186477235837</c:v>
                </c:pt>
                <c:pt idx="1691">
                  <c:v>2350.527706064167</c:v>
                </c:pt>
                <c:pt idx="1692">
                  <c:v>2158.1278582671171</c:v>
                </c:pt>
                <c:pt idx="1693">
                  <c:v>1927.6819737562748</c:v>
                </c:pt>
                <c:pt idx="1694">
                  <c:v>2022.6673190982604</c:v>
                </c:pt>
                <c:pt idx="1695">
                  <c:v>1778.8168268561485</c:v>
                </c:pt>
                <c:pt idx="1696">
                  <c:v>1819.6977016859037</c:v>
                </c:pt>
                <c:pt idx="1697">
                  <c:v>1829.470634463712</c:v>
                </c:pt>
                <c:pt idx="1698">
                  <c:v>1870.7579009222809</c:v>
                </c:pt>
                <c:pt idx="1699">
                  <c:v>1910.8389153384933</c:v>
                </c:pt>
                <c:pt idx="1700">
                  <c:v>1751.5297993766203</c:v>
                </c:pt>
                <c:pt idx="1701">
                  <c:v>1890.03753470741</c:v>
                </c:pt>
                <c:pt idx="1702">
                  <c:v>1947.8677192077382</c:v>
                </c:pt>
                <c:pt idx="1703">
                  <c:v>1777.6687534480145</c:v>
                </c:pt>
                <c:pt idx="1704">
                  <c:v>1890.3037387206855</c:v>
                </c:pt>
                <c:pt idx="1705">
                  <c:v>1818.8331938354536</c:v>
                </c:pt>
                <c:pt idx="1706">
                  <c:v>2147.3534024534511</c:v>
                </c:pt>
                <c:pt idx="1707">
                  <c:v>1871.5149409374585</c:v>
                </c:pt>
                <c:pt idx="1708">
                  <c:v>1923.869064059947</c:v>
                </c:pt>
                <c:pt idx="1709">
                  <c:v>1941.5412492973696</c:v>
                </c:pt>
                <c:pt idx="1710">
                  <c:v>1745.046200277055</c:v>
                </c:pt>
                <c:pt idx="1711">
                  <c:v>1764.761240870474</c:v>
                </c:pt>
                <c:pt idx="1712">
                  <c:v>1870.5389464533559</c:v>
                </c:pt>
                <c:pt idx="1713">
                  <c:v>1840.6987255368397</c:v>
                </c:pt>
                <c:pt idx="1714">
                  <c:v>1918.2122409090657</c:v>
                </c:pt>
                <c:pt idx="1715">
                  <c:v>2312.9967851814395</c:v>
                </c:pt>
                <c:pt idx="1716">
                  <c:v>1913.4257930389892</c:v>
                </c:pt>
                <c:pt idx="1717">
                  <c:v>1878.4217544226278</c:v>
                </c:pt>
                <c:pt idx="1718">
                  <c:v>1778.0455339608582</c:v>
                </c:pt>
                <c:pt idx="1719">
                  <c:v>1788.2692211652072</c:v>
                </c:pt>
                <c:pt idx="1720">
                  <c:v>1833.0082023874427</c:v>
                </c:pt>
                <c:pt idx="1721">
                  <c:v>1911.8674263505236</c:v>
                </c:pt>
                <c:pt idx="1722">
                  <c:v>1912.9786450867455</c:v>
                </c:pt>
                <c:pt idx="1723">
                  <c:v>1874.4978379458139</c:v>
                </c:pt>
                <c:pt idx="1724">
                  <c:v>1734.5093249525937</c:v>
                </c:pt>
                <c:pt idx="1725">
                  <c:v>1838.8485279380322</c:v>
                </c:pt>
                <c:pt idx="1726">
                  <c:v>2076.7775821178102</c:v>
                </c:pt>
                <c:pt idx="1727">
                  <c:v>1869.6331371707759</c:v>
                </c:pt>
                <c:pt idx="1728">
                  <c:v>1892.311086245704</c:v>
                </c:pt>
                <c:pt idx="1729">
                  <c:v>2089.4685537970367</c:v>
                </c:pt>
                <c:pt idx="1730">
                  <c:v>1733.5024546225536</c:v>
                </c:pt>
                <c:pt idx="1731">
                  <c:v>1950.9492266882257</c:v>
                </c:pt>
                <c:pt idx="1732">
                  <c:v>1764.6663424359654</c:v>
                </c:pt>
                <c:pt idx="1733">
                  <c:v>2203.3596220610079</c:v>
                </c:pt>
                <c:pt idx="1734">
                  <c:v>1851.252133446694</c:v>
                </c:pt>
                <c:pt idx="1735">
                  <c:v>1744.4847458135273</c:v>
                </c:pt>
                <c:pt idx="1736">
                  <c:v>1808.3329588389277</c:v>
                </c:pt>
                <c:pt idx="1737">
                  <c:v>1795.0204910231887</c:v>
                </c:pt>
                <c:pt idx="1738">
                  <c:v>2120.638336453077</c:v>
                </c:pt>
                <c:pt idx="1739">
                  <c:v>2032.7664840907546</c:v>
                </c:pt>
                <c:pt idx="1740">
                  <c:v>1903.9319084190704</c:v>
                </c:pt>
                <c:pt idx="1741">
                  <c:v>2425.6372697350512</c:v>
                </c:pt>
                <c:pt idx="1742">
                  <c:v>1748.9880134075452</c:v>
                </c:pt>
                <c:pt idx="1743">
                  <c:v>1741.0040329010094</c:v>
                </c:pt>
                <c:pt idx="1744">
                  <c:v>2114.8810267337976</c:v>
                </c:pt>
                <c:pt idx="1745">
                  <c:v>2083.5877098690526</c:v>
                </c:pt>
                <c:pt idx="1746">
                  <c:v>2424.0850154277214</c:v>
                </c:pt>
                <c:pt idx="1747">
                  <c:v>1759.6884584773165</c:v>
                </c:pt>
                <c:pt idx="1748">
                  <c:v>1770.4952507110349</c:v>
                </c:pt>
                <c:pt idx="1749">
                  <c:v>1715.132298704463</c:v>
                </c:pt>
                <c:pt idx="1750">
                  <c:v>2122.2166980302659</c:v>
                </c:pt>
                <c:pt idx="1751">
                  <c:v>1928.5585537129841</c:v>
                </c:pt>
                <c:pt idx="1752">
                  <c:v>1906.5043261068447</c:v>
                </c:pt>
                <c:pt idx="1753">
                  <c:v>1691.7335934699304</c:v>
                </c:pt>
                <c:pt idx="1754">
                  <c:v>1733.6234709817816</c:v>
                </c:pt>
                <c:pt idx="1755">
                  <c:v>2010.3368908551033</c:v>
                </c:pt>
                <c:pt idx="1756">
                  <c:v>1686.9541810855605</c:v>
                </c:pt>
                <c:pt idx="1757">
                  <c:v>1751.6801659365465</c:v>
                </c:pt>
                <c:pt idx="1758">
                  <c:v>1770.6670556989068</c:v>
                </c:pt>
                <c:pt idx="1759">
                  <c:v>2027.4126072332133</c:v>
                </c:pt>
                <c:pt idx="1760">
                  <c:v>1724.1580983886151</c:v>
                </c:pt>
                <c:pt idx="1761">
                  <c:v>1796.3133291756978</c:v>
                </c:pt>
                <c:pt idx="1762">
                  <c:v>1927.4414890387827</c:v>
                </c:pt>
                <c:pt idx="1763">
                  <c:v>1830.3331042405234</c:v>
                </c:pt>
                <c:pt idx="1764">
                  <c:v>1859.115377048377</c:v>
                </c:pt>
                <c:pt idx="1765">
                  <c:v>2400.3936601008809</c:v>
                </c:pt>
                <c:pt idx="1766">
                  <c:v>1832.864361252771</c:v>
                </c:pt>
                <c:pt idx="1767">
                  <c:v>1769.4823275996837</c:v>
                </c:pt>
                <c:pt idx="1768">
                  <c:v>1746.6237853490113</c:v>
                </c:pt>
                <c:pt idx="1769">
                  <c:v>1957.0990578182723</c:v>
                </c:pt>
                <c:pt idx="1770">
                  <c:v>2005.0297181575181</c:v>
                </c:pt>
                <c:pt idx="1771">
                  <c:v>1780.1859694425325</c:v>
                </c:pt>
                <c:pt idx="1772">
                  <c:v>1734.225048480941</c:v>
                </c:pt>
                <c:pt idx="1773">
                  <c:v>1751.5102669349155</c:v>
                </c:pt>
                <c:pt idx="1774">
                  <c:v>2257.9832115959666</c:v>
                </c:pt>
                <c:pt idx="1775">
                  <c:v>1656.229614656924</c:v>
                </c:pt>
                <c:pt idx="1776">
                  <c:v>1873.3189072762052</c:v>
                </c:pt>
                <c:pt idx="1777">
                  <c:v>1663.2156065741426</c:v>
                </c:pt>
                <c:pt idx="1778">
                  <c:v>1962.16892031013</c:v>
                </c:pt>
                <c:pt idx="1779">
                  <c:v>1773.4794230538164</c:v>
                </c:pt>
                <c:pt idx="1780">
                  <c:v>1827.9749040623531</c:v>
                </c:pt>
                <c:pt idx="1781">
                  <c:v>1903.9783617102453</c:v>
                </c:pt>
                <c:pt idx="1782">
                  <c:v>2520.8937817497163</c:v>
                </c:pt>
                <c:pt idx="1783">
                  <c:v>1652.0566490667743</c:v>
                </c:pt>
                <c:pt idx="1784">
                  <c:v>2275.3095293407628</c:v>
                </c:pt>
                <c:pt idx="1785">
                  <c:v>2002.1451199115791</c:v>
                </c:pt>
                <c:pt idx="1786">
                  <c:v>1960.6899276522481</c:v>
                </c:pt>
                <c:pt idx="1787">
                  <c:v>1727.595419646113</c:v>
                </c:pt>
                <c:pt idx="1788">
                  <c:v>2573.1188637053906</c:v>
                </c:pt>
                <c:pt idx="1789">
                  <c:v>1915.2398192688288</c:v>
                </c:pt>
                <c:pt idx="1790">
                  <c:v>1717.8634223893532</c:v>
                </c:pt>
                <c:pt idx="1791">
                  <c:v>1818.6269413121831</c:v>
                </c:pt>
                <c:pt idx="1792">
                  <c:v>1838.334254147916</c:v>
                </c:pt>
                <c:pt idx="1793">
                  <c:v>1653.2965666468131</c:v>
                </c:pt>
                <c:pt idx="1794">
                  <c:v>1838.9257716333225</c:v>
                </c:pt>
                <c:pt idx="1795">
                  <c:v>2581.6577818243763</c:v>
                </c:pt>
                <c:pt idx="1796">
                  <c:v>1632.2579564032185</c:v>
                </c:pt>
                <c:pt idx="1797">
                  <c:v>1680.4732493298061</c:v>
                </c:pt>
                <c:pt idx="1798">
                  <c:v>1731.3061770787804</c:v>
                </c:pt>
                <c:pt idx="1799">
                  <c:v>1603.6751920595689</c:v>
                </c:pt>
                <c:pt idx="1800">
                  <c:v>1629.2647847673388</c:v>
                </c:pt>
                <c:pt idx="1801">
                  <c:v>1915.2556282934061</c:v>
                </c:pt>
                <c:pt idx="1802">
                  <c:v>1838.8958449386841</c:v>
                </c:pt>
                <c:pt idx="1803">
                  <c:v>1653.6770868760625</c:v>
                </c:pt>
                <c:pt idx="1804">
                  <c:v>1814.1094925513639</c:v>
                </c:pt>
                <c:pt idx="1805">
                  <c:v>1669.6869369064989</c:v>
                </c:pt>
                <c:pt idx="1806">
                  <c:v>1503.9788202479706</c:v>
                </c:pt>
                <c:pt idx="1807">
                  <c:v>2143.0942481186262</c:v>
                </c:pt>
                <c:pt idx="1808">
                  <c:v>2134.7226142158329</c:v>
                </c:pt>
                <c:pt idx="1809">
                  <c:v>1855.1130020496244</c:v>
                </c:pt>
                <c:pt idx="1810">
                  <c:v>1559.278970217616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60-41DA-9A10-603C6344C0E3}"/>
            </c:ext>
          </c:extLst>
        </c:ser>
        <c:ser>
          <c:idx val="4"/>
          <c:order val="5"/>
          <c:tx>
            <c:v>60% Joint</c:v>
          </c:tx>
          <c:spPr>
            <a:ln>
              <a:noFill/>
            </a:ln>
          </c:spPr>
          <c:marker>
            <c:symbol val="circle"/>
            <c:size val="9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Sheet1!$D$1085:$D$1127</c:f>
              <c:numCache>
                <c:formatCode>\ #,##0.0\ ;\ \(#,##0.0\)</c:formatCode>
                <c:ptCount val="43"/>
                <c:pt idx="0">
                  <c:v>98.87920181521261</c:v>
                </c:pt>
                <c:pt idx="1">
                  <c:v>107.2938988006691</c:v>
                </c:pt>
                <c:pt idx="2">
                  <c:v>116.94990117507231</c:v>
                </c:pt>
                <c:pt idx="3">
                  <c:v>108.76806451906344</c:v>
                </c:pt>
                <c:pt idx="4">
                  <c:v>113.33379475050893</c:v>
                </c:pt>
                <c:pt idx="5">
                  <c:v>105.51360397607694</c:v>
                </c:pt>
                <c:pt idx="6">
                  <c:v>107.34611657567493</c:v>
                </c:pt>
                <c:pt idx="7">
                  <c:v>98.591903932869968</c:v>
                </c:pt>
                <c:pt idx="8">
                  <c:v>97.900830903780417</c:v>
                </c:pt>
                <c:pt idx="9">
                  <c:v>100.84758963146452</c:v>
                </c:pt>
                <c:pt idx="10">
                  <c:v>99.051996036038503</c:v>
                </c:pt>
                <c:pt idx="11">
                  <c:v>102.8926198322618</c:v>
                </c:pt>
                <c:pt idx="12">
                  <c:v>98.077150809937166</c:v>
                </c:pt>
                <c:pt idx="13">
                  <c:v>101.38401564272638</c:v>
                </c:pt>
                <c:pt idx="14">
                  <c:v>112.94177097571226</c:v>
                </c:pt>
                <c:pt idx="15">
                  <c:v>98.607972098875877</c:v>
                </c:pt>
                <c:pt idx="16">
                  <c:v>105.77371375643776</c:v>
                </c:pt>
                <c:pt idx="17">
                  <c:v>104.35720927267454</c:v>
                </c:pt>
                <c:pt idx="18">
                  <c:v>117.13385431100212</c:v>
                </c:pt>
                <c:pt idx="19">
                  <c:v>99.433393965043777</c:v>
                </c:pt>
                <c:pt idx="20">
                  <c:v>101.19283990497516</c:v>
                </c:pt>
                <c:pt idx="21">
                  <c:v>111.98421730668986</c:v>
                </c:pt>
                <c:pt idx="22">
                  <c:v>108.80171239619608</c:v>
                </c:pt>
                <c:pt idx="23">
                  <c:v>97.847691893304585</c:v>
                </c:pt>
                <c:pt idx="24">
                  <c:v>105.88747580964439</c:v>
                </c:pt>
                <c:pt idx="25">
                  <c:v>116.45208704317666</c:v>
                </c:pt>
                <c:pt idx="26">
                  <c:v>98.258078352059329</c:v>
                </c:pt>
                <c:pt idx="27">
                  <c:v>99.756522056669354</c:v>
                </c:pt>
                <c:pt idx="28">
                  <c:v>97.619563309026844</c:v>
                </c:pt>
                <c:pt idx="29">
                  <c:v>106.83493053081332</c:v>
                </c:pt>
                <c:pt idx="30">
                  <c:v>100.29627183554321</c:v>
                </c:pt>
                <c:pt idx="31">
                  <c:v>103.25280420390365</c:v>
                </c:pt>
                <c:pt idx="32">
                  <c:v>103.19143107940646</c:v>
                </c:pt>
                <c:pt idx="33">
                  <c:v>99.600186472638413</c:v>
                </c:pt>
                <c:pt idx="34">
                  <c:v>113.94185638944647</c:v>
                </c:pt>
                <c:pt idx="35">
                  <c:v>105.55403779279747</c:v>
                </c:pt>
                <c:pt idx="36">
                  <c:v>101.38267269149161</c:v>
                </c:pt>
                <c:pt idx="37">
                  <c:v>112.40801585771433</c:v>
                </c:pt>
                <c:pt idx="38">
                  <c:v>97.922838427554055</c:v>
                </c:pt>
                <c:pt idx="39">
                  <c:v>98.835114511112863</c:v>
                </c:pt>
                <c:pt idx="40">
                  <c:v>99.505023299895939</c:v>
                </c:pt>
                <c:pt idx="41">
                  <c:v>106.62871159971151</c:v>
                </c:pt>
                <c:pt idx="42">
                  <c:v>104.62279871984379</c:v>
                </c:pt>
              </c:numCache>
            </c:numRef>
          </c:xVal>
          <c:yVal>
            <c:numRef>
              <c:f>Sheet1!$C$1085:$C$1127</c:f>
              <c:numCache>
                <c:formatCode>0.0</c:formatCode>
                <c:ptCount val="43"/>
                <c:pt idx="0">
                  <c:v>3204.2476155617078</c:v>
                </c:pt>
                <c:pt idx="1">
                  <c:v>2884.9870279943684</c:v>
                </c:pt>
                <c:pt idx="2">
                  <c:v>2827.5904486338468</c:v>
                </c:pt>
                <c:pt idx="3">
                  <c:v>2869.634639475536</c:v>
                </c:pt>
                <c:pt idx="4">
                  <c:v>2838.4433602923918</c:v>
                </c:pt>
                <c:pt idx="5">
                  <c:v>2917.6309076024945</c:v>
                </c:pt>
                <c:pt idx="6">
                  <c:v>2881.0623192815824</c:v>
                </c:pt>
                <c:pt idx="7">
                  <c:v>3245.2842662054582</c:v>
                </c:pt>
                <c:pt idx="8">
                  <c:v>3471.412623881627</c:v>
                </c:pt>
                <c:pt idx="9">
                  <c:v>3052.7462815000931</c:v>
                </c:pt>
                <c:pt idx="10">
                  <c:v>3173.5684431327272</c:v>
                </c:pt>
                <c:pt idx="11">
                  <c:v>2965.3491273016707</c:v>
                </c:pt>
                <c:pt idx="12">
                  <c:v>3366.726860039596</c:v>
                </c:pt>
                <c:pt idx="13">
                  <c:v>3021.6837786999531</c:v>
                </c:pt>
                <c:pt idx="14">
                  <c:v>2836.4812882736901</c:v>
                </c:pt>
                <c:pt idx="15">
                  <c:v>3227.245879160535</c:v>
                </c:pt>
                <c:pt idx="16">
                  <c:v>2905.4646020899218</c:v>
                </c:pt>
                <c:pt idx="17">
                  <c:v>2928.6920487861216</c:v>
                </c:pt>
                <c:pt idx="18">
                  <c:v>2821.3534013193375</c:v>
                </c:pt>
                <c:pt idx="19">
                  <c:v>3126.5628060233685</c:v>
                </c:pt>
                <c:pt idx="20">
                  <c:v>3024.9213498381632</c:v>
                </c:pt>
                <c:pt idx="21">
                  <c:v>2837.9207047451901</c:v>
                </c:pt>
                <c:pt idx="22">
                  <c:v>2861.1085747426473</c:v>
                </c:pt>
                <c:pt idx="23">
                  <c:v>3395.599234723597</c:v>
                </c:pt>
                <c:pt idx="24">
                  <c:v>2898.8118719723257</c:v>
                </c:pt>
                <c:pt idx="25">
                  <c:v>2820.7766723147238</c:v>
                </c:pt>
                <c:pt idx="26">
                  <c:v>3242.1985900827463</c:v>
                </c:pt>
                <c:pt idx="27">
                  <c:v>3100.6270840720799</c:v>
                </c:pt>
                <c:pt idx="28">
                  <c:v>3499.1474529906923</c:v>
                </c:pt>
                <c:pt idx="29">
                  <c:v>2879.2831523745836</c:v>
                </c:pt>
                <c:pt idx="30">
                  <c:v>3066.2838519269453</c:v>
                </c:pt>
                <c:pt idx="31">
                  <c:v>2942.953333716514</c:v>
                </c:pt>
                <c:pt idx="32">
                  <c:v>2944.0629663640484</c:v>
                </c:pt>
                <c:pt idx="33">
                  <c:v>3104.3296241531611</c:v>
                </c:pt>
                <c:pt idx="34">
                  <c:v>2825.1005097824318</c:v>
                </c:pt>
                <c:pt idx="35">
                  <c:v>2901.7992146260012</c:v>
                </c:pt>
                <c:pt idx="36">
                  <c:v>3009.2842589486991</c:v>
                </c:pt>
                <c:pt idx="37">
                  <c:v>2830.8510688857118</c:v>
                </c:pt>
                <c:pt idx="38">
                  <c:v>3327.6614440299645</c:v>
                </c:pt>
                <c:pt idx="39">
                  <c:v>3154.8605947114306</c:v>
                </c:pt>
                <c:pt idx="40">
                  <c:v>3109.6781515876496</c:v>
                </c:pt>
                <c:pt idx="41">
                  <c:v>2879.0897256822882</c:v>
                </c:pt>
                <c:pt idx="42">
                  <c:v>2914.5508180757497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C60-41DA-9A10-603C6344C0E3}"/>
            </c:ext>
          </c:extLst>
        </c:ser>
        <c:ser>
          <c:idx val="6"/>
          <c:order val="6"/>
          <c:tx>
            <c:v>80% Joint</c:v>
          </c:tx>
          <c:spPr>
            <a:ln>
              <a:noFill/>
            </a:ln>
          </c:spPr>
          <c:marker>
            <c:symbol val="circle"/>
            <c:size val="9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xVal>
            <c:numRef>
              <c:f>Sheet1!$D$455:$D$468</c:f>
              <c:numCache>
                <c:formatCode>\ #,##0.0\ ;\ \(#,##0.0\)</c:formatCode>
                <c:ptCount val="14"/>
                <c:pt idx="0">
                  <c:v>109.63818811216044</c:v>
                </c:pt>
                <c:pt idx="1">
                  <c:v>118.73425383582708</c:v>
                </c:pt>
                <c:pt idx="2">
                  <c:v>108.26645790058492</c:v>
                </c:pt>
                <c:pt idx="3">
                  <c:v>125.66599676284238</c:v>
                </c:pt>
                <c:pt idx="4">
                  <c:v>107.68404839079406</c:v>
                </c:pt>
                <c:pt idx="5">
                  <c:v>110.69305827836573</c:v>
                </c:pt>
                <c:pt idx="6">
                  <c:v>108.6269513141513</c:v>
                </c:pt>
                <c:pt idx="7">
                  <c:v>119.3501623666339</c:v>
                </c:pt>
                <c:pt idx="8">
                  <c:v>107.65692454961714</c:v>
                </c:pt>
                <c:pt idx="9">
                  <c:v>114.49588249362402</c:v>
                </c:pt>
                <c:pt idx="10">
                  <c:v>114.93228197616818</c:v>
                </c:pt>
                <c:pt idx="11">
                  <c:v>124.2069986696803</c:v>
                </c:pt>
                <c:pt idx="12">
                  <c:v>110.17714512694648</c:v>
                </c:pt>
                <c:pt idx="13">
                  <c:v>108.35848888851754</c:v>
                </c:pt>
              </c:numCache>
            </c:numRef>
          </c:xVal>
          <c:yVal>
            <c:numRef>
              <c:f>Sheet1!$C$455:$C$468</c:f>
              <c:numCache>
                <c:formatCode>0.0</c:formatCode>
                <c:ptCount val="14"/>
                <c:pt idx="0">
                  <c:v>3328.589330971181</c:v>
                </c:pt>
                <c:pt idx="1">
                  <c:v>3132.4668198038353</c:v>
                </c:pt>
                <c:pt idx="2">
                  <c:v>3497.2050186069459</c:v>
                </c:pt>
                <c:pt idx="3">
                  <c:v>3104.5565998507386</c:v>
                </c:pt>
                <c:pt idx="4">
                  <c:v>3593.6768196280764</c:v>
                </c:pt>
                <c:pt idx="5">
                  <c:v>3256.0963047064115</c:v>
                </c:pt>
                <c:pt idx="6">
                  <c:v>3412.6402562030244</c:v>
                </c:pt>
                <c:pt idx="7">
                  <c:v>3119.6207037191821</c:v>
                </c:pt>
                <c:pt idx="8">
                  <c:v>3583.3242993448002</c:v>
                </c:pt>
                <c:pt idx="9">
                  <c:v>3172.7153729997326</c:v>
                </c:pt>
                <c:pt idx="10">
                  <c:v>3163.2461170660126</c:v>
                </c:pt>
                <c:pt idx="11">
                  <c:v>3101.7227848580578</c:v>
                </c:pt>
                <c:pt idx="12">
                  <c:v>3268.6266327157346</c:v>
                </c:pt>
                <c:pt idx="13">
                  <c:v>3423.7527962990516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3C60-41DA-9A10-603C6344C0E3}"/>
            </c:ext>
          </c:extLst>
        </c:ser>
        <c:ser>
          <c:idx val="5"/>
          <c:order val="7"/>
          <c:tx>
            <c:v>90% Joint</c:v>
          </c:tx>
          <c:spPr>
            <a:ln>
              <a:noFill/>
            </a:ln>
          </c:spPr>
          <c:marker>
            <c:symbol val="circle"/>
            <c:size val="9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xVal>
            <c:numRef>
              <c:f>Sheet1!$D$183:$D$197</c:f>
              <c:numCache>
                <c:formatCode>\ #,##0.0\ ;\ \(#,##0.0\)</c:formatCode>
                <c:ptCount val="15"/>
                <c:pt idx="0">
                  <c:v>118.53411915034793</c:v>
                </c:pt>
                <c:pt idx="1">
                  <c:v>118.70158782910944</c:v>
                </c:pt>
                <c:pt idx="2">
                  <c:v>115.67763504605774</c:v>
                </c:pt>
                <c:pt idx="3">
                  <c:v>115.83447050228757</c:v>
                </c:pt>
                <c:pt idx="4">
                  <c:v>121.51448927694541</c:v>
                </c:pt>
                <c:pt idx="5">
                  <c:v>117.80757466380392</c:v>
                </c:pt>
                <c:pt idx="6">
                  <c:v>115.42486703963195</c:v>
                </c:pt>
                <c:pt idx="7">
                  <c:v>126.30744854302755</c:v>
                </c:pt>
                <c:pt idx="8">
                  <c:v>124.22976213766695</c:v>
                </c:pt>
                <c:pt idx="9">
                  <c:v>119.28903368635349</c:v>
                </c:pt>
                <c:pt idx="10">
                  <c:v>118.88651217106998</c:v>
                </c:pt>
                <c:pt idx="11">
                  <c:v>125.42947958495198</c:v>
                </c:pt>
                <c:pt idx="12">
                  <c:v>118.54236217568442</c:v>
                </c:pt>
                <c:pt idx="13">
                  <c:v>118.35679668029799</c:v>
                </c:pt>
                <c:pt idx="14">
                  <c:v>116.52089250132248</c:v>
                </c:pt>
              </c:numCache>
            </c:numRef>
          </c:xVal>
          <c:yVal>
            <c:numRef>
              <c:f>Sheet1!$C$183:$C$197</c:f>
              <c:numCache>
                <c:formatCode>0.0</c:formatCode>
                <c:ptCount val="15"/>
                <c:pt idx="0">
                  <c:v>3468.6430181375836</c:v>
                </c:pt>
                <c:pt idx="1">
                  <c:v>3459.5218893287802</c:v>
                </c:pt>
                <c:pt idx="2">
                  <c:v>3727.6012544140576</c:v>
                </c:pt>
                <c:pt idx="3">
                  <c:v>3692.5066319790576</c:v>
                </c:pt>
                <c:pt idx="4">
                  <c:v>3392.3821200046186</c:v>
                </c:pt>
                <c:pt idx="5">
                  <c:v>3489.0462000131574</c:v>
                </c:pt>
                <c:pt idx="6">
                  <c:v>3722.8283220514977</c:v>
                </c:pt>
                <c:pt idx="7">
                  <c:v>3326.3071706801061</c:v>
                </c:pt>
                <c:pt idx="8">
                  <c:v>3340.0006450098408</c:v>
                </c:pt>
                <c:pt idx="9">
                  <c:v>3424.5207292224341</c:v>
                </c:pt>
                <c:pt idx="10">
                  <c:v>3426.5123156183254</c:v>
                </c:pt>
                <c:pt idx="11">
                  <c:v>3322.732190565896</c:v>
                </c:pt>
                <c:pt idx="12">
                  <c:v>3439.212394960949</c:v>
                </c:pt>
                <c:pt idx="13">
                  <c:v>3438.6087082556974</c:v>
                </c:pt>
                <c:pt idx="14">
                  <c:v>3543.7599289987111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3C60-41DA-9A10-603C6344C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79616"/>
        <c:axId val="50082176"/>
      </c:scatterChart>
      <c:valAx>
        <c:axId val="50079616"/>
        <c:scaling>
          <c:orientation val="minMax"/>
          <c:max val="150"/>
          <c:min val="45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Months</a:t>
                </a:r>
              </a:p>
            </c:rich>
          </c:tx>
          <c:layout>
            <c:manualLayout>
              <c:xMode val="edge"/>
              <c:yMode val="edge"/>
              <c:x val="0.50233915573581045"/>
              <c:y val="0.9278093318903857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0082176"/>
        <c:crosses val="autoZero"/>
        <c:crossBetween val="midCat"/>
        <c:majorUnit val="10"/>
        <c:minorUnit val="5"/>
      </c:valAx>
      <c:valAx>
        <c:axId val="50082176"/>
        <c:scaling>
          <c:orientation val="minMax"/>
          <c:max val="4500"/>
          <c:min val="15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$M</a:t>
                </a:r>
              </a:p>
            </c:rich>
          </c:tx>
          <c:layout>
            <c:manualLayout>
              <c:xMode val="edge"/>
              <c:yMode val="edge"/>
              <c:x val="1.7773682994088949E-2"/>
              <c:y val="0.43315578443689801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007961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8AF771-21A9-4284-9DA9-A60345AC1252}" type="datetimeFigureOut">
              <a:rPr lang="en-US"/>
              <a:pPr>
                <a:defRPr/>
              </a:pPr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296F299-C638-4978-801F-7EB9038B7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96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7938"/>
            <a:ext cx="9153525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3188"/>
            <a:ext cx="91440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35375" y="6530975"/>
            <a:ext cx="512603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cs typeface="+mn-cs"/>
              </a:rPr>
              <a:t>© 2012 MCR, LLC |  Distribution prohibited without expressed written consent of MCR, LLC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825" y="3733800"/>
            <a:ext cx="5694363" cy="46038"/>
          </a:xfrm>
          <a:prstGeom prst="rect">
            <a:avLst/>
          </a:prstGeom>
          <a:gradFill flip="none" rotWithShape="1">
            <a:gsLst>
              <a:gs pos="0">
                <a:srgbClr val="212F64">
                  <a:shade val="30000"/>
                  <a:satMod val="115000"/>
                  <a:alpha val="0"/>
                </a:srgbClr>
              </a:gs>
              <a:gs pos="100000">
                <a:srgbClr val="661E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14350" y="633413"/>
            <a:ext cx="4113213" cy="1187450"/>
            <a:chOff x="718520" y="1132128"/>
            <a:chExt cx="3525494" cy="1017212"/>
          </a:xfrm>
        </p:grpSpPr>
        <p:pic>
          <p:nvPicPr>
            <p:cNvPr id="11" name="Picture 20" descr="MCR logo med r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20" y="1132128"/>
              <a:ext cx="1263443" cy="101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2014928" y="1599781"/>
              <a:ext cx="2229086" cy="287592"/>
              <a:chOff x="3408363" y="1525588"/>
              <a:chExt cx="3605212" cy="465137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3427413" y="1525588"/>
                <a:ext cx="201612" cy="146050"/>
              </a:xfrm>
              <a:custGeom>
                <a:avLst/>
                <a:gdLst>
                  <a:gd name="T0" fmla="*/ 2147483647 w 54"/>
                  <a:gd name="T1" fmla="*/ 2147483647 h 38"/>
                  <a:gd name="T2" fmla="*/ 2147483647 w 54"/>
                  <a:gd name="T3" fmla="*/ 2147483647 h 38"/>
                  <a:gd name="T4" fmla="*/ 2147483647 w 54"/>
                  <a:gd name="T5" fmla="*/ 2147483647 h 38"/>
                  <a:gd name="T6" fmla="*/ 2147483647 w 54"/>
                  <a:gd name="T7" fmla="*/ 2147483647 h 38"/>
                  <a:gd name="T8" fmla="*/ 2147483647 w 54"/>
                  <a:gd name="T9" fmla="*/ 2147483647 h 38"/>
                  <a:gd name="T10" fmla="*/ 2147483647 w 54"/>
                  <a:gd name="T11" fmla="*/ 2147483647 h 38"/>
                  <a:gd name="T12" fmla="*/ 2147483647 w 54"/>
                  <a:gd name="T13" fmla="*/ 2147483647 h 38"/>
                  <a:gd name="T14" fmla="*/ 2147483647 w 54"/>
                  <a:gd name="T15" fmla="*/ 2147483647 h 38"/>
                  <a:gd name="T16" fmla="*/ 2147483647 w 54"/>
                  <a:gd name="T17" fmla="*/ 2147483647 h 38"/>
                  <a:gd name="T18" fmla="*/ 2147483647 w 54"/>
                  <a:gd name="T19" fmla="*/ 2147483647 h 38"/>
                  <a:gd name="T20" fmla="*/ 2147483647 w 54"/>
                  <a:gd name="T21" fmla="*/ 2147483647 h 38"/>
                  <a:gd name="T22" fmla="*/ 2147483647 w 54"/>
                  <a:gd name="T23" fmla="*/ 2147483647 h 38"/>
                  <a:gd name="T24" fmla="*/ 2147483647 w 54"/>
                  <a:gd name="T25" fmla="*/ 2147483647 h 38"/>
                  <a:gd name="T26" fmla="*/ 2147483647 w 54"/>
                  <a:gd name="T27" fmla="*/ 2147483647 h 38"/>
                  <a:gd name="T28" fmla="*/ 2147483647 w 54"/>
                  <a:gd name="T29" fmla="*/ 2147483647 h 38"/>
                  <a:gd name="T30" fmla="*/ 2147483647 w 54"/>
                  <a:gd name="T31" fmla="*/ 2147483647 h 38"/>
                  <a:gd name="T32" fmla="*/ 2147483647 w 54"/>
                  <a:gd name="T33" fmla="*/ 2147483647 h 38"/>
                  <a:gd name="T34" fmla="*/ 2147483647 w 54"/>
                  <a:gd name="T35" fmla="*/ 0 h 38"/>
                  <a:gd name="T36" fmla="*/ 2147483647 w 54"/>
                  <a:gd name="T37" fmla="*/ 0 h 38"/>
                  <a:gd name="T38" fmla="*/ 2147483647 w 54"/>
                  <a:gd name="T39" fmla="*/ 2147483647 h 38"/>
                  <a:gd name="T40" fmla="*/ 2147483647 w 54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38">
                    <a:moveTo>
                      <a:pt x="51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2"/>
                      <a:pt x="27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3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6"/>
              <p:cNvSpPr>
                <a:spLocks noEditPoints="1"/>
              </p:cNvSpPr>
              <p:nvPr/>
            </p:nvSpPr>
            <p:spPr bwMode="auto">
              <a:xfrm>
                <a:off x="3622675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2147483647 w 56"/>
                  <a:gd name="T15" fmla="*/ 2147483647 h 38"/>
                  <a:gd name="T16" fmla="*/ 0 w 56"/>
                  <a:gd name="T17" fmla="*/ 2147483647 h 38"/>
                  <a:gd name="T18" fmla="*/ 2147483647 w 56"/>
                  <a:gd name="T19" fmla="*/ 0 h 38"/>
                  <a:gd name="T20" fmla="*/ 2147483647 w 56"/>
                  <a:gd name="T21" fmla="*/ 0 h 38"/>
                  <a:gd name="T22" fmla="*/ 2147483647 w 56"/>
                  <a:gd name="T23" fmla="*/ 2147483647 h 38"/>
                  <a:gd name="T24" fmla="*/ 2147483647 w 56"/>
                  <a:gd name="T25" fmla="*/ 2147483647 h 38"/>
                  <a:gd name="T26" fmla="*/ 2147483647 w 56"/>
                  <a:gd name="T27" fmla="*/ 2147483647 h 38"/>
                  <a:gd name="T28" fmla="*/ 2147483647 w 56"/>
                  <a:gd name="T29" fmla="*/ 2147483647 h 38"/>
                  <a:gd name="T30" fmla="*/ 2147483647 w 56"/>
                  <a:gd name="T31" fmla="*/ 2147483647 h 38"/>
                  <a:gd name="T32" fmla="*/ 2147483647 w 56"/>
                  <a:gd name="T33" fmla="*/ 2147483647 h 38"/>
                  <a:gd name="T34" fmla="*/ 2147483647 w 56"/>
                  <a:gd name="T35" fmla="*/ 2147483647 h 38"/>
                  <a:gd name="T36" fmla="*/ 2147483647 w 56"/>
                  <a:gd name="T37" fmla="*/ 2147483647 h 38"/>
                  <a:gd name="T38" fmla="*/ 2147483647 w 56"/>
                  <a:gd name="T39" fmla="*/ 2147483647 h 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8">
                    <a:moveTo>
                      <a:pt x="50" y="21"/>
                    </a:moveTo>
                    <a:cubicBezTo>
                      <a:pt x="49" y="24"/>
                      <a:pt x="45" y="26"/>
                      <a:pt x="42" y="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8" y="38"/>
                      <a:pt x="27" y="37"/>
                      <a:pt x="26" y="3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4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2"/>
                      <a:pt x="32" y="20"/>
                      <a:pt x="33" y="1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6"/>
                      <a:pt x="36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3832225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2" y="3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3963988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6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100513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4213225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0 h 38"/>
                  <a:gd name="T36" fmla="*/ 2147483647 w 55"/>
                  <a:gd name="T37" fmla="*/ 0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4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 noEditPoints="1"/>
              </p:cNvSpPr>
              <p:nvPr/>
            </p:nvSpPr>
            <p:spPr bwMode="auto">
              <a:xfrm>
                <a:off x="4411663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0 h 38"/>
                  <a:gd name="T30" fmla="*/ 2147483647 w 55"/>
                  <a:gd name="T31" fmla="*/ 0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2147483647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2147483647 w 55"/>
                  <a:gd name="T45" fmla="*/ 2147483647 h 38"/>
                  <a:gd name="T46" fmla="*/ 2147483647 w 55"/>
                  <a:gd name="T47" fmla="*/ 2147483647 h 38"/>
                  <a:gd name="T48" fmla="*/ 2147483647 w 55"/>
                  <a:gd name="T49" fmla="*/ 2147483647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19"/>
                      <a:pt x="9" y="17"/>
                      <a:pt x="13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1" y="17"/>
                      <a:pt x="33" y="16"/>
                      <a:pt x="34" y="14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  <a:moveTo>
                      <a:pt x="26" y="22"/>
                    </a:moveTo>
                    <a:cubicBezTo>
                      <a:pt x="24" y="22"/>
                      <a:pt x="23" y="23"/>
                      <a:pt x="22" y="24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4622800" y="1525588"/>
                <a:ext cx="173037" cy="146050"/>
              </a:xfrm>
              <a:custGeom>
                <a:avLst/>
                <a:gdLst>
                  <a:gd name="T0" fmla="*/ 2147483647 w 46"/>
                  <a:gd name="T1" fmla="*/ 2147483647 h 38"/>
                  <a:gd name="T2" fmla="*/ 2147483647 w 46"/>
                  <a:gd name="T3" fmla="*/ 2147483647 h 38"/>
                  <a:gd name="T4" fmla="*/ 2147483647 w 46"/>
                  <a:gd name="T5" fmla="*/ 2147483647 h 38"/>
                  <a:gd name="T6" fmla="*/ 2147483647 w 46"/>
                  <a:gd name="T7" fmla="*/ 2147483647 h 38"/>
                  <a:gd name="T8" fmla="*/ 2147483647 w 46"/>
                  <a:gd name="T9" fmla="*/ 0 h 38"/>
                  <a:gd name="T10" fmla="*/ 2147483647 w 46"/>
                  <a:gd name="T11" fmla="*/ 0 h 38"/>
                  <a:gd name="T12" fmla="*/ 2147483647 w 46"/>
                  <a:gd name="T13" fmla="*/ 2147483647 h 38"/>
                  <a:gd name="T14" fmla="*/ 2147483647 w 46"/>
                  <a:gd name="T15" fmla="*/ 2147483647 h 38"/>
                  <a:gd name="T16" fmla="*/ 2147483647 w 46"/>
                  <a:gd name="T17" fmla="*/ 2147483647 h 38"/>
                  <a:gd name="T18" fmla="*/ 2147483647 w 46"/>
                  <a:gd name="T19" fmla="*/ 2147483647 h 38"/>
                  <a:gd name="T20" fmla="*/ 2147483647 w 46"/>
                  <a:gd name="T21" fmla="*/ 2147483647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8">
                    <a:moveTo>
                      <a:pt x="44" y="32"/>
                    </a:moveTo>
                    <a:cubicBezTo>
                      <a:pt x="43" y="36"/>
                      <a:pt x="39" y="38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4892675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9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5032375" y="1525588"/>
                <a:ext cx="214312" cy="146050"/>
              </a:xfrm>
              <a:custGeom>
                <a:avLst/>
                <a:gdLst>
                  <a:gd name="T0" fmla="*/ 2147483647 w 57"/>
                  <a:gd name="T1" fmla="*/ 2147483647 h 38"/>
                  <a:gd name="T2" fmla="*/ 2147483647 w 57"/>
                  <a:gd name="T3" fmla="*/ 2147483647 h 38"/>
                  <a:gd name="T4" fmla="*/ 2147483647 w 57"/>
                  <a:gd name="T5" fmla="*/ 2147483647 h 38"/>
                  <a:gd name="T6" fmla="*/ 2147483647 w 57"/>
                  <a:gd name="T7" fmla="*/ 2147483647 h 38"/>
                  <a:gd name="T8" fmla="*/ 2147483647 w 57"/>
                  <a:gd name="T9" fmla="*/ 2147483647 h 38"/>
                  <a:gd name="T10" fmla="*/ 2147483647 w 57"/>
                  <a:gd name="T11" fmla="*/ 2147483647 h 38"/>
                  <a:gd name="T12" fmla="*/ 0 w 57"/>
                  <a:gd name="T13" fmla="*/ 2147483647 h 38"/>
                  <a:gd name="T14" fmla="*/ 2147483647 w 57"/>
                  <a:gd name="T15" fmla="*/ 0 h 38"/>
                  <a:gd name="T16" fmla="*/ 2147483647 w 57"/>
                  <a:gd name="T17" fmla="*/ 0 h 38"/>
                  <a:gd name="T18" fmla="*/ 2147483647 w 57"/>
                  <a:gd name="T19" fmla="*/ 2147483647 h 38"/>
                  <a:gd name="T20" fmla="*/ 2147483647 w 57"/>
                  <a:gd name="T21" fmla="*/ 2147483647 h 38"/>
                  <a:gd name="T22" fmla="*/ 2147483647 w 57"/>
                  <a:gd name="T23" fmla="*/ 0 h 38"/>
                  <a:gd name="T24" fmla="*/ 2147483647 w 57"/>
                  <a:gd name="T25" fmla="*/ 0 h 38"/>
                  <a:gd name="T26" fmla="*/ 2147483647 w 57"/>
                  <a:gd name="T27" fmla="*/ 2147483647 h 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5246688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5362575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0 w 55"/>
                  <a:gd name="T15" fmla="*/ 2147483647 h 38"/>
                  <a:gd name="T16" fmla="*/ 2147483647 w 55"/>
                  <a:gd name="T17" fmla="*/ 0 h 38"/>
                  <a:gd name="T18" fmla="*/ 2147483647 w 55"/>
                  <a:gd name="T19" fmla="*/ 0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7" y="3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5573713" y="1525588"/>
                <a:ext cx="219075" cy="146050"/>
              </a:xfrm>
              <a:custGeom>
                <a:avLst/>
                <a:gdLst>
                  <a:gd name="T0" fmla="*/ 2147483647 w 58"/>
                  <a:gd name="T1" fmla="*/ 2147483647 h 38"/>
                  <a:gd name="T2" fmla="*/ 2147483647 w 58"/>
                  <a:gd name="T3" fmla="*/ 2147483647 h 38"/>
                  <a:gd name="T4" fmla="*/ 2147483647 w 58"/>
                  <a:gd name="T5" fmla="*/ 2147483647 h 38"/>
                  <a:gd name="T6" fmla="*/ 2147483647 w 58"/>
                  <a:gd name="T7" fmla="*/ 2147483647 h 38"/>
                  <a:gd name="T8" fmla="*/ 2147483647 w 58"/>
                  <a:gd name="T9" fmla="*/ 2147483647 h 38"/>
                  <a:gd name="T10" fmla="*/ 2147483647 w 58"/>
                  <a:gd name="T11" fmla="*/ 2147483647 h 38"/>
                  <a:gd name="T12" fmla="*/ 2147483647 w 58"/>
                  <a:gd name="T13" fmla="*/ 2147483647 h 38"/>
                  <a:gd name="T14" fmla="*/ 2147483647 w 58"/>
                  <a:gd name="T15" fmla="*/ 2147483647 h 38"/>
                  <a:gd name="T16" fmla="*/ 2147483647 w 58"/>
                  <a:gd name="T17" fmla="*/ 2147483647 h 38"/>
                  <a:gd name="T18" fmla="*/ 2147483647 w 58"/>
                  <a:gd name="T19" fmla="*/ 2147483647 h 38"/>
                  <a:gd name="T20" fmla="*/ 0 w 58"/>
                  <a:gd name="T21" fmla="*/ 2147483647 h 38"/>
                  <a:gd name="T22" fmla="*/ 2147483647 w 58"/>
                  <a:gd name="T23" fmla="*/ 0 h 38"/>
                  <a:gd name="T24" fmla="*/ 2147483647 w 58"/>
                  <a:gd name="T25" fmla="*/ 0 h 38"/>
                  <a:gd name="T26" fmla="*/ 2147483647 w 58"/>
                  <a:gd name="T27" fmla="*/ 2147483647 h 38"/>
                  <a:gd name="T28" fmla="*/ 2147483647 w 58"/>
                  <a:gd name="T29" fmla="*/ 2147483647 h 38"/>
                  <a:gd name="T30" fmla="*/ 2147483647 w 58"/>
                  <a:gd name="T31" fmla="*/ 0 h 38"/>
                  <a:gd name="T32" fmla="*/ 2147483647 w 58"/>
                  <a:gd name="T33" fmla="*/ 0 h 38"/>
                  <a:gd name="T34" fmla="*/ 2147483647 w 58"/>
                  <a:gd name="T35" fmla="*/ 2147483647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42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19"/>
                      <a:pt x="49" y="23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8" y="32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5784850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5897563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0 w 56"/>
                  <a:gd name="T15" fmla="*/ 2147483647 h 38"/>
                  <a:gd name="T16" fmla="*/ 2147483647 w 56"/>
                  <a:gd name="T17" fmla="*/ 0 h 38"/>
                  <a:gd name="T18" fmla="*/ 2147483647 w 56"/>
                  <a:gd name="T19" fmla="*/ 0 h 38"/>
                  <a:gd name="T20" fmla="*/ 2147483647 w 56"/>
                  <a:gd name="T21" fmla="*/ 2147483647 h 38"/>
                  <a:gd name="T22" fmla="*/ 2147483647 w 56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6115050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0 h 38"/>
                  <a:gd name="T38" fmla="*/ 2147483647 w 55"/>
                  <a:gd name="T39" fmla="*/ 0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6315075" y="1641475"/>
                <a:ext cx="55562" cy="30163"/>
              </a:xfrm>
              <a:custGeom>
                <a:avLst/>
                <a:gdLst>
                  <a:gd name="T0" fmla="*/ 2147483647 w 35"/>
                  <a:gd name="T1" fmla="*/ 2147483647 h 19"/>
                  <a:gd name="T2" fmla="*/ 0 w 35"/>
                  <a:gd name="T3" fmla="*/ 2147483647 h 19"/>
                  <a:gd name="T4" fmla="*/ 2147483647 w 35"/>
                  <a:gd name="T5" fmla="*/ 0 h 19"/>
                  <a:gd name="T6" fmla="*/ 2147483647 w 35"/>
                  <a:gd name="T7" fmla="*/ 0 h 19"/>
                  <a:gd name="T8" fmla="*/ 2147483647 w 35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28" y="19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4083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6"/>
                      <a:pt x="26" y="17"/>
                      <a:pt x="27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8" y="17"/>
                      <a:pt x="49" y="20"/>
                      <a:pt x="48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36115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0 h 39"/>
                  <a:gd name="T12" fmla="*/ 2147483647 w 55"/>
                  <a:gd name="T13" fmla="*/ 0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5" h="39">
                    <a:moveTo>
                      <a:pt x="45" y="33"/>
                    </a:move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5" y="33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821113" y="1841500"/>
                <a:ext cx="169862" cy="149225"/>
              </a:xfrm>
              <a:custGeom>
                <a:avLst/>
                <a:gdLst>
                  <a:gd name="T0" fmla="*/ 2147483647 w 45"/>
                  <a:gd name="T1" fmla="*/ 2147483647 h 39"/>
                  <a:gd name="T2" fmla="*/ 2147483647 w 45"/>
                  <a:gd name="T3" fmla="*/ 2147483647 h 39"/>
                  <a:gd name="T4" fmla="*/ 2147483647 w 45"/>
                  <a:gd name="T5" fmla="*/ 2147483647 h 39"/>
                  <a:gd name="T6" fmla="*/ 2147483647 w 45"/>
                  <a:gd name="T7" fmla="*/ 2147483647 h 39"/>
                  <a:gd name="T8" fmla="*/ 2147483647 w 45"/>
                  <a:gd name="T9" fmla="*/ 0 h 39"/>
                  <a:gd name="T10" fmla="*/ 2147483647 w 45"/>
                  <a:gd name="T11" fmla="*/ 0 h 39"/>
                  <a:gd name="T12" fmla="*/ 2147483647 w 45"/>
                  <a:gd name="T13" fmla="*/ 2147483647 h 39"/>
                  <a:gd name="T14" fmla="*/ 2147483647 w 45"/>
                  <a:gd name="T15" fmla="*/ 2147483647 h 39"/>
                  <a:gd name="T16" fmla="*/ 2147483647 w 45"/>
                  <a:gd name="T17" fmla="*/ 2147483647 h 39"/>
                  <a:gd name="T18" fmla="*/ 2147483647 w 45"/>
                  <a:gd name="T19" fmla="*/ 2147483647 h 39"/>
                  <a:gd name="T20" fmla="*/ 2147483647 w 45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43" y="33"/>
                    </a:moveTo>
                    <a:cubicBezTo>
                      <a:pt x="42" y="36"/>
                      <a:pt x="38" y="39"/>
                      <a:pt x="3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40052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0 h 39"/>
                  <a:gd name="T10" fmla="*/ 2147483647 w 56"/>
                  <a:gd name="T11" fmla="*/ 0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0 h 39"/>
                  <a:gd name="T22" fmla="*/ 2147483647 w 56"/>
                  <a:gd name="T23" fmla="*/ 0 h 39"/>
                  <a:gd name="T24" fmla="*/ 2147483647 w 56"/>
                  <a:gd name="T25" fmla="*/ 2147483647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39">
                    <a:moveTo>
                      <a:pt x="45" y="33"/>
                    </a:move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4235450" y="1841500"/>
                <a:ext cx="157162" cy="149225"/>
              </a:xfrm>
              <a:custGeom>
                <a:avLst/>
                <a:gdLst>
                  <a:gd name="T0" fmla="*/ 2147483647 w 99"/>
                  <a:gd name="T1" fmla="*/ 2147483647 h 94"/>
                  <a:gd name="T2" fmla="*/ 2147483647 w 99"/>
                  <a:gd name="T3" fmla="*/ 2147483647 h 94"/>
                  <a:gd name="T4" fmla="*/ 2147483647 w 99"/>
                  <a:gd name="T5" fmla="*/ 2147483647 h 94"/>
                  <a:gd name="T6" fmla="*/ 0 w 99"/>
                  <a:gd name="T7" fmla="*/ 2147483647 h 94"/>
                  <a:gd name="T8" fmla="*/ 2147483647 w 99"/>
                  <a:gd name="T9" fmla="*/ 2147483647 h 94"/>
                  <a:gd name="T10" fmla="*/ 0 w 99"/>
                  <a:gd name="T11" fmla="*/ 2147483647 h 94"/>
                  <a:gd name="T12" fmla="*/ 2147483647 w 99"/>
                  <a:gd name="T13" fmla="*/ 0 h 94"/>
                  <a:gd name="T14" fmla="*/ 2147483647 w 99"/>
                  <a:gd name="T15" fmla="*/ 0 h 94"/>
                  <a:gd name="T16" fmla="*/ 2147483647 w 99"/>
                  <a:gd name="T17" fmla="*/ 2147483647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9" h="94">
                    <a:moveTo>
                      <a:pt x="97" y="12"/>
                    </a:moveTo>
                    <a:lnTo>
                      <a:pt x="69" y="12"/>
                    </a:lnTo>
                    <a:lnTo>
                      <a:pt x="42" y="94"/>
                    </a:lnTo>
                    <a:lnTo>
                      <a:pt x="0" y="94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99" y="0"/>
                    </a:lnTo>
                    <a:lnTo>
                      <a:pt x="97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4378325" y="1841500"/>
                <a:ext cx="112712" cy="149225"/>
              </a:xfrm>
              <a:custGeom>
                <a:avLst/>
                <a:gdLst>
                  <a:gd name="T0" fmla="*/ 2147483647 w 30"/>
                  <a:gd name="T1" fmla="*/ 2147483647 h 39"/>
                  <a:gd name="T2" fmla="*/ 2147483647 w 30"/>
                  <a:gd name="T3" fmla="*/ 2147483647 h 39"/>
                  <a:gd name="T4" fmla="*/ 2147483647 w 30"/>
                  <a:gd name="T5" fmla="*/ 2147483647 h 39"/>
                  <a:gd name="T6" fmla="*/ 2147483647 w 30"/>
                  <a:gd name="T7" fmla="*/ 0 h 39"/>
                  <a:gd name="T8" fmla="*/ 2147483647 w 30"/>
                  <a:gd name="T9" fmla="*/ 0 h 39"/>
                  <a:gd name="T10" fmla="*/ 2147483647 w 30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17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 noEditPoints="1"/>
              </p:cNvSpPr>
              <p:nvPr/>
            </p:nvSpPr>
            <p:spPr bwMode="auto">
              <a:xfrm>
                <a:off x="449421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0 h 39"/>
                  <a:gd name="T12" fmla="*/ 2147483647 w 54"/>
                  <a:gd name="T13" fmla="*/ 0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" h="39">
                    <a:moveTo>
                      <a:pt x="44" y="33"/>
                    </a:move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44" y="33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705350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0 w 55"/>
                  <a:gd name="T15" fmla="*/ 2147483647 h 39"/>
                  <a:gd name="T16" fmla="*/ 2147483647 w 55"/>
                  <a:gd name="T17" fmla="*/ 0 h 39"/>
                  <a:gd name="T18" fmla="*/ 2147483647 w 55"/>
                  <a:gd name="T19" fmla="*/ 0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9">
                    <a:moveTo>
                      <a:pt x="4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28" y="39"/>
                      <a:pt x="26" y="36"/>
                      <a:pt x="28" y="33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6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49196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6"/>
                      <a:pt x="26" y="17"/>
                      <a:pt x="28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20"/>
                      <a:pt x="49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/>
              <p:cNvSpPr>
                <a:spLocks noEditPoints="1"/>
              </p:cNvSpPr>
              <p:nvPr/>
            </p:nvSpPr>
            <p:spPr bwMode="auto">
              <a:xfrm>
                <a:off x="5213350" y="1841500"/>
                <a:ext cx="209550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7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/>
              <p:cNvSpPr>
                <a:spLocks noEditPoints="1"/>
              </p:cNvSpPr>
              <p:nvPr/>
            </p:nvSpPr>
            <p:spPr bwMode="auto">
              <a:xfrm>
                <a:off x="54276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6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5634038" y="1841500"/>
                <a:ext cx="173037" cy="149225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2147483647 w 46"/>
                  <a:gd name="T7" fmla="*/ 2147483647 h 39"/>
                  <a:gd name="T8" fmla="*/ 2147483647 w 46"/>
                  <a:gd name="T9" fmla="*/ 0 h 39"/>
                  <a:gd name="T10" fmla="*/ 2147483647 w 46"/>
                  <a:gd name="T11" fmla="*/ 0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9">
                    <a:moveTo>
                      <a:pt x="44" y="33"/>
                    </a:moveTo>
                    <a:cubicBezTo>
                      <a:pt x="43" y="36"/>
                      <a:pt x="39" y="39"/>
                      <a:pt x="36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5826125" y="1841500"/>
                <a:ext cx="109537" cy="149225"/>
              </a:xfrm>
              <a:custGeom>
                <a:avLst/>
                <a:gdLst>
                  <a:gd name="T0" fmla="*/ 2147483647 w 29"/>
                  <a:gd name="T1" fmla="*/ 2147483647 h 39"/>
                  <a:gd name="T2" fmla="*/ 2147483647 w 29"/>
                  <a:gd name="T3" fmla="*/ 2147483647 h 39"/>
                  <a:gd name="T4" fmla="*/ 2147483647 w 29"/>
                  <a:gd name="T5" fmla="*/ 2147483647 h 39"/>
                  <a:gd name="T6" fmla="*/ 2147483647 w 29"/>
                  <a:gd name="T7" fmla="*/ 0 h 39"/>
                  <a:gd name="T8" fmla="*/ 2147483647 w 29"/>
                  <a:gd name="T9" fmla="*/ 0 h 39"/>
                  <a:gd name="T10" fmla="*/ 2147483647 w 29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6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6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5964238" y="1841500"/>
                <a:ext cx="173037" cy="149225"/>
              </a:xfrm>
              <a:custGeom>
                <a:avLst/>
                <a:gdLst>
                  <a:gd name="T0" fmla="*/ 2147483647 w 109"/>
                  <a:gd name="T1" fmla="*/ 2147483647 h 94"/>
                  <a:gd name="T2" fmla="*/ 0 w 109"/>
                  <a:gd name="T3" fmla="*/ 2147483647 h 94"/>
                  <a:gd name="T4" fmla="*/ 2147483647 w 109"/>
                  <a:gd name="T5" fmla="*/ 0 h 94"/>
                  <a:gd name="T6" fmla="*/ 2147483647 w 109"/>
                  <a:gd name="T7" fmla="*/ 0 h 94"/>
                  <a:gd name="T8" fmla="*/ 2147483647 w 109"/>
                  <a:gd name="T9" fmla="*/ 2147483647 h 94"/>
                  <a:gd name="T10" fmla="*/ 2147483647 w 109"/>
                  <a:gd name="T11" fmla="*/ 0 h 94"/>
                  <a:gd name="T12" fmla="*/ 2147483647 w 109"/>
                  <a:gd name="T13" fmla="*/ 0 h 94"/>
                  <a:gd name="T14" fmla="*/ 2147483647 w 109"/>
                  <a:gd name="T15" fmla="*/ 2147483647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9" h="94">
                    <a:moveTo>
                      <a:pt x="48" y="94"/>
                    </a:moveTo>
                    <a:lnTo>
                      <a:pt x="0" y="94"/>
                    </a:lnTo>
                    <a:lnTo>
                      <a:pt x="3" y="0"/>
                    </a:lnTo>
                    <a:lnTo>
                      <a:pt x="48" y="0"/>
                    </a:lnTo>
                    <a:lnTo>
                      <a:pt x="45" y="67"/>
                    </a:lnTo>
                    <a:lnTo>
                      <a:pt x="88" y="0"/>
                    </a:lnTo>
                    <a:lnTo>
                      <a:pt x="109" y="0"/>
                    </a:lnTo>
                    <a:lnTo>
                      <a:pt x="48" y="94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 noEditPoints="1"/>
              </p:cNvSpPr>
              <p:nvPr/>
            </p:nvSpPr>
            <p:spPr bwMode="auto">
              <a:xfrm>
                <a:off x="61261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5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9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6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 noEditPoints="1"/>
              </p:cNvSpPr>
              <p:nvPr/>
            </p:nvSpPr>
            <p:spPr bwMode="auto">
              <a:xfrm>
                <a:off x="63293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2147483647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0 w 56"/>
                  <a:gd name="T17" fmla="*/ 2147483647 h 39"/>
                  <a:gd name="T18" fmla="*/ 2147483647 w 56"/>
                  <a:gd name="T19" fmla="*/ 0 h 39"/>
                  <a:gd name="T20" fmla="*/ 2147483647 w 56"/>
                  <a:gd name="T21" fmla="*/ 0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2147483647 w 56"/>
                  <a:gd name="T29" fmla="*/ 2147483647 h 39"/>
                  <a:gd name="T30" fmla="*/ 2147483647 w 56"/>
                  <a:gd name="T31" fmla="*/ 2147483647 h 39"/>
                  <a:gd name="T32" fmla="*/ 2147483647 w 56"/>
                  <a:gd name="T33" fmla="*/ 2147483647 h 39"/>
                  <a:gd name="T34" fmla="*/ 2147483647 w 56"/>
                  <a:gd name="T35" fmla="*/ 2147483647 h 39"/>
                  <a:gd name="T36" fmla="*/ 2147483647 w 56"/>
                  <a:gd name="T37" fmla="*/ 2147483647 h 39"/>
                  <a:gd name="T38" fmla="*/ 2147483647 w 56"/>
                  <a:gd name="T39" fmla="*/ 2147483647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9">
                    <a:moveTo>
                      <a:pt x="50" y="21"/>
                    </a:moveTo>
                    <a:cubicBezTo>
                      <a:pt x="49" y="24"/>
                      <a:pt x="46" y="27"/>
                      <a:pt x="43" y="2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9" y="39"/>
                      <a:pt x="27" y="37"/>
                      <a:pt x="27" y="3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/>
              <p:cNvSpPr>
                <a:spLocks noEditPoints="1"/>
              </p:cNvSpPr>
              <p:nvPr/>
            </p:nvSpPr>
            <p:spPr bwMode="auto">
              <a:xfrm>
                <a:off x="6548438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0 h 39"/>
                  <a:gd name="T30" fmla="*/ 2147483647 w 55"/>
                  <a:gd name="T31" fmla="*/ 0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39">
                    <a:moveTo>
                      <a:pt x="50" y="16"/>
                    </a:moveTo>
                    <a:cubicBezTo>
                      <a:pt x="49" y="19"/>
                      <a:pt x="46" y="22"/>
                      <a:pt x="4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 noEditPoints="1"/>
              </p:cNvSpPr>
              <p:nvPr/>
            </p:nvSpPr>
            <p:spPr bwMode="auto">
              <a:xfrm>
                <a:off x="675481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958013" y="1955800"/>
                <a:ext cx="55562" cy="34925"/>
              </a:xfrm>
              <a:custGeom>
                <a:avLst/>
                <a:gdLst>
                  <a:gd name="T0" fmla="*/ 2147483647 w 35"/>
                  <a:gd name="T1" fmla="*/ 2147483647 h 22"/>
                  <a:gd name="T2" fmla="*/ 0 w 35"/>
                  <a:gd name="T3" fmla="*/ 2147483647 h 22"/>
                  <a:gd name="T4" fmla="*/ 2147483647 w 35"/>
                  <a:gd name="T5" fmla="*/ 0 h 22"/>
                  <a:gd name="T6" fmla="*/ 2147483647 w 35"/>
                  <a:gd name="T7" fmla="*/ 0 h 22"/>
                  <a:gd name="T8" fmla="*/ 2147483647 w 35"/>
                  <a:gd name="T9" fmla="*/ 214748364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28" y="22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2228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16083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7938"/>
            <a:ext cx="9153525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3188"/>
            <a:ext cx="91440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2228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16083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2028825" y="3733800"/>
            <a:ext cx="5694363" cy="46038"/>
          </a:xfrm>
          <a:prstGeom prst="rect">
            <a:avLst/>
          </a:prstGeom>
          <a:gradFill flip="none" rotWithShape="1">
            <a:gsLst>
              <a:gs pos="0">
                <a:srgbClr val="212F64">
                  <a:shade val="30000"/>
                  <a:satMod val="115000"/>
                  <a:alpha val="0"/>
                </a:srgbClr>
              </a:gs>
              <a:gs pos="100000">
                <a:srgbClr val="661E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8" name="Group 66"/>
          <p:cNvGrpSpPr>
            <a:grpSpLocks/>
          </p:cNvGrpSpPr>
          <p:nvPr/>
        </p:nvGrpSpPr>
        <p:grpSpPr bwMode="auto">
          <a:xfrm>
            <a:off x="469900" y="554038"/>
            <a:ext cx="4233863" cy="1222375"/>
            <a:chOff x="718520" y="1132128"/>
            <a:chExt cx="3525494" cy="1017212"/>
          </a:xfrm>
        </p:grpSpPr>
        <p:pic>
          <p:nvPicPr>
            <p:cNvPr id="59" name="Picture 67" descr="MCR logo med r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20" y="1132128"/>
              <a:ext cx="1263443" cy="101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" name="Group 68"/>
            <p:cNvGrpSpPr>
              <a:grpSpLocks/>
            </p:cNvGrpSpPr>
            <p:nvPr/>
          </p:nvGrpSpPr>
          <p:grpSpPr bwMode="auto">
            <a:xfrm>
              <a:off x="2014928" y="1599781"/>
              <a:ext cx="2229086" cy="287592"/>
              <a:chOff x="3408363" y="1525588"/>
              <a:chExt cx="3605212" cy="465137"/>
            </a:xfrm>
          </p:grpSpPr>
          <p:sp>
            <p:nvSpPr>
              <p:cNvPr id="61" name="Freeform 5"/>
              <p:cNvSpPr>
                <a:spLocks/>
              </p:cNvSpPr>
              <p:nvPr/>
            </p:nvSpPr>
            <p:spPr bwMode="auto">
              <a:xfrm>
                <a:off x="3427413" y="1525588"/>
                <a:ext cx="201612" cy="146050"/>
              </a:xfrm>
              <a:custGeom>
                <a:avLst/>
                <a:gdLst>
                  <a:gd name="T0" fmla="*/ 2147483647 w 54"/>
                  <a:gd name="T1" fmla="*/ 2147483647 h 38"/>
                  <a:gd name="T2" fmla="*/ 2147483647 w 54"/>
                  <a:gd name="T3" fmla="*/ 2147483647 h 38"/>
                  <a:gd name="T4" fmla="*/ 2147483647 w 54"/>
                  <a:gd name="T5" fmla="*/ 2147483647 h 38"/>
                  <a:gd name="T6" fmla="*/ 2147483647 w 54"/>
                  <a:gd name="T7" fmla="*/ 2147483647 h 38"/>
                  <a:gd name="T8" fmla="*/ 2147483647 w 54"/>
                  <a:gd name="T9" fmla="*/ 2147483647 h 38"/>
                  <a:gd name="T10" fmla="*/ 2147483647 w 54"/>
                  <a:gd name="T11" fmla="*/ 2147483647 h 38"/>
                  <a:gd name="T12" fmla="*/ 2147483647 w 54"/>
                  <a:gd name="T13" fmla="*/ 2147483647 h 38"/>
                  <a:gd name="T14" fmla="*/ 2147483647 w 54"/>
                  <a:gd name="T15" fmla="*/ 2147483647 h 38"/>
                  <a:gd name="T16" fmla="*/ 2147483647 w 54"/>
                  <a:gd name="T17" fmla="*/ 2147483647 h 38"/>
                  <a:gd name="T18" fmla="*/ 2147483647 w 54"/>
                  <a:gd name="T19" fmla="*/ 2147483647 h 38"/>
                  <a:gd name="T20" fmla="*/ 2147483647 w 54"/>
                  <a:gd name="T21" fmla="*/ 2147483647 h 38"/>
                  <a:gd name="T22" fmla="*/ 2147483647 w 54"/>
                  <a:gd name="T23" fmla="*/ 2147483647 h 38"/>
                  <a:gd name="T24" fmla="*/ 2147483647 w 54"/>
                  <a:gd name="T25" fmla="*/ 2147483647 h 38"/>
                  <a:gd name="T26" fmla="*/ 2147483647 w 54"/>
                  <a:gd name="T27" fmla="*/ 2147483647 h 38"/>
                  <a:gd name="T28" fmla="*/ 2147483647 w 54"/>
                  <a:gd name="T29" fmla="*/ 2147483647 h 38"/>
                  <a:gd name="T30" fmla="*/ 2147483647 w 54"/>
                  <a:gd name="T31" fmla="*/ 2147483647 h 38"/>
                  <a:gd name="T32" fmla="*/ 2147483647 w 54"/>
                  <a:gd name="T33" fmla="*/ 2147483647 h 38"/>
                  <a:gd name="T34" fmla="*/ 2147483647 w 54"/>
                  <a:gd name="T35" fmla="*/ 0 h 38"/>
                  <a:gd name="T36" fmla="*/ 2147483647 w 54"/>
                  <a:gd name="T37" fmla="*/ 0 h 38"/>
                  <a:gd name="T38" fmla="*/ 2147483647 w 54"/>
                  <a:gd name="T39" fmla="*/ 2147483647 h 38"/>
                  <a:gd name="T40" fmla="*/ 2147483647 w 54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38">
                    <a:moveTo>
                      <a:pt x="51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2"/>
                      <a:pt x="27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3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3622675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2147483647 w 56"/>
                  <a:gd name="T15" fmla="*/ 2147483647 h 38"/>
                  <a:gd name="T16" fmla="*/ 0 w 56"/>
                  <a:gd name="T17" fmla="*/ 2147483647 h 38"/>
                  <a:gd name="T18" fmla="*/ 2147483647 w 56"/>
                  <a:gd name="T19" fmla="*/ 0 h 38"/>
                  <a:gd name="T20" fmla="*/ 2147483647 w 56"/>
                  <a:gd name="T21" fmla="*/ 0 h 38"/>
                  <a:gd name="T22" fmla="*/ 2147483647 w 56"/>
                  <a:gd name="T23" fmla="*/ 2147483647 h 38"/>
                  <a:gd name="T24" fmla="*/ 2147483647 w 56"/>
                  <a:gd name="T25" fmla="*/ 2147483647 h 38"/>
                  <a:gd name="T26" fmla="*/ 2147483647 w 56"/>
                  <a:gd name="T27" fmla="*/ 2147483647 h 38"/>
                  <a:gd name="T28" fmla="*/ 2147483647 w 56"/>
                  <a:gd name="T29" fmla="*/ 2147483647 h 38"/>
                  <a:gd name="T30" fmla="*/ 2147483647 w 56"/>
                  <a:gd name="T31" fmla="*/ 2147483647 h 38"/>
                  <a:gd name="T32" fmla="*/ 2147483647 w 56"/>
                  <a:gd name="T33" fmla="*/ 2147483647 h 38"/>
                  <a:gd name="T34" fmla="*/ 2147483647 w 56"/>
                  <a:gd name="T35" fmla="*/ 2147483647 h 38"/>
                  <a:gd name="T36" fmla="*/ 2147483647 w 56"/>
                  <a:gd name="T37" fmla="*/ 2147483647 h 38"/>
                  <a:gd name="T38" fmla="*/ 2147483647 w 56"/>
                  <a:gd name="T39" fmla="*/ 2147483647 h 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8">
                    <a:moveTo>
                      <a:pt x="50" y="21"/>
                    </a:moveTo>
                    <a:cubicBezTo>
                      <a:pt x="49" y="24"/>
                      <a:pt x="45" y="26"/>
                      <a:pt x="42" y="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8" y="38"/>
                      <a:pt x="27" y="37"/>
                      <a:pt x="26" y="3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4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2"/>
                      <a:pt x="32" y="20"/>
                      <a:pt x="33" y="1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6"/>
                      <a:pt x="36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832225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2" y="3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963988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6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4100513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4213225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0 h 38"/>
                  <a:gd name="T36" fmla="*/ 2147483647 w 55"/>
                  <a:gd name="T37" fmla="*/ 0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4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4411663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0 h 38"/>
                  <a:gd name="T30" fmla="*/ 2147483647 w 55"/>
                  <a:gd name="T31" fmla="*/ 0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2147483647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2147483647 w 55"/>
                  <a:gd name="T45" fmla="*/ 2147483647 h 38"/>
                  <a:gd name="T46" fmla="*/ 2147483647 w 55"/>
                  <a:gd name="T47" fmla="*/ 2147483647 h 38"/>
                  <a:gd name="T48" fmla="*/ 2147483647 w 55"/>
                  <a:gd name="T49" fmla="*/ 2147483647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19"/>
                      <a:pt x="9" y="17"/>
                      <a:pt x="13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1" y="17"/>
                      <a:pt x="33" y="16"/>
                      <a:pt x="34" y="14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  <a:moveTo>
                      <a:pt x="26" y="22"/>
                    </a:moveTo>
                    <a:cubicBezTo>
                      <a:pt x="24" y="22"/>
                      <a:pt x="23" y="23"/>
                      <a:pt x="22" y="24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2"/>
              <p:cNvSpPr>
                <a:spLocks/>
              </p:cNvSpPr>
              <p:nvPr/>
            </p:nvSpPr>
            <p:spPr bwMode="auto">
              <a:xfrm>
                <a:off x="4622800" y="1525588"/>
                <a:ext cx="173037" cy="146050"/>
              </a:xfrm>
              <a:custGeom>
                <a:avLst/>
                <a:gdLst>
                  <a:gd name="T0" fmla="*/ 2147483647 w 46"/>
                  <a:gd name="T1" fmla="*/ 2147483647 h 38"/>
                  <a:gd name="T2" fmla="*/ 2147483647 w 46"/>
                  <a:gd name="T3" fmla="*/ 2147483647 h 38"/>
                  <a:gd name="T4" fmla="*/ 2147483647 w 46"/>
                  <a:gd name="T5" fmla="*/ 2147483647 h 38"/>
                  <a:gd name="T6" fmla="*/ 2147483647 w 46"/>
                  <a:gd name="T7" fmla="*/ 2147483647 h 38"/>
                  <a:gd name="T8" fmla="*/ 2147483647 w 46"/>
                  <a:gd name="T9" fmla="*/ 0 h 38"/>
                  <a:gd name="T10" fmla="*/ 2147483647 w 46"/>
                  <a:gd name="T11" fmla="*/ 0 h 38"/>
                  <a:gd name="T12" fmla="*/ 2147483647 w 46"/>
                  <a:gd name="T13" fmla="*/ 2147483647 h 38"/>
                  <a:gd name="T14" fmla="*/ 2147483647 w 46"/>
                  <a:gd name="T15" fmla="*/ 2147483647 h 38"/>
                  <a:gd name="T16" fmla="*/ 2147483647 w 46"/>
                  <a:gd name="T17" fmla="*/ 2147483647 h 38"/>
                  <a:gd name="T18" fmla="*/ 2147483647 w 46"/>
                  <a:gd name="T19" fmla="*/ 2147483647 h 38"/>
                  <a:gd name="T20" fmla="*/ 2147483647 w 46"/>
                  <a:gd name="T21" fmla="*/ 2147483647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8">
                    <a:moveTo>
                      <a:pt x="44" y="32"/>
                    </a:moveTo>
                    <a:cubicBezTo>
                      <a:pt x="43" y="36"/>
                      <a:pt x="39" y="38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4892675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9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5032375" y="1525588"/>
                <a:ext cx="214312" cy="146050"/>
              </a:xfrm>
              <a:custGeom>
                <a:avLst/>
                <a:gdLst>
                  <a:gd name="T0" fmla="*/ 2147483647 w 57"/>
                  <a:gd name="T1" fmla="*/ 2147483647 h 38"/>
                  <a:gd name="T2" fmla="*/ 2147483647 w 57"/>
                  <a:gd name="T3" fmla="*/ 2147483647 h 38"/>
                  <a:gd name="T4" fmla="*/ 2147483647 w 57"/>
                  <a:gd name="T5" fmla="*/ 2147483647 h 38"/>
                  <a:gd name="T6" fmla="*/ 2147483647 w 57"/>
                  <a:gd name="T7" fmla="*/ 2147483647 h 38"/>
                  <a:gd name="T8" fmla="*/ 2147483647 w 57"/>
                  <a:gd name="T9" fmla="*/ 2147483647 h 38"/>
                  <a:gd name="T10" fmla="*/ 2147483647 w 57"/>
                  <a:gd name="T11" fmla="*/ 2147483647 h 38"/>
                  <a:gd name="T12" fmla="*/ 0 w 57"/>
                  <a:gd name="T13" fmla="*/ 2147483647 h 38"/>
                  <a:gd name="T14" fmla="*/ 2147483647 w 57"/>
                  <a:gd name="T15" fmla="*/ 0 h 38"/>
                  <a:gd name="T16" fmla="*/ 2147483647 w 57"/>
                  <a:gd name="T17" fmla="*/ 0 h 38"/>
                  <a:gd name="T18" fmla="*/ 2147483647 w 57"/>
                  <a:gd name="T19" fmla="*/ 2147483647 h 38"/>
                  <a:gd name="T20" fmla="*/ 2147483647 w 57"/>
                  <a:gd name="T21" fmla="*/ 2147483647 h 38"/>
                  <a:gd name="T22" fmla="*/ 2147483647 w 57"/>
                  <a:gd name="T23" fmla="*/ 0 h 38"/>
                  <a:gd name="T24" fmla="*/ 2147483647 w 57"/>
                  <a:gd name="T25" fmla="*/ 0 h 38"/>
                  <a:gd name="T26" fmla="*/ 2147483647 w 57"/>
                  <a:gd name="T27" fmla="*/ 2147483647 h 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5"/>
              <p:cNvSpPr>
                <a:spLocks/>
              </p:cNvSpPr>
              <p:nvPr/>
            </p:nvSpPr>
            <p:spPr bwMode="auto">
              <a:xfrm>
                <a:off x="5246688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>
                <a:off x="5362575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0 w 55"/>
                  <a:gd name="T15" fmla="*/ 2147483647 h 38"/>
                  <a:gd name="T16" fmla="*/ 2147483647 w 55"/>
                  <a:gd name="T17" fmla="*/ 0 h 38"/>
                  <a:gd name="T18" fmla="*/ 2147483647 w 55"/>
                  <a:gd name="T19" fmla="*/ 0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7" y="3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7"/>
              <p:cNvSpPr>
                <a:spLocks/>
              </p:cNvSpPr>
              <p:nvPr/>
            </p:nvSpPr>
            <p:spPr bwMode="auto">
              <a:xfrm>
                <a:off x="5573713" y="1525588"/>
                <a:ext cx="219075" cy="146050"/>
              </a:xfrm>
              <a:custGeom>
                <a:avLst/>
                <a:gdLst>
                  <a:gd name="T0" fmla="*/ 2147483647 w 58"/>
                  <a:gd name="T1" fmla="*/ 2147483647 h 38"/>
                  <a:gd name="T2" fmla="*/ 2147483647 w 58"/>
                  <a:gd name="T3" fmla="*/ 2147483647 h 38"/>
                  <a:gd name="T4" fmla="*/ 2147483647 w 58"/>
                  <a:gd name="T5" fmla="*/ 2147483647 h 38"/>
                  <a:gd name="T6" fmla="*/ 2147483647 w 58"/>
                  <a:gd name="T7" fmla="*/ 2147483647 h 38"/>
                  <a:gd name="T8" fmla="*/ 2147483647 w 58"/>
                  <a:gd name="T9" fmla="*/ 2147483647 h 38"/>
                  <a:gd name="T10" fmla="*/ 2147483647 w 58"/>
                  <a:gd name="T11" fmla="*/ 2147483647 h 38"/>
                  <a:gd name="T12" fmla="*/ 2147483647 w 58"/>
                  <a:gd name="T13" fmla="*/ 2147483647 h 38"/>
                  <a:gd name="T14" fmla="*/ 2147483647 w 58"/>
                  <a:gd name="T15" fmla="*/ 2147483647 h 38"/>
                  <a:gd name="T16" fmla="*/ 2147483647 w 58"/>
                  <a:gd name="T17" fmla="*/ 2147483647 h 38"/>
                  <a:gd name="T18" fmla="*/ 2147483647 w 58"/>
                  <a:gd name="T19" fmla="*/ 2147483647 h 38"/>
                  <a:gd name="T20" fmla="*/ 0 w 58"/>
                  <a:gd name="T21" fmla="*/ 2147483647 h 38"/>
                  <a:gd name="T22" fmla="*/ 2147483647 w 58"/>
                  <a:gd name="T23" fmla="*/ 0 h 38"/>
                  <a:gd name="T24" fmla="*/ 2147483647 w 58"/>
                  <a:gd name="T25" fmla="*/ 0 h 38"/>
                  <a:gd name="T26" fmla="*/ 2147483647 w 58"/>
                  <a:gd name="T27" fmla="*/ 2147483647 h 38"/>
                  <a:gd name="T28" fmla="*/ 2147483647 w 58"/>
                  <a:gd name="T29" fmla="*/ 2147483647 h 38"/>
                  <a:gd name="T30" fmla="*/ 2147483647 w 58"/>
                  <a:gd name="T31" fmla="*/ 0 h 38"/>
                  <a:gd name="T32" fmla="*/ 2147483647 w 58"/>
                  <a:gd name="T33" fmla="*/ 0 h 38"/>
                  <a:gd name="T34" fmla="*/ 2147483647 w 58"/>
                  <a:gd name="T35" fmla="*/ 2147483647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42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19"/>
                      <a:pt x="49" y="23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8" y="32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8"/>
              <p:cNvSpPr>
                <a:spLocks/>
              </p:cNvSpPr>
              <p:nvPr/>
            </p:nvSpPr>
            <p:spPr bwMode="auto">
              <a:xfrm>
                <a:off x="5784850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9"/>
              <p:cNvSpPr>
                <a:spLocks/>
              </p:cNvSpPr>
              <p:nvPr/>
            </p:nvSpPr>
            <p:spPr bwMode="auto">
              <a:xfrm>
                <a:off x="5897563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0 w 56"/>
                  <a:gd name="T15" fmla="*/ 2147483647 h 38"/>
                  <a:gd name="T16" fmla="*/ 2147483647 w 56"/>
                  <a:gd name="T17" fmla="*/ 0 h 38"/>
                  <a:gd name="T18" fmla="*/ 2147483647 w 56"/>
                  <a:gd name="T19" fmla="*/ 0 h 38"/>
                  <a:gd name="T20" fmla="*/ 2147483647 w 56"/>
                  <a:gd name="T21" fmla="*/ 2147483647 h 38"/>
                  <a:gd name="T22" fmla="*/ 2147483647 w 56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0"/>
              <p:cNvSpPr>
                <a:spLocks/>
              </p:cNvSpPr>
              <p:nvPr/>
            </p:nvSpPr>
            <p:spPr bwMode="auto">
              <a:xfrm>
                <a:off x="6115050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0 h 38"/>
                  <a:gd name="T38" fmla="*/ 2147483647 w 55"/>
                  <a:gd name="T39" fmla="*/ 0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1"/>
              <p:cNvSpPr>
                <a:spLocks/>
              </p:cNvSpPr>
              <p:nvPr/>
            </p:nvSpPr>
            <p:spPr bwMode="auto">
              <a:xfrm>
                <a:off x="6315075" y="1641475"/>
                <a:ext cx="55562" cy="30163"/>
              </a:xfrm>
              <a:custGeom>
                <a:avLst/>
                <a:gdLst>
                  <a:gd name="T0" fmla="*/ 2147483647 w 35"/>
                  <a:gd name="T1" fmla="*/ 2147483647 h 19"/>
                  <a:gd name="T2" fmla="*/ 0 w 35"/>
                  <a:gd name="T3" fmla="*/ 2147483647 h 19"/>
                  <a:gd name="T4" fmla="*/ 2147483647 w 35"/>
                  <a:gd name="T5" fmla="*/ 0 h 19"/>
                  <a:gd name="T6" fmla="*/ 2147483647 w 35"/>
                  <a:gd name="T7" fmla="*/ 0 h 19"/>
                  <a:gd name="T8" fmla="*/ 2147483647 w 35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28" y="19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2"/>
              <p:cNvSpPr>
                <a:spLocks/>
              </p:cNvSpPr>
              <p:nvPr/>
            </p:nvSpPr>
            <p:spPr bwMode="auto">
              <a:xfrm>
                <a:off x="34083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6"/>
                      <a:pt x="26" y="17"/>
                      <a:pt x="27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8" y="17"/>
                      <a:pt x="49" y="20"/>
                      <a:pt x="48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36115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0 h 39"/>
                  <a:gd name="T12" fmla="*/ 2147483647 w 55"/>
                  <a:gd name="T13" fmla="*/ 0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5" h="39">
                    <a:moveTo>
                      <a:pt x="45" y="33"/>
                    </a:move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5" y="33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4"/>
              <p:cNvSpPr>
                <a:spLocks/>
              </p:cNvSpPr>
              <p:nvPr/>
            </p:nvSpPr>
            <p:spPr bwMode="auto">
              <a:xfrm>
                <a:off x="3821113" y="1841500"/>
                <a:ext cx="169862" cy="149225"/>
              </a:xfrm>
              <a:custGeom>
                <a:avLst/>
                <a:gdLst>
                  <a:gd name="T0" fmla="*/ 2147483647 w 45"/>
                  <a:gd name="T1" fmla="*/ 2147483647 h 39"/>
                  <a:gd name="T2" fmla="*/ 2147483647 w 45"/>
                  <a:gd name="T3" fmla="*/ 2147483647 h 39"/>
                  <a:gd name="T4" fmla="*/ 2147483647 w 45"/>
                  <a:gd name="T5" fmla="*/ 2147483647 h 39"/>
                  <a:gd name="T6" fmla="*/ 2147483647 w 45"/>
                  <a:gd name="T7" fmla="*/ 2147483647 h 39"/>
                  <a:gd name="T8" fmla="*/ 2147483647 w 45"/>
                  <a:gd name="T9" fmla="*/ 0 h 39"/>
                  <a:gd name="T10" fmla="*/ 2147483647 w 45"/>
                  <a:gd name="T11" fmla="*/ 0 h 39"/>
                  <a:gd name="T12" fmla="*/ 2147483647 w 45"/>
                  <a:gd name="T13" fmla="*/ 2147483647 h 39"/>
                  <a:gd name="T14" fmla="*/ 2147483647 w 45"/>
                  <a:gd name="T15" fmla="*/ 2147483647 h 39"/>
                  <a:gd name="T16" fmla="*/ 2147483647 w 45"/>
                  <a:gd name="T17" fmla="*/ 2147483647 h 39"/>
                  <a:gd name="T18" fmla="*/ 2147483647 w 45"/>
                  <a:gd name="T19" fmla="*/ 2147483647 h 39"/>
                  <a:gd name="T20" fmla="*/ 2147483647 w 45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43" y="33"/>
                    </a:moveTo>
                    <a:cubicBezTo>
                      <a:pt x="42" y="36"/>
                      <a:pt x="38" y="39"/>
                      <a:pt x="3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40052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0 h 39"/>
                  <a:gd name="T10" fmla="*/ 2147483647 w 56"/>
                  <a:gd name="T11" fmla="*/ 0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0 h 39"/>
                  <a:gd name="T22" fmla="*/ 2147483647 w 56"/>
                  <a:gd name="T23" fmla="*/ 0 h 39"/>
                  <a:gd name="T24" fmla="*/ 2147483647 w 56"/>
                  <a:gd name="T25" fmla="*/ 2147483647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39">
                    <a:moveTo>
                      <a:pt x="45" y="33"/>
                    </a:move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6"/>
              <p:cNvSpPr>
                <a:spLocks/>
              </p:cNvSpPr>
              <p:nvPr/>
            </p:nvSpPr>
            <p:spPr bwMode="auto">
              <a:xfrm>
                <a:off x="4235450" y="1841500"/>
                <a:ext cx="157162" cy="149225"/>
              </a:xfrm>
              <a:custGeom>
                <a:avLst/>
                <a:gdLst>
                  <a:gd name="T0" fmla="*/ 2147483647 w 99"/>
                  <a:gd name="T1" fmla="*/ 2147483647 h 94"/>
                  <a:gd name="T2" fmla="*/ 2147483647 w 99"/>
                  <a:gd name="T3" fmla="*/ 2147483647 h 94"/>
                  <a:gd name="T4" fmla="*/ 2147483647 w 99"/>
                  <a:gd name="T5" fmla="*/ 2147483647 h 94"/>
                  <a:gd name="T6" fmla="*/ 0 w 99"/>
                  <a:gd name="T7" fmla="*/ 2147483647 h 94"/>
                  <a:gd name="T8" fmla="*/ 2147483647 w 99"/>
                  <a:gd name="T9" fmla="*/ 2147483647 h 94"/>
                  <a:gd name="T10" fmla="*/ 0 w 99"/>
                  <a:gd name="T11" fmla="*/ 2147483647 h 94"/>
                  <a:gd name="T12" fmla="*/ 2147483647 w 99"/>
                  <a:gd name="T13" fmla="*/ 0 h 94"/>
                  <a:gd name="T14" fmla="*/ 2147483647 w 99"/>
                  <a:gd name="T15" fmla="*/ 0 h 94"/>
                  <a:gd name="T16" fmla="*/ 2147483647 w 99"/>
                  <a:gd name="T17" fmla="*/ 2147483647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9" h="94">
                    <a:moveTo>
                      <a:pt x="97" y="12"/>
                    </a:moveTo>
                    <a:lnTo>
                      <a:pt x="69" y="12"/>
                    </a:lnTo>
                    <a:lnTo>
                      <a:pt x="42" y="94"/>
                    </a:lnTo>
                    <a:lnTo>
                      <a:pt x="0" y="94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99" y="0"/>
                    </a:lnTo>
                    <a:lnTo>
                      <a:pt x="97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7"/>
              <p:cNvSpPr>
                <a:spLocks/>
              </p:cNvSpPr>
              <p:nvPr/>
            </p:nvSpPr>
            <p:spPr bwMode="auto">
              <a:xfrm>
                <a:off x="4378325" y="1841500"/>
                <a:ext cx="112712" cy="149225"/>
              </a:xfrm>
              <a:custGeom>
                <a:avLst/>
                <a:gdLst>
                  <a:gd name="T0" fmla="*/ 2147483647 w 30"/>
                  <a:gd name="T1" fmla="*/ 2147483647 h 39"/>
                  <a:gd name="T2" fmla="*/ 2147483647 w 30"/>
                  <a:gd name="T3" fmla="*/ 2147483647 h 39"/>
                  <a:gd name="T4" fmla="*/ 2147483647 w 30"/>
                  <a:gd name="T5" fmla="*/ 2147483647 h 39"/>
                  <a:gd name="T6" fmla="*/ 2147483647 w 30"/>
                  <a:gd name="T7" fmla="*/ 0 h 39"/>
                  <a:gd name="T8" fmla="*/ 2147483647 w 30"/>
                  <a:gd name="T9" fmla="*/ 0 h 39"/>
                  <a:gd name="T10" fmla="*/ 2147483647 w 30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17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8"/>
              <p:cNvSpPr>
                <a:spLocks noEditPoints="1"/>
              </p:cNvSpPr>
              <p:nvPr/>
            </p:nvSpPr>
            <p:spPr bwMode="auto">
              <a:xfrm>
                <a:off x="449421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0 h 39"/>
                  <a:gd name="T12" fmla="*/ 2147483647 w 54"/>
                  <a:gd name="T13" fmla="*/ 0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" h="39">
                    <a:moveTo>
                      <a:pt x="44" y="33"/>
                    </a:move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44" y="33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9"/>
              <p:cNvSpPr>
                <a:spLocks/>
              </p:cNvSpPr>
              <p:nvPr/>
            </p:nvSpPr>
            <p:spPr bwMode="auto">
              <a:xfrm>
                <a:off x="4705350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0 w 55"/>
                  <a:gd name="T15" fmla="*/ 2147483647 h 39"/>
                  <a:gd name="T16" fmla="*/ 2147483647 w 55"/>
                  <a:gd name="T17" fmla="*/ 0 h 39"/>
                  <a:gd name="T18" fmla="*/ 2147483647 w 55"/>
                  <a:gd name="T19" fmla="*/ 0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9">
                    <a:moveTo>
                      <a:pt x="4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28" y="39"/>
                      <a:pt x="26" y="36"/>
                      <a:pt x="28" y="33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6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0"/>
              <p:cNvSpPr>
                <a:spLocks/>
              </p:cNvSpPr>
              <p:nvPr/>
            </p:nvSpPr>
            <p:spPr bwMode="auto">
              <a:xfrm>
                <a:off x="49196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6"/>
                      <a:pt x="26" y="17"/>
                      <a:pt x="28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20"/>
                      <a:pt x="49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1"/>
              <p:cNvSpPr>
                <a:spLocks noEditPoints="1"/>
              </p:cNvSpPr>
              <p:nvPr/>
            </p:nvSpPr>
            <p:spPr bwMode="auto">
              <a:xfrm>
                <a:off x="5213350" y="1841500"/>
                <a:ext cx="209550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7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2"/>
              <p:cNvSpPr>
                <a:spLocks noEditPoints="1"/>
              </p:cNvSpPr>
              <p:nvPr/>
            </p:nvSpPr>
            <p:spPr bwMode="auto">
              <a:xfrm>
                <a:off x="54276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6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5634038" y="1841500"/>
                <a:ext cx="173037" cy="149225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2147483647 w 46"/>
                  <a:gd name="T7" fmla="*/ 2147483647 h 39"/>
                  <a:gd name="T8" fmla="*/ 2147483647 w 46"/>
                  <a:gd name="T9" fmla="*/ 0 h 39"/>
                  <a:gd name="T10" fmla="*/ 2147483647 w 46"/>
                  <a:gd name="T11" fmla="*/ 0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9">
                    <a:moveTo>
                      <a:pt x="44" y="33"/>
                    </a:moveTo>
                    <a:cubicBezTo>
                      <a:pt x="43" y="36"/>
                      <a:pt x="39" y="39"/>
                      <a:pt x="36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4"/>
              <p:cNvSpPr>
                <a:spLocks/>
              </p:cNvSpPr>
              <p:nvPr/>
            </p:nvSpPr>
            <p:spPr bwMode="auto">
              <a:xfrm>
                <a:off x="5826125" y="1841500"/>
                <a:ext cx="109537" cy="149225"/>
              </a:xfrm>
              <a:custGeom>
                <a:avLst/>
                <a:gdLst>
                  <a:gd name="T0" fmla="*/ 2147483647 w 29"/>
                  <a:gd name="T1" fmla="*/ 2147483647 h 39"/>
                  <a:gd name="T2" fmla="*/ 2147483647 w 29"/>
                  <a:gd name="T3" fmla="*/ 2147483647 h 39"/>
                  <a:gd name="T4" fmla="*/ 2147483647 w 29"/>
                  <a:gd name="T5" fmla="*/ 2147483647 h 39"/>
                  <a:gd name="T6" fmla="*/ 2147483647 w 29"/>
                  <a:gd name="T7" fmla="*/ 0 h 39"/>
                  <a:gd name="T8" fmla="*/ 2147483647 w 29"/>
                  <a:gd name="T9" fmla="*/ 0 h 39"/>
                  <a:gd name="T10" fmla="*/ 2147483647 w 29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6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6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5"/>
              <p:cNvSpPr>
                <a:spLocks/>
              </p:cNvSpPr>
              <p:nvPr/>
            </p:nvSpPr>
            <p:spPr bwMode="auto">
              <a:xfrm>
                <a:off x="5964238" y="1841500"/>
                <a:ext cx="173037" cy="149225"/>
              </a:xfrm>
              <a:custGeom>
                <a:avLst/>
                <a:gdLst>
                  <a:gd name="T0" fmla="*/ 2147483647 w 109"/>
                  <a:gd name="T1" fmla="*/ 2147483647 h 94"/>
                  <a:gd name="T2" fmla="*/ 0 w 109"/>
                  <a:gd name="T3" fmla="*/ 2147483647 h 94"/>
                  <a:gd name="T4" fmla="*/ 2147483647 w 109"/>
                  <a:gd name="T5" fmla="*/ 0 h 94"/>
                  <a:gd name="T6" fmla="*/ 2147483647 w 109"/>
                  <a:gd name="T7" fmla="*/ 0 h 94"/>
                  <a:gd name="T8" fmla="*/ 2147483647 w 109"/>
                  <a:gd name="T9" fmla="*/ 2147483647 h 94"/>
                  <a:gd name="T10" fmla="*/ 2147483647 w 109"/>
                  <a:gd name="T11" fmla="*/ 0 h 94"/>
                  <a:gd name="T12" fmla="*/ 2147483647 w 109"/>
                  <a:gd name="T13" fmla="*/ 0 h 94"/>
                  <a:gd name="T14" fmla="*/ 2147483647 w 109"/>
                  <a:gd name="T15" fmla="*/ 2147483647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9" h="94">
                    <a:moveTo>
                      <a:pt x="48" y="94"/>
                    </a:moveTo>
                    <a:lnTo>
                      <a:pt x="0" y="94"/>
                    </a:lnTo>
                    <a:lnTo>
                      <a:pt x="3" y="0"/>
                    </a:lnTo>
                    <a:lnTo>
                      <a:pt x="48" y="0"/>
                    </a:lnTo>
                    <a:lnTo>
                      <a:pt x="45" y="67"/>
                    </a:lnTo>
                    <a:lnTo>
                      <a:pt x="88" y="0"/>
                    </a:lnTo>
                    <a:lnTo>
                      <a:pt x="109" y="0"/>
                    </a:lnTo>
                    <a:lnTo>
                      <a:pt x="48" y="94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6"/>
              <p:cNvSpPr>
                <a:spLocks noEditPoints="1"/>
              </p:cNvSpPr>
              <p:nvPr/>
            </p:nvSpPr>
            <p:spPr bwMode="auto">
              <a:xfrm>
                <a:off x="61261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5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9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6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7"/>
              <p:cNvSpPr>
                <a:spLocks noEditPoints="1"/>
              </p:cNvSpPr>
              <p:nvPr/>
            </p:nvSpPr>
            <p:spPr bwMode="auto">
              <a:xfrm>
                <a:off x="63293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2147483647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0 w 56"/>
                  <a:gd name="T17" fmla="*/ 2147483647 h 39"/>
                  <a:gd name="T18" fmla="*/ 2147483647 w 56"/>
                  <a:gd name="T19" fmla="*/ 0 h 39"/>
                  <a:gd name="T20" fmla="*/ 2147483647 w 56"/>
                  <a:gd name="T21" fmla="*/ 0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2147483647 w 56"/>
                  <a:gd name="T29" fmla="*/ 2147483647 h 39"/>
                  <a:gd name="T30" fmla="*/ 2147483647 w 56"/>
                  <a:gd name="T31" fmla="*/ 2147483647 h 39"/>
                  <a:gd name="T32" fmla="*/ 2147483647 w 56"/>
                  <a:gd name="T33" fmla="*/ 2147483647 h 39"/>
                  <a:gd name="T34" fmla="*/ 2147483647 w 56"/>
                  <a:gd name="T35" fmla="*/ 2147483647 h 39"/>
                  <a:gd name="T36" fmla="*/ 2147483647 w 56"/>
                  <a:gd name="T37" fmla="*/ 2147483647 h 39"/>
                  <a:gd name="T38" fmla="*/ 2147483647 w 56"/>
                  <a:gd name="T39" fmla="*/ 2147483647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9">
                    <a:moveTo>
                      <a:pt x="50" y="21"/>
                    </a:moveTo>
                    <a:cubicBezTo>
                      <a:pt x="49" y="24"/>
                      <a:pt x="46" y="27"/>
                      <a:pt x="43" y="2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9" y="39"/>
                      <a:pt x="27" y="37"/>
                      <a:pt x="27" y="3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8"/>
              <p:cNvSpPr>
                <a:spLocks noEditPoints="1"/>
              </p:cNvSpPr>
              <p:nvPr/>
            </p:nvSpPr>
            <p:spPr bwMode="auto">
              <a:xfrm>
                <a:off x="6548438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0 h 39"/>
                  <a:gd name="T30" fmla="*/ 2147483647 w 55"/>
                  <a:gd name="T31" fmla="*/ 0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39">
                    <a:moveTo>
                      <a:pt x="50" y="16"/>
                    </a:moveTo>
                    <a:cubicBezTo>
                      <a:pt x="49" y="19"/>
                      <a:pt x="46" y="22"/>
                      <a:pt x="4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39"/>
              <p:cNvSpPr>
                <a:spLocks noEditPoints="1"/>
              </p:cNvSpPr>
              <p:nvPr/>
            </p:nvSpPr>
            <p:spPr bwMode="auto">
              <a:xfrm>
                <a:off x="675481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40"/>
              <p:cNvSpPr>
                <a:spLocks/>
              </p:cNvSpPr>
              <p:nvPr/>
            </p:nvSpPr>
            <p:spPr bwMode="auto">
              <a:xfrm>
                <a:off x="6958013" y="1955800"/>
                <a:ext cx="55562" cy="34925"/>
              </a:xfrm>
              <a:custGeom>
                <a:avLst/>
                <a:gdLst>
                  <a:gd name="T0" fmla="*/ 2147483647 w 35"/>
                  <a:gd name="T1" fmla="*/ 2147483647 h 22"/>
                  <a:gd name="T2" fmla="*/ 0 w 35"/>
                  <a:gd name="T3" fmla="*/ 2147483647 h 22"/>
                  <a:gd name="T4" fmla="*/ 2147483647 w 35"/>
                  <a:gd name="T5" fmla="*/ 0 h 22"/>
                  <a:gd name="T6" fmla="*/ 2147483647 w 35"/>
                  <a:gd name="T7" fmla="*/ 0 h 22"/>
                  <a:gd name="T8" fmla="*/ 2147483647 w 35"/>
                  <a:gd name="T9" fmla="*/ 214748364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28" y="22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3635375" y="6530975"/>
            <a:ext cx="512603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cs typeface="+mn-cs"/>
              </a:rPr>
              <a:t>© 2016 MCR, LLC |  Distribution prohibited without express written consent of MCR, LLC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87" y="2348832"/>
            <a:ext cx="6446884" cy="129850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4" y="3868885"/>
            <a:ext cx="5743575" cy="61571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0"/>
          </p:nvPr>
        </p:nvSpPr>
        <p:spPr>
          <a:xfrm>
            <a:off x="5779106" y="5112452"/>
            <a:ext cx="2982615" cy="98935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latin typeface="Arial Narrow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800" baseline="0">
                <a:latin typeface="Arial Narrow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44305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2228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16083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403350" y="2389188"/>
            <a:ext cx="6315075" cy="1820862"/>
            <a:chOff x="718520" y="1132128"/>
            <a:chExt cx="3525494" cy="1017212"/>
          </a:xfrm>
        </p:grpSpPr>
        <p:pic>
          <p:nvPicPr>
            <p:cNvPr id="8" name="Picture 7" descr="MCR logo med res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520" y="1132128"/>
              <a:ext cx="1263789" cy="1017212"/>
            </a:xfrm>
            <a:prstGeom prst="rect">
              <a:avLst/>
            </a:prstGeom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14928" y="1599781"/>
              <a:ext cx="2229086" cy="287592"/>
              <a:chOff x="3408363" y="1525588"/>
              <a:chExt cx="3605212" cy="465137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427413" y="1525588"/>
                <a:ext cx="201612" cy="146050"/>
              </a:xfrm>
              <a:custGeom>
                <a:avLst/>
                <a:gdLst>
                  <a:gd name="T0" fmla="*/ 2147483647 w 54"/>
                  <a:gd name="T1" fmla="*/ 2147483647 h 38"/>
                  <a:gd name="T2" fmla="*/ 2147483647 w 54"/>
                  <a:gd name="T3" fmla="*/ 2147483647 h 38"/>
                  <a:gd name="T4" fmla="*/ 2147483647 w 54"/>
                  <a:gd name="T5" fmla="*/ 2147483647 h 38"/>
                  <a:gd name="T6" fmla="*/ 2147483647 w 54"/>
                  <a:gd name="T7" fmla="*/ 2147483647 h 38"/>
                  <a:gd name="T8" fmla="*/ 2147483647 w 54"/>
                  <a:gd name="T9" fmla="*/ 2147483647 h 38"/>
                  <a:gd name="T10" fmla="*/ 2147483647 w 54"/>
                  <a:gd name="T11" fmla="*/ 2147483647 h 38"/>
                  <a:gd name="T12" fmla="*/ 2147483647 w 54"/>
                  <a:gd name="T13" fmla="*/ 2147483647 h 38"/>
                  <a:gd name="T14" fmla="*/ 2147483647 w 54"/>
                  <a:gd name="T15" fmla="*/ 2147483647 h 38"/>
                  <a:gd name="T16" fmla="*/ 2147483647 w 54"/>
                  <a:gd name="T17" fmla="*/ 2147483647 h 38"/>
                  <a:gd name="T18" fmla="*/ 2147483647 w 54"/>
                  <a:gd name="T19" fmla="*/ 2147483647 h 38"/>
                  <a:gd name="T20" fmla="*/ 2147483647 w 54"/>
                  <a:gd name="T21" fmla="*/ 2147483647 h 38"/>
                  <a:gd name="T22" fmla="*/ 2147483647 w 54"/>
                  <a:gd name="T23" fmla="*/ 2147483647 h 38"/>
                  <a:gd name="T24" fmla="*/ 2147483647 w 54"/>
                  <a:gd name="T25" fmla="*/ 2147483647 h 38"/>
                  <a:gd name="T26" fmla="*/ 2147483647 w 54"/>
                  <a:gd name="T27" fmla="*/ 2147483647 h 38"/>
                  <a:gd name="T28" fmla="*/ 2147483647 w 54"/>
                  <a:gd name="T29" fmla="*/ 2147483647 h 38"/>
                  <a:gd name="T30" fmla="*/ 2147483647 w 54"/>
                  <a:gd name="T31" fmla="*/ 2147483647 h 38"/>
                  <a:gd name="T32" fmla="*/ 2147483647 w 54"/>
                  <a:gd name="T33" fmla="*/ 2147483647 h 38"/>
                  <a:gd name="T34" fmla="*/ 2147483647 w 54"/>
                  <a:gd name="T35" fmla="*/ 0 h 38"/>
                  <a:gd name="T36" fmla="*/ 2147483647 w 54"/>
                  <a:gd name="T37" fmla="*/ 0 h 38"/>
                  <a:gd name="T38" fmla="*/ 2147483647 w 54"/>
                  <a:gd name="T39" fmla="*/ 2147483647 h 38"/>
                  <a:gd name="T40" fmla="*/ 2147483647 w 54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38">
                    <a:moveTo>
                      <a:pt x="51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2"/>
                      <a:pt x="27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3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3622675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2147483647 w 56"/>
                  <a:gd name="T15" fmla="*/ 2147483647 h 38"/>
                  <a:gd name="T16" fmla="*/ 0 w 56"/>
                  <a:gd name="T17" fmla="*/ 2147483647 h 38"/>
                  <a:gd name="T18" fmla="*/ 2147483647 w 56"/>
                  <a:gd name="T19" fmla="*/ 0 h 38"/>
                  <a:gd name="T20" fmla="*/ 2147483647 w 56"/>
                  <a:gd name="T21" fmla="*/ 0 h 38"/>
                  <a:gd name="T22" fmla="*/ 2147483647 w 56"/>
                  <a:gd name="T23" fmla="*/ 2147483647 h 38"/>
                  <a:gd name="T24" fmla="*/ 2147483647 w 56"/>
                  <a:gd name="T25" fmla="*/ 2147483647 h 38"/>
                  <a:gd name="T26" fmla="*/ 2147483647 w 56"/>
                  <a:gd name="T27" fmla="*/ 2147483647 h 38"/>
                  <a:gd name="T28" fmla="*/ 2147483647 w 56"/>
                  <a:gd name="T29" fmla="*/ 2147483647 h 38"/>
                  <a:gd name="T30" fmla="*/ 2147483647 w 56"/>
                  <a:gd name="T31" fmla="*/ 2147483647 h 38"/>
                  <a:gd name="T32" fmla="*/ 2147483647 w 56"/>
                  <a:gd name="T33" fmla="*/ 2147483647 h 38"/>
                  <a:gd name="T34" fmla="*/ 2147483647 w 56"/>
                  <a:gd name="T35" fmla="*/ 2147483647 h 38"/>
                  <a:gd name="T36" fmla="*/ 2147483647 w 56"/>
                  <a:gd name="T37" fmla="*/ 2147483647 h 38"/>
                  <a:gd name="T38" fmla="*/ 2147483647 w 56"/>
                  <a:gd name="T39" fmla="*/ 2147483647 h 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8">
                    <a:moveTo>
                      <a:pt x="50" y="21"/>
                    </a:moveTo>
                    <a:cubicBezTo>
                      <a:pt x="49" y="24"/>
                      <a:pt x="45" y="26"/>
                      <a:pt x="42" y="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8" y="38"/>
                      <a:pt x="27" y="37"/>
                      <a:pt x="26" y="3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4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2"/>
                      <a:pt x="32" y="20"/>
                      <a:pt x="33" y="1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6"/>
                      <a:pt x="36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3832225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2" y="3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3963988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6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4100513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4213225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0 h 38"/>
                  <a:gd name="T36" fmla="*/ 2147483647 w 55"/>
                  <a:gd name="T37" fmla="*/ 0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4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411663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0 h 38"/>
                  <a:gd name="T30" fmla="*/ 2147483647 w 55"/>
                  <a:gd name="T31" fmla="*/ 0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2147483647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2147483647 w 55"/>
                  <a:gd name="T45" fmla="*/ 2147483647 h 38"/>
                  <a:gd name="T46" fmla="*/ 2147483647 w 55"/>
                  <a:gd name="T47" fmla="*/ 2147483647 h 38"/>
                  <a:gd name="T48" fmla="*/ 2147483647 w 55"/>
                  <a:gd name="T49" fmla="*/ 2147483647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19"/>
                      <a:pt x="9" y="17"/>
                      <a:pt x="13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1" y="17"/>
                      <a:pt x="33" y="16"/>
                      <a:pt x="34" y="14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  <a:moveTo>
                      <a:pt x="26" y="22"/>
                    </a:moveTo>
                    <a:cubicBezTo>
                      <a:pt x="24" y="22"/>
                      <a:pt x="23" y="23"/>
                      <a:pt x="22" y="24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4622800" y="1525588"/>
                <a:ext cx="173037" cy="146050"/>
              </a:xfrm>
              <a:custGeom>
                <a:avLst/>
                <a:gdLst>
                  <a:gd name="T0" fmla="*/ 2147483647 w 46"/>
                  <a:gd name="T1" fmla="*/ 2147483647 h 38"/>
                  <a:gd name="T2" fmla="*/ 2147483647 w 46"/>
                  <a:gd name="T3" fmla="*/ 2147483647 h 38"/>
                  <a:gd name="T4" fmla="*/ 2147483647 w 46"/>
                  <a:gd name="T5" fmla="*/ 2147483647 h 38"/>
                  <a:gd name="T6" fmla="*/ 2147483647 w 46"/>
                  <a:gd name="T7" fmla="*/ 2147483647 h 38"/>
                  <a:gd name="T8" fmla="*/ 2147483647 w 46"/>
                  <a:gd name="T9" fmla="*/ 0 h 38"/>
                  <a:gd name="T10" fmla="*/ 2147483647 w 46"/>
                  <a:gd name="T11" fmla="*/ 0 h 38"/>
                  <a:gd name="T12" fmla="*/ 2147483647 w 46"/>
                  <a:gd name="T13" fmla="*/ 2147483647 h 38"/>
                  <a:gd name="T14" fmla="*/ 2147483647 w 46"/>
                  <a:gd name="T15" fmla="*/ 2147483647 h 38"/>
                  <a:gd name="T16" fmla="*/ 2147483647 w 46"/>
                  <a:gd name="T17" fmla="*/ 2147483647 h 38"/>
                  <a:gd name="T18" fmla="*/ 2147483647 w 46"/>
                  <a:gd name="T19" fmla="*/ 2147483647 h 38"/>
                  <a:gd name="T20" fmla="*/ 2147483647 w 46"/>
                  <a:gd name="T21" fmla="*/ 2147483647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8">
                    <a:moveTo>
                      <a:pt x="44" y="32"/>
                    </a:moveTo>
                    <a:cubicBezTo>
                      <a:pt x="43" y="36"/>
                      <a:pt x="39" y="38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4892675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9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5032375" y="1525588"/>
                <a:ext cx="214312" cy="146050"/>
              </a:xfrm>
              <a:custGeom>
                <a:avLst/>
                <a:gdLst>
                  <a:gd name="T0" fmla="*/ 2147483647 w 57"/>
                  <a:gd name="T1" fmla="*/ 2147483647 h 38"/>
                  <a:gd name="T2" fmla="*/ 2147483647 w 57"/>
                  <a:gd name="T3" fmla="*/ 2147483647 h 38"/>
                  <a:gd name="T4" fmla="*/ 2147483647 w 57"/>
                  <a:gd name="T5" fmla="*/ 2147483647 h 38"/>
                  <a:gd name="T6" fmla="*/ 2147483647 w 57"/>
                  <a:gd name="T7" fmla="*/ 2147483647 h 38"/>
                  <a:gd name="T8" fmla="*/ 2147483647 w 57"/>
                  <a:gd name="T9" fmla="*/ 2147483647 h 38"/>
                  <a:gd name="T10" fmla="*/ 2147483647 w 57"/>
                  <a:gd name="T11" fmla="*/ 2147483647 h 38"/>
                  <a:gd name="T12" fmla="*/ 0 w 57"/>
                  <a:gd name="T13" fmla="*/ 2147483647 h 38"/>
                  <a:gd name="T14" fmla="*/ 2147483647 w 57"/>
                  <a:gd name="T15" fmla="*/ 0 h 38"/>
                  <a:gd name="T16" fmla="*/ 2147483647 w 57"/>
                  <a:gd name="T17" fmla="*/ 0 h 38"/>
                  <a:gd name="T18" fmla="*/ 2147483647 w 57"/>
                  <a:gd name="T19" fmla="*/ 2147483647 h 38"/>
                  <a:gd name="T20" fmla="*/ 2147483647 w 57"/>
                  <a:gd name="T21" fmla="*/ 2147483647 h 38"/>
                  <a:gd name="T22" fmla="*/ 2147483647 w 57"/>
                  <a:gd name="T23" fmla="*/ 0 h 38"/>
                  <a:gd name="T24" fmla="*/ 2147483647 w 57"/>
                  <a:gd name="T25" fmla="*/ 0 h 38"/>
                  <a:gd name="T26" fmla="*/ 2147483647 w 57"/>
                  <a:gd name="T27" fmla="*/ 2147483647 h 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5246688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5362575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0 w 55"/>
                  <a:gd name="T15" fmla="*/ 2147483647 h 38"/>
                  <a:gd name="T16" fmla="*/ 2147483647 w 55"/>
                  <a:gd name="T17" fmla="*/ 0 h 38"/>
                  <a:gd name="T18" fmla="*/ 2147483647 w 55"/>
                  <a:gd name="T19" fmla="*/ 0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7" y="3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5573713" y="1525588"/>
                <a:ext cx="219075" cy="146050"/>
              </a:xfrm>
              <a:custGeom>
                <a:avLst/>
                <a:gdLst>
                  <a:gd name="T0" fmla="*/ 2147483647 w 58"/>
                  <a:gd name="T1" fmla="*/ 2147483647 h 38"/>
                  <a:gd name="T2" fmla="*/ 2147483647 w 58"/>
                  <a:gd name="T3" fmla="*/ 2147483647 h 38"/>
                  <a:gd name="T4" fmla="*/ 2147483647 w 58"/>
                  <a:gd name="T5" fmla="*/ 2147483647 h 38"/>
                  <a:gd name="T6" fmla="*/ 2147483647 w 58"/>
                  <a:gd name="T7" fmla="*/ 2147483647 h 38"/>
                  <a:gd name="T8" fmla="*/ 2147483647 w 58"/>
                  <a:gd name="T9" fmla="*/ 2147483647 h 38"/>
                  <a:gd name="T10" fmla="*/ 2147483647 w 58"/>
                  <a:gd name="T11" fmla="*/ 2147483647 h 38"/>
                  <a:gd name="T12" fmla="*/ 2147483647 w 58"/>
                  <a:gd name="T13" fmla="*/ 2147483647 h 38"/>
                  <a:gd name="T14" fmla="*/ 2147483647 w 58"/>
                  <a:gd name="T15" fmla="*/ 2147483647 h 38"/>
                  <a:gd name="T16" fmla="*/ 2147483647 w 58"/>
                  <a:gd name="T17" fmla="*/ 2147483647 h 38"/>
                  <a:gd name="T18" fmla="*/ 2147483647 w 58"/>
                  <a:gd name="T19" fmla="*/ 2147483647 h 38"/>
                  <a:gd name="T20" fmla="*/ 0 w 58"/>
                  <a:gd name="T21" fmla="*/ 2147483647 h 38"/>
                  <a:gd name="T22" fmla="*/ 2147483647 w 58"/>
                  <a:gd name="T23" fmla="*/ 0 h 38"/>
                  <a:gd name="T24" fmla="*/ 2147483647 w 58"/>
                  <a:gd name="T25" fmla="*/ 0 h 38"/>
                  <a:gd name="T26" fmla="*/ 2147483647 w 58"/>
                  <a:gd name="T27" fmla="*/ 2147483647 h 38"/>
                  <a:gd name="T28" fmla="*/ 2147483647 w 58"/>
                  <a:gd name="T29" fmla="*/ 2147483647 h 38"/>
                  <a:gd name="T30" fmla="*/ 2147483647 w 58"/>
                  <a:gd name="T31" fmla="*/ 0 h 38"/>
                  <a:gd name="T32" fmla="*/ 2147483647 w 58"/>
                  <a:gd name="T33" fmla="*/ 0 h 38"/>
                  <a:gd name="T34" fmla="*/ 2147483647 w 58"/>
                  <a:gd name="T35" fmla="*/ 2147483647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42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19"/>
                      <a:pt x="49" y="23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8" y="32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5784850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5897563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0 w 56"/>
                  <a:gd name="T15" fmla="*/ 2147483647 h 38"/>
                  <a:gd name="T16" fmla="*/ 2147483647 w 56"/>
                  <a:gd name="T17" fmla="*/ 0 h 38"/>
                  <a:gd name="T18" fmla="*/ 2147483647 w 56"/>
                  <a:gd name="T19" fmla="*/ 0 h 38"/>
                  <a:gd name="T20" fmla="*/ 2147483647 w 56"/>
                  <a:gd name="T21" fmla="*/ 2147483647 h 38"/>
                  <a:gd name="T22" fmla="*/ 2147483647 w 56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6115050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0 h 38"/>
                  <a:gd name="T38" fmla="*/ 2147483647 w 55"/>
                  <a:gd name="T39" fmla="*/ 0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315075" y="1641475"/>
                <a:ext cx="55562" cy="30163"/>
              </a:xfrm>
              <a:custGeom>
                <a:avLst/>
                <a:gdLst>
                  <a:gd name="T0" fmla="*/ 2147483647 w 35"/>
                  <a:gd name="T1" fmla="*/ 2147483647 h 19"/>
                  <a:gd name="T2" fmla="*/ 0 w 35"/>
                  <a:gd name="T3" fmla="*/ 2147483647 h 19"/>
                  <a:gd name="T4" fmla="*/ 2147483647 w 35"/>
                  <a:gd name="T5" fmla="*/ 0 h 19"/>
                  <a:gd name="T6" fmla="*/ 2147483647 w 35"/>
                  <a:gd name="T7" fmla="*/ 0 h 19"/>
                  <a:gd name="T8" fmla="*/ 2147483647 w 35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28" y="19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4083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6"/>
                      <a:pt x="26" y="17"/>
                      <a:pt x="27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8" y="17"/>
                      <a:pt x="49" y="20"/>
                      <a:pt x="48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36115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0 h 39"/>
                  <a:gd name="T12" fmla="*/ 2147483647 w 55"/>
                  <a:gd name="T13" fmla="*/ 0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5" h="39">
                    <a:moveTo>
                      <a:pt x="45" y="33"/>
                    </a:move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5" y="33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3821113" y="1841500"/>
                <a:ext cx="169862" cy="149225"/>
              </a:xfrm>
              <a:custGeom>
                <a:avLst/>
                <a:gdLst>
                  <a:gd name="T0" fmla="*/ 2147483647 w 45"/>
                  <a:gd name="T1" fmla="*/ 2147483647 h 39"/>
                  <a:gd name="T2" fmla="*/ 2147483647 w 45"/>
                  <a:gd name="T3" fmla="*/ 2147483647 h 39"/>
                  <a:gd name="T4" fmla="*/ 2147483647 w 45"/>
                  <a:gd name="T5" fmla="*/ 2147483647 h 39"/>
                  <a:gd name="T6" fmla="*/ 2147483647 w 45"/>
                  <a:gd name="T7" fmla="*/ 2147483647 h 39"/>
                  <a:gd name="T8" fmla="*/ 2147483647 w 45"/>
                  <a:gd name="T9" fmla="*/ 0 h 39"/>
                  <a:gd name="T10" fmla="*/ 2147483647 w 45"/>
                  <a:gd name="T11" fmla="*/ 0 h 39"/>
                  <a:gd name="T12" fmla="*/ 2147483647 w 45"/>
                  <a:gd name="T13" fmla="*/ 2147483647 h 39"/>
                  <a:gd name="T14" fmla="*/ 2147483647 w 45"/>
                  <a:gd name="T15" fmla="*/ 2147483647 h 39"/>
                  <a:gd name="T16" fmla="*/ 2147483647 w 45"/>
                  <a:gd name="T17" fmla="*/ 2147483647 h 39"/>
                  <a:gd name="T18" fmla="*/ 2147483647 w 45"/>
                  <a:gd name="T19" fmla="*/ 2147483647 h 39"/>
                  <a:gd name="T20" fmla="*/ 2147483647 w 45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43" y="33"/>
                    </a:moveTo>
                    <a:cubicBezTo>
                      <a:pt x="42" y="36"/>
                      <a:pt x="38" y="39"/>
                      <a:pt x="3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40052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0 h 39"/>
                  <a:gd name="T10" fmla="*/ 2147483647 w 56"/>
                  <a:gd name="T11" fmla="*/ 0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0 h 39"/>
                  <a:gd name="T22" fmla="*/ 2147483647 w 56"/>
                  <a:gd name="T23" fmla="*/ 0 h 39"/>
                  <a:gd name="T24" fmla="*/ 2147483647 w 56"/>
                  <a:gd name="T25" fmla="*/ 2147483647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39">
                    <a:moveTo>
                      <a:pt x="45" y="33"/>
                    </a:move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4235450" y="1841500"/>
                <a:ext cx="157162" cy="149225"/>
              </a:xfrm>
              <a:custGeom>
                <a:avLst/>
                <a:gdLst>
                  <a:gd name="T0" fmla="*/ 2147483647 w 99"/>
                  <a:gd name="T1" fmla="*/ 2147483647 h 94"/>
                  <a:gd name="T2" fmla="*/ 2147483647 w 99"/>
                  <a:gd name="T3" fmla="*/ 2147483647 h 94"/>
                  <a:gd name="T4" fmla="*/ 2147483647 w 99"/>
                  <a:gd name="T5" fmla="*/ 2147483647 h 94"/>
                  <a:gd name="T6" fmla="*/ 0 w 99"/>
                  <a:gd name="T7" fmla="*/ 2147483647 h 94"/>
                  <a:gd name="T8" fmla="*/ 2147483647 w 99"/>
                  <a:gd name="T9" fmla="*/ 2147483647 h 94"/>
                  <a:gd name="T10" fmla="*/ 0 w 99"/>
                  <a:gd name="T11" fmla="*/ 2147483647 h 94"/>
                  <a:gd name="T12" fmla="*/ 2147483647 w 99"/>
                  <a:gd name="T13" fmla="*/ 0 h 94"/>
                  <a:gd name="T14" fmla="*/ 2147483647 w 99"/>
                  <a:gd name="T15" fmla="*/ 0 h 94"/>
                  <a:gd name="T16" fmla="*/ 2147483647 w 99"/>
                  <a:gd name="T17" fmla="*/ 2147483647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9" h="94">
                    <a:moveTo>
                      <a:pt x="97" y="12"/>
                    </a:moveTo>
                    <a:lnTo>
                      <a:pt x="69" y="12"/>
                    </a:lnTo>
                    <a:lnTo>
                      <a:pt x="42" y="94"/>
                    </a:lnTo>
                    <a:lnTo>
                      <a:pt x="0" y="94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99" y="0"/>
                    </a:lnTo>
                    <a:lnTo>
                      <a:pt x="97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4378325" y="1841500"/>
                <a:ext cx="112712" cy="149225"/>
              </a:xfrm>
              <a:custGeom>
                <a:avLst/>
                <a:gdLst>
                  <a:gd name="T0" fmla="*/ 2147483647 w 30"/>
                  <a:gd name="T1" fmla="*/ 2147483647 h 39"/>
                  <a:gd name="T2" fmla="*/ 2147483647 w 30"/>
                  <a:gd name="T3" fmla="*/ 2147483647 h 39"/>
                  <a:gd name="T4" fmla="*/ 2147483647 w 30"/>
                  <a:gd name="T5" fmla="*/ 2147483647 h 39"/>
                  <a:gd name="T6" fmla="*/ 2147483647 w 30"/>
                  <a:gd name="T7" fmla="*/ 0 h 39"/>
                  <a:gd name="T8" fmla="*/ 2147483647 w 30"/>
                  <a:gd name="T9" fmla="*/ 0 h 39"/>
                  <a:gd name="T10" fmla="*/ 2147483647 w 30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17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8"/>
              <p:cNvSpPr>
                <a:spLocks noEditPoints="1"/>
              </p:cNvSpPr>
              <p:nvPr/>
            </p:nvSpPr>
            <p:spPr bwMode="auto">
              <a:xfrm>
                <a:off x="449421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0 h 39"/>
                  <a:gd name="T12" fmla="*/ 2147483647 w 54"/>
                  <a:gd name="T13" fmla="*/ 0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" h="39">
                    <a:moveTo>
                      <a:pt x="44" y="33"/>
                    </a:move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44" y="33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4705350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0 w 55"/>
                  <a:gd name="T15" fmla="*/ 2147483647 h 39"/>
                  <a:gd name="T16" fmla="*/ 2147483647 w 55"/>
                  <a:gd name="T17" fmla="*/ 0 h 39"/>
                  <a:gd name="T18" fmla="*/ 2147483647 w 55"/>
                  <a:gd name="T19" fmla="*/ 0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9">
                    <a:moveTo>
                      <a:pt x="4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28" y="39"/>
                      <a:pt x="26" y="36"/>
                      <a:pt x="28" y="33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6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49196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6"/>
                      <a:pt x="26" y="17"/>
                      <a:pt x="28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20"/>
                      <a:pt x="49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 noEditPoints="1"/>
              </p:cNvSpPr>
              <p:nvPr/>
            </p:nvSpPr>
            <p:spPr bwMode="auto">
              <a:xfrm>
                <a:off x="5213350" y="1841500"/>
                <a:ext cx="209550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7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 noEditPoints="1"/>
              </p:cNvSpPr>
              <p:nvPr/>
            </p:nvSpPr>
            <p:spPr bwMode="auto">
              <a:xfrm>
                <a:off x="54276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6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5634038" y="1841500"/>
                <a:ext cx="173037" cy="149225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2147483647 w 46"/>
                  <a:gd name="T7" fmla="*/ 2147483647 h 39"/>
                  <a:gd name="T8" fmla="*/ 2147483647 w 46"/>
                  <a:gd name="T9" fmla="*/ 0 h 39"/>
                  <a:gd name="T10" fmla="*/ 2147483647 w 46"/>
                  <a:gd name="T11" fmla="*/ 0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9">
                    <a:moveTo>
                      <a:pt x="44" y="33"/>
                    </a:moveTo>
                    <a:cubicBezTo>
                      <a:pt x="43" y="36"/>
                      <a:pt x="39" y="39"/>
                      <a:pt x="36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5826125" y="1841500"/>
                <a:ext cx="109537" cy="149225"/>
              </a:xfrm>
              <a:custGeom>
                <a:avLst/>
                <a:gdLst>
                  <a:gd name="T0" fmla="*/ 2147483647 w 29"/>
                  <a:gd name="T1" fmla="*/ 2147483647 h 39"/>
                  <a:gd name="T2" fmla="*/ 2147483647 w 29"/>
                  <a:gd name="T3" fmla="*/ 2147483647 h 39"/>
                  <a:gd name="T4" fmla="*/ 2147483647 w 29"/>
                  <a:gd name="T5" fmla="*/ 2147483647 h 39"/>
                  <a:gd name="T6" fmla="*/ 2147483647 w 29"/>
                  <a:gd name="T7" fmla="*/ 0 h 39"/>
                  <a:gd name="T8" fmla="*/ 2147483647 w 29"/>
                  <a:gd name="T9" fmla="*/ 0 h 39"/>
                  <a:gd name="T10" fmla="*/ 2147483647 w 29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6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6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5964238" y="1841500"/>
                <a:ext cx="173037" cy="149225"/>
              </a:xfrm>
              <a:custGeom>
                <a:avLst/>
                <a:gdLst>
                  <a:gd name="T0" fmla="*/ 2147483647 w 109"/>
                  <a:gd name="T1" fmla="*/ 2147483647 h 94"/>
                  <a:gd name="T2" fmla="*/ 0 w 109"/>
                  <a:gd name="T3" fmla="*/ 2147483647 h 94"/>
                  <a:gd name="T4" fmla="*/ 2147483647 w 109"/>
                  <a:gd name="T5" fmla="*/ 0 h 94"/>
                  <a:gd name="T6" fmla="*/ 2147483647 w 109"/>
                  <a:gd name="T7" fmla="*/ 0 h 94"/>
                  <a:gd name="T8" fmla="*/ 2147483647 w 109"/>
                  <a:gd name="T9" fmla="*/ 2147483647 h 94"/>
                  <a:gd name="T10" fmla="*/ 2147483647 w 109"/>
                  <a:gd name="T11" fmla="*/ 0 h 94"/>
                  <a:gd name="T12" fmla="*/ 2147483647 w 109"/>
                  <a:gd name="T13" fmla="*/ 0 h 94"/>
                  <a:gd name="T14" fmla="*/ 2147483647 w 109"/>
                  <a:gd name="T15" fmla="*/ 2147483647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9" h="94">
                    <a:moveTo>
                      <a:pt x="48" y="94"/>
                    </a:moveTo>
                    <a:lnTo>
                      <a:pt x="0" y="94"/>
                    </a:lnTo>
                    <a:lnTo>
                      <a:pt x="3" y="0"/>
                    </a:lnTo>
                    <a:lnTo>
                      <a:pt x="48" y="0"/>
                    </a:lnTo>
                    <a:lnTo>
                      <a:pt x="45" y="67"/>
                    </a:lnTo>
                    <a:lnTo>
                      <a:pt x="88" y="0"/>
                    </a:lnTo>
                    <a:lnTo>
                      <a:pt x="109" y="0"/>
                    </a:lnTo>
                    <a:lnTo>
                      <a:pt x="48" y="94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6"/>
              <p:cNvSpPr>
                <a:spLocks noEditPoints="1"/>
              </p:cNvSpPr>
              <p:nvPr/>
            </p:nvSpPr>
            <p:spPr bwMode="auto">
              <a:xfrm>
                <a:off x="61261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5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9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6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 noEditPoints="1"/>
              </p:cNvSpPr>
              <p:nvPr/>
            </p:nvSpPr>
            <p:spPr bwMode="auto">
              <a:xfrm>
                <a:off x="63293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2147483647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0 w 56"/>
                  <a:gd name="T17" fmla="*/ 2147483647 h 39"/>
                  <a:gd name="T18" fmla="*/ 2147483647 w 56"/>
                  <a:gd name="T19" fmla="*/ 0 h 39"/>
                  <a:gd name="T20" fmla="*/ 2147483647 w 56"/>
                  <a:gd name="T21" fmla="*/ 0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2147483647 w 56"/>
                  <a:gd name="T29" fmla="*/ 2147483647 h 39"/>
                  <a:gd name="T30" fmla="*/ 2147483647 w 56"/>
                  <a:gd name="T31" fmla="*/ 2147483647 h 39"/>
                  <a:gd name="T32" fmla="*/ 2147483647 w 56"/>
                  <a:gd name="T33" fmla="*/ 2147483647 h 39"/>
                  <a:gd name="T34" fmla="*/ 2147483647 w 56"/>
                  <a:gd name="T35" fmla="*/ 2147483647 h 39"/>
                  <a:gd name="T36" fmla="*/ 2147483647 w 56"/>
                  <a:gd name="T37" fmla="*/ 2147483647 h 39"/>
                  <a:gd name="T38" fmla="*/ 2147483647 w 56"/>
                  <a:gd name="T39" fmla="*/ 2147483647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9">
                    <a:moveTo>
                      <a:pt x="50" y="21"/>
                    </a:moveTo>
                    <a:cubicBezTo>
                      <a:pt x="49" y="24"/>
                      <a:pt x="46" y="27"/>
                      <a:pt x="43" y="2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9" y="39"/>
                      <a:pt x="27" y="37"/>
                      <a:pt x="27" y="3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 noEditPoints="1"/>
              </p:cNvSpPr>
              <p:nvPr/>
            </p:nvSpPr>
            <p:spPr bwMode="auto">
              <a:xfrm>
                <a:off x="6548438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0 h 39"/>
                  <a:gd name="T30" fmla="*/ 2147483647 w 55"/>
                  <a:gd name="T31" fmla="*/ 0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39">
                    <a:moveTo>
                      <a:pt x="50" y="16"/>
                    </a:moveTo>
                    <a:cubicBezTo>
                      <a:pt x="49" y="19"/>
                      <a:pt x="46" y="22"/>
                      <a:pt x="4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675481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6958013" y="1955800"/>
                <a:ext cx="55562" cy="34925"/>
              </a:xfrm>
              <a:custGeom>
                <a:avLst/>
                <a:gdLst>
                  <a:gd name="T0" fmla="*/ 2147483647 w 35"/>
                  <a:gd name="T1" fmla="*/ 2147483647 h 22"/>
                  <a:gd name="T2" fmla="*/ 0 w 35"/>
                  <a:gd name="T3" fmla="*/ 2147483647 h 22"/>
                  <a:gd name="T4" fmla="*/ 2147483647 w 35"/>
                  <a:gd name="T5" fmla="*/ 0 h 22"/>
                  <a:gd name="T6" fmla="*/ 2147483647 w 35"/>
                  <a:gd name="T7" fmla="*/ 0 h 22"/>
                  <a:gd name="T8" fmla="*/ 2147483647 w 35"/>
                  <a:gd name="T9" fmla="*/ 214748364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28" y="22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0" y="6249988"/>
            <a:ext cx="9144000" cy="369887"/>
          </a:xfrm>
          <a:prstGeom prst="rect">
            <a:avLst/>
          </a:prstGeom>
          <a:noFill/>
          <a:effectLst/>
        </p:spPr>
        <p:txBody>
          <a:bodyPr lIns="91418" tIns="45709" rIns="91418" bIns="4570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Defense </a:t>
            </a:r>
            <a:r>
              <a:rPr lang="en-US" altLang="en-US" sz="1800" dirty="0">
                <a:solidFill>
                  <a:srgbClr val="661E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Energy </a:t>
            </a:r>
            <a:r>
              <a:rPr lang="en-US" altLang="en-US" sz="1800" dirty="0">
                <a:solidFill>
                  <a:srgbClr val="661E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Information Management </a:t>
            </a:r>
            <a:r>
              <a:rPr lang="en-US" altLang="en-US" sz="1800" dirty="0">
                <a:solidFill>
                  <a:srgbClr val="661E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 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National Security </a:t>
            </a:r>
            <a:r>
              <a:rPr lang="en-US" altLang="en-US" sz="1800" dirty="0">
                <a:solidFill>
                  <a:srgbClr val="661E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 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Space</a:t>
            </a:r>
            <a:r>
              <a:rPr lang="en-US" altLang="en-US" sz="1800" dirty="0">
                <a:solidFill>
                  <a:srgbClr val="661E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| 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4777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rushed St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416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4F91F1-26FE-4AB5-B9FF-060003F6B845}" type="datetimeFigureOut">
              <a:rPr lang="en-US"/>
              <a:pPr>
                <a:defRPr/>
              </a:pPr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69DE130F-EAB9-459A-AA8C-292D5332A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2228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16083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403350" y="2389188"/>
            <a:ext cx="6315075" cy="1820862"/>
            <a:chOff x="718520" y="1132128"/>
            <a:chExt cx="3525494" cy="1017212"/>
          </a:xfrm>
        </p:grpSpPr>
        <p:pic>
          <p:nvPicPr>
            <p:cNvPr id="8" name="Picture 7" descr="MCR logo med res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520" y="1132128"/>
              <a:ext cx="1263789" cy="1017212"/>
            </a:xfrm>
            <a:prstGeom prst="rect">
              <a:avLst/>
            </a:prstGeom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14928" y="1599781"/>
              <a:ext cx="2229086" cy="287592"/>
              <a:chOff x="3408363" y="1525588"/>
              <a:chExt cx="3605212" cy="465137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427413" y="1525588"/>
                <a:ext cx="201612" cy="146050"/>
              </a:xfrm>
              <a:custGeom>
                <a:avLst/>
                <a:gdLst>
                  <a:gd name="T0" fmla="*/ 2147483647 w 54"/>
                  <a:gd name="T1" fmla="*/ 2147483647 h 38"/>
                  <a:gd name="T2" fmla="*/ 2147483647 w 54"/>
                  <a:gd name="T3" fmla="*/ 2147483647 h 38"/>
                  <a:gd name="T4" fmla="*/ 2147483647 w 54"/>
                  <a:gd name="T5" fmla="*/ 2147483647 h 38"/>
                  <a:gd name="T6" fmla="*/ 2147483647 w 54"/>
                  <a:gd name="T7" fmla="*/ 2147483647 h 38"/>
                  <a:gd name="T8" fmla="*/ 2147483647 w 54"/>
                  <a:gd name="T9" fmla="*/ 2147483647 h 38"/>
                  <a:gd name="T10" fmla="*/ 2147483647 w 54"/>
                  <a:gd name="T11" fmla="*/ 2147483647 h 38"/>
                  <a:gd name="T12" fmla="*/ 2147483647 w 54"/>
                  <a:gd name="T13" fmla="*/ 2147483647 h 38"/>
                  <a:gd name="T14" fmla="*/ 2147483647 w 54"/>
                  <a:gd name="T15" fmla="*/ 2147483647 h 38"/>
                  <a:gd name="T16" fmla="*/ 2147483647 w 54"/>
                  <a:gd name="T17" fmla="*/ 2147483647 h 38"/>
                  <a:gd name="T18" fmla="*/ 2147483647 w 54"/>
                  <a:gd name="T19" fmla="*/ 2147483647 h 38"/>
                  <a:gd name="T20" fmla="*/ 2147483647 w 54"/>
                  <a:gd name="T21" fmla="*/ 2147483647 h 38"/>
                  <a:gd name="T22" fmla="*/ 2147483647 w 54"/>
                  <a:gd name="T23" fmla="*/ 2147483647 h 38"/>
                  <a:gd name="T24" fmla="*/ 2147483647 w 54"/>
                  <a:gd name="T25" fmla="*/ 2147483647 h 38"/>
                  <a:gd name="T26" fmla="*/ 2147483647 w 54"/>
                  <a:gd name="T27" fmla="*/ 2147483647 h 38"/>
                  <a:gd name="T28" fmla="*/ 2147483647 w 54"/>
                  <a:gd name="T29" fmla="*/ 2147483647 h 38"/>
                  <a:gd name="T30" fmla="*/ 2147483647 w 54"/>
                  <a:gd name="T31" fmla="*/ 2147483647 h 38"/>
                  <a:gd name="T32" fmla="*/ 2147483647 w 54"/>
                  <a:gd name="T33" fmla="*/ 2147483647 h 38"/>
                  <a:gd name="T34" fmla="*/ 2147483647 w 54"/>
                  <a:gd name="T35" fmla="*/ 0 h 38"/>
                  <a:gd name="T36" fmla="*/ 2147483647 w 54"/>
                  <a:gd name="T37" fmla="*/ 0 h 38"/>
                  <a:gd name="T38" fmla="*/ 2147483647 w 54"/>
                  <a:gd name="T39" fmla="*/ 2147483647 h 38"/>
                  <a:gd name="T40" fmla="*/ 2147483647 w 54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38">
                    <a:moveTo>
                      <a:pt x="51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2"/>
                      <a:pt x="27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3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3622675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2147483647 w 56"/>
                  <a:gd name="T15" fmla="*/ 2147483647 h 38"/>
                  <a:gd name="T16" fmla="*/ 0 w 56"/>
                  <a:gd name="T17" fmla="*/ 2147483647 h 38"/>
                  <a:gd name="T18" fmla="*/ 2147483647 w 56"/>
                  <a:gd name="T19" fmla="*/ 0 h 38"/>
                  <a:gd name="T20" fmla="*/ 2147483647 w 56"/>
                  <a:gd name="T21" fmla="*/ 0 h 38"/>
                  <a:gd name="T22" fmla="*/ 2147483647 w 56"/>
                  <a:gd name="T23" fmla="*/ 2147483647 h 38"/>
                  <a:gd name="T24" fmla="*/ 2147483647 w 56"/>
                  <a:gd name="T25" fmla="*/ 2147483647 h 38"/>
                  <a:gd name="T26" fmla="*/ 2147483647 w 56"/>
                  <a:gd name="T27" fmla="*/ 2147483647 h 38"/>
                  <a:gd name="T28" fmla="*/ 2147483647 w 56"/>
                  <a:gd name="T29" fmla="*/ 2147483647 h 38"/>
                  <a:gd name="T30" fmla="*/ 2147483647 w 56"/>
                  <a:gd name="T31" fmla="*/ 2147483647 h 38"/>
                  <a:gd name="T32" fmla="*/ 2147483647 w 56"/>
                  <a:gd name="T33" fmla="*/ 2147483647 h 38"/>
                  <a:gd name="T34" fmla="*/ 2147483647 w 56"/>
                  <a:gd name="T35" fmla="*/ 2147483647 h 38"/>
                  <a:gd name="T36" fmla="*/ 2147483647 w 56"/>
                  <a:gd name="T37" fmla="*/ 2147483647 h 38"/>
                  <a:gd name="T38" fmla="*/ 2147483647 w 56"/>
                  <a:gd name="T39" fmla="*/ 2147483647 h 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8">
                    <a:moveTo>
                      <a:pt x="50" y="21"/>
                    </a:moveTo>
                    <a:cubicBezTo>
                      <a:pt x="49" y="24"/>
                      <a:pt x="45" y="26"/>
                      <a:pt x="42" y="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8" y="38"/>
                      <a:pt x="27" y="37"/>
                      <a:pt x="26" y="3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4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2"/>
                      <a:pt x="32" y="20"/>
                      <a:pt x="33" y="1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6"/>
                      <a:pt x="36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3832225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2" y="3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3963988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6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4100513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4213225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0 h 38"/>
                  <a:gd name="T36" fmla="*/ 2147483647 w 55"/>
                  <a:gd name="T37" fmla="*/ 0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4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411663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0 h 38"/>
                  <a:gd name="T30" fmla="*/ 2147483647 w 55"/>
                  <a:gd name="T31" fmla="*/ 0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2147483647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2147483647 w 55"/>
                  <a:gd name="T45" fmla="*/ 2147483647 h 38"/>
                  <a:gd name="T46" fmla="*/ 2147483647 w 55"/>
                  <a:gd name="T47" fmla="*/ 2147483647 h 38"/>
                  <a:gd name="T48" fmla="*/ 2147483647 w 55"/>
                  <a:gd name="T49" fmla="*/ 2147483647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19"/>
                      <a:pt x="9" y="17"/>
                      <a:pt x="13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1" y="17"/>
                      <a:pt x="33" y="16"/>
                      <a:pt x="34" y="14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  <a:moveTo>
                      <a:pt x="26" y="22"/>
                    </a:moveTo>
                    <a:cubicBezTo>
                      <a:pt x="24" y="22"/>
                      <a:pt x="23" y="23"/>
                      <a:pt x="22" y="24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4622800" y="1525588"/>
                <a:ext cx="173037" cy="146050"/>
              </a:xfrm>
              <a:custGeom>
                <a:avLst/>
                <a:gdLst>
                  <a:gd name="T0" fmla="*/ 2147483647 w 46"/>
                  <a:gd name="T1" fmla="*/ 2147483647 h 38"/>
                  <a:gd name="T2" fmla="*/ 2147483647 w 46"/>
                  <a:gd name="T3" fmla="*/ 2147483647 h 38"/>
                  <a:gd name="T4" fmla="*/ 2147483647 w 46"/>
                  <a:gd name="T5" fmla="*/ 2147483647 h 38"/>
                  <a:gd name="T6" fmla="*/ 2147483647 w 46"/>
                  <a:gd name="T7" fmla="*/ 2147483647 h 38"/>
                  <a:gd name="T8" fmla="*/ 2147483647 w 46"/>
                  <a:gd name="T9" fmla="*/ 0 h 38"/>
                  <a:gd name="T10" fmla="*/ 2147483647 w 46"/>
                  <a:gd name="T11" fmla="*/ 0 h 38"/>
                  <a:gd name="T12" fmla="*/ 2147483647 w 46"/>
                  <a:gd name="T13" fmla="*/ 2147483647 h 38"/>
                  <a:gd name="T14" fmla="*/ 2147483647 w 46"/>
                  <a:gd name="T15" fmla="*/ 2147483647 h 38"/>
                  <a:gd name="T16" fmla="*/ 2147483647 w 46"/>
                  <a:gd name="T17" fmla="*/ 2147483647 h 38"/>
                  <a:gd name="T18" fmla="*/ 2147483647 w 46"/>
                  <a:gd name="T19" fmla="*/ 2147483647 h 38"/>
                  <a:gd name="T20" fmla="*/ 2147483647 w 46"/>
                  <a:gd name="T21" fmla="*/ 2147483647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8">
                    <a:moveTo>
                      <a:pt x="44" y="32"/>
                    </a:moveTo>
                    <a:cubicBezTo>
                      <a:pt x="43" y="36"/>
                      <a:pt x="39" y="38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4892675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9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5032375" y="1525588"/>
                <a:ext cx="214312" cy="146050"/>
              </a:xfrm>
              <a:custGeom>
                <a:avLst/>
                <a:gdLst>
                  <a:gd name="T0" fmla="*/ 2147483647 w 57"/>
                  <a:gd name="T1" fmla="*/ 2147483647 h 38"/>
                  <a:gd name="T2" fmla="*/ 2147483647 w 57"/>
                  <a:gd name="T3" fmla="*/ 2147483647 h 38"/>
                  <a:gd name="T4" fmla="*/ 2147483647 w 57"/>
                  <a:gd name="T5" fmla="*/ 2147483647 h 38"/>
                  <a:gd name="T6" fmla="*/ 2147483647 w 57"/>
                  <a:gd name="T7" fmla="*/ 2147483647 h 38"/>
                  <a:gd name="T8" fmla="*/ 2147483647 w 57"/>
                  <a:gd name="T9" fmla="*/ 2147483647 h 38"/>
                  <a:gd name="T10" fmla="*/ 2147483647 w 57"/>
                  <a:gd name="T11" fmla="*/ 2147483647 h 38"/>
                  <a:gd name="T12" fmla="*/ 0 w 57"/>
                  <a:gd name="T13" fmla="*/ 2147483647 h 38"/>
                  <a:gd name="T14" fmla="*/ 2147483647 w 57"/>
                  <a:gd name="T15" fmla="*/ 0 h 38"/>
                  <a:gd name="T16" fmla="*/ 2147483647 w 57"/>
                  <a:gd name="T17" fmla="*/ 0 h 38"/>
                  <a:gd name="T18" fmla="*/ 2147483647 w 57"/>
                  <a:gd name="T19" fmla="*/ 2147483647 h 38"/>
                  <a:gd name="T20" fmla="*/ 2147483647 w 57"/>
                  <a:gd name="T21" fmla="*/ 2147483647 h 38"/>
                  <a:gd name="T22" fmla="*/ 2147483647 w 57"/>
                  <a:gd name="T23" fmla="*/ 0 h 38"/>
                  <a:gd name="T24" fmla="*/ 2147483647 w 57"/>
                  <a:gd name="T25" fmla="*/ 0 h 38"/>
                  <a:gd name="T26" fmla="*/ 2147483647 w 57"/>
                  <a:gd name="T27" fmla="*/ 2147483647 h 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5246688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5362575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0 w 55"/>
                  <a:gd name="T15" fmla="*/ 2147483647 h 38"/>
                  <a:gd name="T16" fmla="*/ 2147483647 w 55"/>
                  <a:gd name="T17" fmla="*/ 0 h 38"/>
                  <a:gd name="T18" fmla="*/ 2147483647 w 55"/>
                  <a:gd name="T19" fmla="*/ 0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7" y="3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5573713" y="1525588"/>
                <a:ext cx="219075" cy="146050"/>
              </a:xfrm>
              <a:custGeom>
                <a:avLst/>
                <a:gdLst>
                  <a:gd name="T0" fmla="*/ 2147483647 w 58"/>
                  <a:gd name="T1" fmla="*/ 2147483647 h 38"/>
                  <a:gd name="T2" fmla="*/ 2147483647 w 58"/>
                  <a:gd name="T3" fmla="*/ 2147483647 h 38"/>
                  <a:gd name="T4" fmla="*/ 2147483647 w 58"/>
                  <a:gd name="T5" fmla="*/ 2147483647 h 38"/>
                  <a:gd name="T6" fmla="*/ 2147483647 w 58"/>
                  <a:gd name="T7" fmla="*/ 2147483647 h 38"/>
                  <a:gd name="T8" fmla="*/ 2147483647 w 58"/>
                  <a:gd name="T9" fmla="*/ 2147483647 h 38"/>
                  <a:gd name="T10" fmla="*/ 2147483647 w 58"/>
                  <a:gd name="T11" fmla="*/ 2147483647 h 38"/>
                  <a:gd name="T12" fmla="*/ 2147483647 w 58"/>
                  <a:gd name="T13" fmla="*/ 2147483647 h 38"/>
                  <a:gd name="T14" fmla="*/ 2147483647 w 58"/>
                  <a:gd name="T15" fmla="*/ 2147483647 h 38"/>
                  <a:gd name="T16" fmla="*/ 2147483647 w 58"/>
                  <a:gd name="T17" fmla="*/ 2147483647 h 38"/>
                  <a:gd name="T18" fmla="*/ 2147483647 w 58"/>
                  <a:gd name="T19" fmla="*/ 2147483647 h 38"/>
                  <a:gd name="T20" fmla="*/ 0 w 58"/>
                  <a:gd name="T21" fmla="*/ 2147483647 h 38"/>
                  <a:gd name="T22" fmla="*/ 2147483647 w 58"/>
                  <a:gd name="T23" fmla="*/ 0 h 38"/>
                  <a:gd name="T24" fmla="*/ 2147483647 w 58"/>
                  <a:gd name="T25" fmla="*/ 0 h 38"/>
                  <a:gd name="T26" fmla="*/ 2147483647 w 58"/>
                  <a:gd name="T27" fmla="*/ 2147483647 h 38"/>
                  <a:gd name="T28" fmla="*/ 2147483647 w 58"/>
                  <a:gd name="T29" fmla="*/ 2147483647 h 38"/>
                  <a:gd name="T30" fmla="*/ 2147483647 w 58"/>
                  <a:gd name="T31" fmla="*/ 0 h 38"/>
                  <a:gd name="T32" fmla="*/ 2147483647 w 58"/>
                  <a:gd name="T33" fmla="*/ 0 h 38"/>
                  <a:gd name="T34" fmla="*/ 2147483647 w 58"/>
                  <a:gd name="T35" fmla="*/ 2147483647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42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19"/>
                      <a:pt x="49" y="23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8" y="32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5784850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5897563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0 w 56"/>
                  <a:gd name="T15" fmla="*/ 2147483647 h 38"/>
                  <a:gd name="T16" fmla="*/ 2147483647 w 56"/>
                  <a:gd name="T17" fmla="*/ 0 h 38"/>
                  <a:gd name="T18" fmla="*/ 2147483647 w 56"/>
                  <a:gd name="T19" fmla="*/ 0 h 38"/>
                  <a:gd name="T20" fmla="*/ 2147483647 w 56"/>
                  <a:gd name="T21" fmla="*/ 2147483647 h 38"/>
                  <a:gd name="T22" fmla="*/ 2147483647 w 56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6115050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0 h 38"/>
                  <a:gd name="T38" fmla="*/ 2147483647 w 55"/>
                  <a:gd name="T39" fmla="*/ 0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315075" y="1641475"/>
                <a:ext cx="55562" cy="30163"/>
              </a:xfrm>
              <a:custGeom>
                <a:avLst/>
                <a:gdLst>
                  <a:gd name="T0" fmla="*/ 2147483647 w 35"/>
                  <a:gd name="T1" fmla="*/ 2147483647 h 19"/>
                  <a:gd name="T2" fmla="*/ 0 w 35"/>
                  <a:gd name="T3" fmla="*/ 2147483647 h 19"/>
                  <a:gd name="T4" fmla="*/ 2147483647 w 35"/>
                  <a:gd name="T5" fmla="*/ 0 h 19"/>
                  <a:gd name="T6" fmla="*/ 2147483647 w 35"/>
                  <a:gd name="T7" fmla="*/ 0 h 19"/>
                  <a:gd name="T8" fmla="*/ 2147483647 w 35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28" y="19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4083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6"/>
                      <a:pt x="26" y="17"/>
                      <a:pt x="27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8" y="17"/>
                      <a:pt x="49" y="20"/>
                      <a:pt x="48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36115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0 h 39"/>
                  <a:gd name="T12" fmla="*/ 2147483647 w 55"/>
                  <a:gd name="T13" fmla="*/ 0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5" h="39">
                    <a:moveTo>
                      <a:pt x="45" y="33"/>
                    </a:move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5" y="33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3821113" y="1841500"/>
                <a:ext cx="169862" cy="149225"/>
              </a:xfrm>
              <a:custGeom>
                <a:avLst/>
                <a:gdLst>
                  <a:gd name="T0" fmla="*/ 2147483647 w 45"/>
                  <a:gd name="T1" fmla="*/ 2147483647 h 39"/>
                  <a:gd name="T2" fmla="*/ 2147483647 w 45"/>
                  <a:gd name="T3" fmla="*/ 2147483647 h 39"/>
                  <a:gd name="T4" fmla="*/ 2147483647 w 45"/>
                  <a:gd name="T5" fmla="*/ 2147483647 h 39"/>
                  <a:gd name="T6" fmla="*/ 2147483647 w 45"/>
                  <a:gd name="T7" fmla="*/ 2147483647 h 39"/>
                  <a:gd name="T8" fmla="*/ 2147483647 w 45"/>
                  <a:gd name="T9" fmla="*/ 0 h 39"/>
                  <a:gd name="T10" fmla="*/ 2147483647 w 45"/>
                  <a:gd name="T11" fmla="*/ 0 h 39"/>
                  <a:gd name="T12" fmla="*/ 2147483647 w 45"/>
                  <a:gd name="T13" fmla="*/ 2147483647 h 39"/>
                  <a:gd name="T14" fmla="*/ 2147483647 w 45"/>
                  <a:gd name="T15" fmla="*/ 2147483647 h 39"/>
                  <a:gd name="T16" fmla="*/ 2147483647 w 45"/>
                  <a:gd name="T17" fmla="*/ 2147483647 h 39"/>
                  <a:gd name="T18" fmla="*/ 2147483647 w 45"/>
                  <a:gd name="T19" fmla="*/ 2147483647 h 39"/>
                  <a:gd name="T20" fmla="*/ 2147483647 w 45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43" y="33"/>
                    </a:moveTo>
                    <a:cubicBezTo>
                      <a:pt x="42" y="36"/>
                      <a:pt x="38" y="39"/>
                      <a:pt x="3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40052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0 h 39"/>
                  <a:gd name="T10" fmla="*/ 2147483647 w 56"/>
                  <a:gd name="T11" fmla="*/ 0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0 h 39"/>
                  <a:gd name="T22" fmla="*/ 2147483647 w 56"/>
                  <a:gd name="T23" fmla="*/ 0 h 39"/>
                  <a:gd name="T24" fmla="*/ 2147483647 w 56"/>
                  <a:gd name="T25" fmla="*/ 2147483647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39">
                    <a:moveTo>
                      <a:pt x="45" y="33"/>
                    </a:move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4235450" y="1841500"/>
                <a:ext cx="157162" cy="149225"/>
              </a:xfrm>
              <a:custGeom>
                <a:avLst/>
                <a:gdLst>
                  <a:gd name="T0" fmla="*/ 2147483647 w 99"/>
                  <a:gd name="T1" fmla="*/ 2147483647 h 94"/>
                  <a:gd name="T2" fmla="*/ 2147483647 w 99"/>
                  <a:gd name="T3" fmla="*/ 2147483647 h 94"/>
                  <a:gd name="T4" fmla="*/ 2147483647 w 99"/>
                  <a:gd name="T5" fmla="*/ 2147483647 h 94"/>
                  <a:gd name="T6" fmla="*/ 0 w 99"/>
                  <a:gd name="T7" fmla="*/ 2147483647 h 94"/>
                  <a:gd name="T8" fmla="*/ 2147483647 w 99"/>
                  <a:gd name="T9" fmla="*/ 2147483647 h 94"/>
                  <a:gd name="T10" fmla="*/ 0 w 99"/>
                  <a:gd name="T11" fmla="*/ 2147483647 h 94"/>
                  <a:gd name="T12" fmla="*/ 2147483647 w 99"/>
                  <a:gd name="T13" fmla="*/ 0 h 94"/>
                  <a:gd name="T14" fmla="*/ 2147483647 w 99"/>
                  <a:gd name="T15" fmla="*/ 0 h 94"/>
                  <a:gd name="T16" fmla="*/ 2147483647 w 99"/>
                  <a:gd name="T17" fmla="*/ 2147483647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9" h="94">
                    <a:moveTo>
                      <a:pt x="97" y="12"/>
                    </a:moveTo>
                    <a:lnTo>
                      <a:pt x="69" y="12"/>
                    </a:lnTo>
                    <a:lnTo>
                      <a:pt x="42" y="94"/>
                    </a:lnTo>
                    <a:lnTo>
                      <a:pt x="0" y="94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99" y="0"/>
                    </a:lnTo>
                    <a:lnTo>
                      <a:pt x="97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4378325" y="1841500"/>
                <a:ext cx="112712" cy="149225"/>
              </a:xfrm>
              <a:custGeom>
                <a:avLst/>
                <a:gdLst>
                  <a:gd name="T0" fmla="*/ 2147483647 w 30"/>
                  <a:gd name="T1" fmla="*/ 2147483647 h 39"/>
                  <a:gd name="T2" fmla="*/ 2147483647 w 30"/>
                  <a:gd name="T3" fmla="*/ 2147483647 h 39"/>
                  <a:gd name="T4" fmla="*/ 2147483647 w 30"/>
                  <a:gd name="T5" fmla="*/ 2147483647 h 39"/>
                  <a:gd name="T6" fmla="*/ 2147483647 w 30"/>
                  <a:gd name="T7" fmla="*/ 0 h 39"/>
                  <a:gd name="T8" fmla="*/ 2147483647 w 30"/>
                  <a:gd name="T9" fmla="*/ 0 h 39"/>
                  <a:gd name="T10" fmla="*/ 2147483647 w 30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17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8"/>
              <p:cNvSpPr>
                <a:spLocks noEditPoints="1"/>
              </p:cNvSpPr>
              <p:nvPr/>
            </p:nvSpPr>
            <p:spPr bwMode="auto">
              <a:xfrm>
                <a:off x="449421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0 h 39"/>
                  <a:gd name="T12" fmla="*/ 2147483647 w 54"/>
                  <a:gd name="T13" fmla="*/ 0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" h="39">
                    <a:moveTo>
                      <a:pt x="44" y="33"/>
                    </a:move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44" y="33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4705350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0 w 55"/>
                  <a:gd name="T15" fmla="*/ 2147483647 h 39"/>
                  <a:gd name="T16" fmla="*/ 2147483647 w 55"/>
                  <a:gd name="T17" fmla="*/ 0 h 39"/>
                  <a:gd name="T18" fmla="*/ 2147483647 w 55"/>
                  <a:gd name="T19" fmla="*/ 0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9">
                    <a:moveTo>
                      <a:pt x="4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28" y="39"/>
                      <a:pt x="26" y="36"/>
                      <a:pt x="28" y="33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6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49196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6"/>
                      <a:pt x="26" y="17"/>
                      <a:pt x="28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20"/>
                      <a:pt x="49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 noEditPoints="1"/>
              </p:cNvSpPr>
              <p:nvPr/>
            </p:nvSpPr>
            <p:spPr bwMode="auto">
              <a:xfrm>
                <a:off x="5213350" y="1841500"/>
                <a:ext cx="209550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7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 noEditPoints="1"/>
              </p:cNvSpPr>
              <p:nvPr/>
            </p:nvSpPr>
            <p:spPr bwMode="auto">
              <a:xfrm>
                <a:off x="54276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6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5634038" y="1841500"/>
                <a:ext cx="173037" cy="149225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2147483647 w 46"/>
                  <a:gd name="T7" fmla="*/ 2147483647 h 39"/>
                  <a:gd name="T8" fmla="*/ 2147483647 w 46"/>
                  <a:gd name="T9" fmla="*/ 0 h 39"/>
                  <a:gd name="T10" fmla="*/ 2147483647 w 46"/>
                  <a:gd name="T11" fmla="*/ 0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9">
                    <a:moveTo>
                      <a:pt x="44" y="33"/>
                    </a:moveTo>
                    <a:cubicBezTo>
                      <a:pt x="43" y="36"/>
                      <a:pt x="39" y="39"/>
                      <a:pt x="36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5826125" y="1841500"/>
                <a:ext cx="109537" cy="149225"/>
              </a:xfrm>
              <a:custGeom>
                <a:avLst/>
                <a:gdLst>
                  <a:gd name="T0" fmla="*/ 2147483647 w 29"/>
                  <a:gd name="T1" fmla="*/ 2147483647 h 39"/>
                  <a:gd name="T2" fmla="*/ 2147483647 w 29"/>
                  <a:gd name="T3" fmla="*/ 2147483647 h 39"/>
                  <a:gd name="T4" fmla="*/ 2147483647 w 29"/>
                  <a:gd name="T5" fmla="*/ 2147483647 h 39"/>
                  <a:gd name="T6" fmla="*/ 2147483647 w 29"/>
                  <a:gd name="T7" fmla="*/ 0 h 39"/>
                  <a:gd name="T8" fmla="*/ 2147483647 w 29"/>
                  <a:gd name="T9" fmla="*/ 0 h 39"/>
                  <a:gd name="T10" fmla="*/ 2147483647 w 29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6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6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5964238" y="1841500"/>
                <a:ext cx="173037" cy="149225"/>
              </a:xfrm>
              <a:custGeom>
                <a:avLst/>
                <a:gdLst>
                  <a:gd name="T0" fmla="*/ 2147483647 w 109"/>
                  <a:gd name="T1" fmla="*/ 2147483647 h 94"/>
                  <a:gd name="T2" fmla="*/ 0 w 109"/>
                  <a:gd name="T3" fmla="*/ 2147483647 h 94"/>
                  <a:gd name="T4" fmla="*/ 2147483647 w 109"/>
                  <a:gd name="T5" fmla="*/ 0 h 94"/>
                  <a:gd name="T6" fmla="*/ 2147483647 w 109"/>
                  <a:gd name="T7" fmla="*/ 0 h 94"/>
                  <a:gd name="T8" fmla="*/ 2147483647 w 109"/>
                  <a:gd name="T9" fmla="*/ 2147483647 h 94"/>
                  <a:gd name="T10" fmla="*/ 2147483647 w 109"/>
                  <a:gd name="T11" fmla="*/ 0 h 94"/>
                  <a:gd name="T12" fmla="*/ 2147483647 w 109"/>
                  <a:gd name="T13" fmla="*/ 0 h 94"/>
                  <a:gd name="T14" fmla="*/ 2147483647 w 109"/>
                  <a:gd name="T15" fmla="*/ 2147483647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9" h="94">
                    <a:moveTo>
                      <a:pt x="48" y="94"/>
                    </a:moveTo>
                    <a:lnTo>
                      <a:pt x="0" y="94"/>
                    </a:lnTo>
                    <a:lnTo>
                      <a:pt x="3" y="0"/>
                    </a:lnTo>
                    <a:lnTo>
                      <a:pt x="48" y="0"/>
                    </a:lnTo>
                    <a:lnTo>
                      <a:pt x="45" y="67"/>
                    </a:lnTo>
                    <a:lnTo>
                      <a:pt x="88" y="0"/>
                    </a:lnTo>
                    <a:lnTo>
                      <a:pt x="109" y="0"/>
                    </a:lnTo>
                    <a:lnTo>
                      <a:pt x="48" y="94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6"/>
              <p:cNvSpPr>
                <a:spLocks noEditPoints="1"/>
              </p:cNvSpPr>
              <p:nvPr/>
            </p:nvSpPr>
            <p:spPr bwMode="auto">
              <a:xfrm>
                <a:off x="61261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5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9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6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 noEditPoints="1"/>
              </p:cNvSpPr>
              <p:nvPr/>
            </p:nvSpPr>
            <p:spPr bwMode="auto">
              <a:xfrm>
                <a:off x="63293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2147483647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0 w 56"/>
                  <a:gd name="T17" fmla="*/ 2147483647 h 39"/>
                  <a:gd name="T18" fmla="*/ 2147483647 w 56"/>
                  <a:gd name="T19" fmla="*/ 0 h 39"/>
                  <a:gd name="T20" fmla="*/ 2147483647 w 56"/>
                  <a:gd name="T21" fmla="*/ 0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2147483647 w 56"/>
                  <a:gd name="T29" fmla="*/ 2147483647 h 39"/>
                  <a:gd name="T30" fmla="*/ 2147483647 w 56"/>
                  <a:gd name="T31" fmla="*/ 2147483647 h 39"/>
                  <a:gd name="T32" fmla="*/ 2147483647 w 56"/>
                  <a:gd name="T33" fmla="*/ 2147483647 h 39"/>
                  <a:gd name="T34" fmla="*/ 2147483647 w 56"/>
                  <a:gd name="T35" fmla="*/ 2147483647 h 39"/>
                  <a:gd name="T36" fmla="*/ 2147483647 w 56"/>
                  <a:gd name="T37" fmla="*/ 2147483647 h 39"/>
                  <a:gd name="T38" fmla="*/ 2147483647 w 56"/>
                  <a:gd name="T39" fmla="*/ 2147483647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9">
                    <a:moveTo>
                      <a:pt x="50" y="21"/>
                    </a:moveTo>
                    <a:cubicBezTo>
                      <a:pt x="49" y="24"/>
                      <a:pt x="46" y="27"/>
                      <a:pt x="43" y="2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9" y="39"/>
                      <a:pt x="27" y="37"/>
                      <a:pt x="27" y="3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 noEditPoints="1"/>
              </p:cNvSpPr>
              <p:nvPr/>
            </p:nvSpPr>
            <p:spPr bwMode="auto">
              <a:xfrm>
                <a:off x="6548438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0 h 39"/>
                  <a:gd name="T30" fmla="*/ 2147483647 w 55"/>
                  <a:gd name="T31" fmla="*/ 0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39">
                    <a:moveTo>
                      <a:pt x="50" y="16"/>
                    </a:moveTo>
                    <a:cubicBezTo>
                      <a:pt x="49" y="19"/>
                      <a:pt x="46" y="22"/>
                      <a:pt x="4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675481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6958013" y="1955800"/>
                <a:ext cx="55562" cy="34925"/>
              </a:xfrm>
              <a:custGeom>
                <a:avLst/>
                <a:gdLst>
                  <a:gd name="T0" fmla="*/ 2147483647 w 35"/>
                  <a:gd name="T1" fmla="*/ 2147483647 h 22"/>
                  <a:gd name="T2" fmla="*/ 0 w 35"/>
                  <a:gd name="T3" fmla="*/ 2147483647 h 22"/>
                  <a:gd name="T4" fmla="*/ 2147483647 w 35"/>
                  <a:gd name="T5" fmla="*/ 0 h 22"/>
                  <a:gd name="T6" fmla="*/ 2147483647 w 35"/>
                  <a:gd name="T7" fmla="*/ 0 h 22"/>
                  <a:gd name="T8" fmla="*/ 2147483647 w 35"/>
                  <a:gd name="T9" fmla="*/ 214748364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28" y="22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46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2228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160838"/>
            <a:ext cx="484663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Group 63"/>
          <p:cNvGrpSpPr>
            <a:grpSpLocks/>
          </p:cNvGrpSpPr>
          <p:nvPr/>
        </p:nvGrpSpPr>
        <p:grpSpPr bwMode="auto">
          <a:xfrm>
            <a:off x="1403350" y="2389188"/>
            <a:ext cx="6315075" cy="1820862"/>
            <a:chOff x="718520" y="1132128"/>
            <a:chExt cx="3525494" cy="1017212"/>
          </a:xfrm>
        </p:grpSpPr>
        <p:pic>
          <p:nvPicPr>
            <p:cNvPr id="52" name="Picture 51" descr="MCR logo med res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520" y="1132128"/>
              <a:ext cx="1263789" cy="1017212"/>
            </a:xfrm>
            <a:prstGeom prst="rect">
              <a:avLst/>
            </a:prstGeom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3" name="Group 65"/>
            <p:cNvGrpSpPr>
              <a:grpSpLocks/>
            </p:cNvGrpSpPr>
            <p:nvPr/>
          </p:nvGrpSpPr>
          <p:grpSpPr bwMode="auto">
            <a:xfrm>
              <a:off x="2014928" y="1599781"/>
              <a:ext cx="2229086" cy="287592"/>
              <a:chOff x="3408363" y="1525588"/>
              <a:chExt cx="3605212" cy="465137"/>
            </a:xfrm>
          </p:grpSpPr>
          <p:sp>
            <p:nvSpPr>
              <p:cNvPr id="54" name="Freeform 5"/>
              <p:cNvSpPr>
                <a:spLocks/>
              </p:cNvSpPr>
              <p:nvPr/>
            </p:nvSpPr>
            <p:spPr bwMode="auto">
              <a:xfrm>
                <a:off x="3427413" y="1525588"/>
                <a:ext cx="201612" cy="146050"/>
              </a:xfrm>
              <a:custGeom>
                <a:avLst/>
                <a:gdLst>
                  <a:gd name="T0" fmla="*/ 2147483647 w 54"/>
                  <a:gd name="T1" fmla="*/ 2147483647 h 38"/>
                  <a:gd name="T2" fmla="*/ 2147483647 w 54"/>
                  <a:gd name="T3" fmla="*/ 2147483647 h 38"/>
                  <a:gd name="T4" fmla="*/ 2147483647 w 54"/>
                  <a:gd name="T5" fmla="*/ 2147483647 h 38"/>
                  <a:gd name="T6" fmla="*/ 2147483647 w 54"/>
                  <a:gd name="T7" fmla="*/ 2147483647 h 38"/>
                  <a:gd name="T8" fmla="*/ 2147483647 w 54"/>
                  <a:gd name="T9" fmla="*/ 2147483647 h 38"/>
                  <a:gd name="T10" fmla="*/ 2147483647 w 54"/>
                  <a:gd name="T11" fmla="*/ 2147483647 h 38"/>
                  <a:gd name="T12" fmla="*/ 2147483647 w 54"/>
                  <a:gd name="T13" fmla="*/ 2147483647 h 38"/>
                  <a:gd name="T14" fmla="*/ 2147483647 w 54"/>
                  <a:gd name="T15" fmla="*/ 2147483647 h 38"/>
                  <a:gd name="T16" fmla="*/ 2147483647 w 54"/>
                  <a:gd name="T17" fmla="*/ 2147483647 h 38"/>
                  <a:gd name="T18" fmla="*/ 2147483647 w 54"/>
                  <a:gd name="T19" fmla="*/ 2147483647 h 38"/>
                  <a:gd name="T20" fmla="*/ 2147483647 w 54"/>
                  <a:gd name="T21" fmla="*/ 2147483647 h 38"/>
                  <a:gd name="T22" fmla="*/ 2147483647 w 54"/>
                  <a:gd name="T23" fmla="*/ 2147483647 h 38"/>
                  <a:gd name="T24" fmla="*/ 2147483647 w 54"/>
                  <a:gd name="T25" fmla="*/ 2147483647 h 38"/>
                  <a:gd name="T26" fmla="*/ 2147483647 w 54"/>
                  <a:gd name="T27" fmla="*/ 2147483647 h 38"/>
                  <a:gd name="T28" fmla="*/ 2147483647 w 54"/>
                  <a:gd name="T29" fmla="*/ 2147483647 h 38"/>
                  <a:gd name="T30" fmla="*/ 2147483647 w 54"/>
                  <a:gd name="T31" fmla="*/ 2147483647 h 38"/>
                  <a:gd name="T32" fmla="*/ 2147483647 w 54"/>
                  <a:gd name="T33" fmla="*/ 2147483647 h 38"/>
                  <a:gd name="T34" fmla="*/ 2147483647 w 54"/>
                  <a:gd name="T35" fmla="*/ 0 h 38"/>
                  <a:gd name="T36" fmla="*/ 2147483647 w 54"/>
                  <a:gd name="T37" fmla="*/ 0 h 38"/>
                  <a:gd name="T38" fmla="*/ 2147483647 w 54"/>
                  <a:gd name="T39" fmla="*/ 2147483647 h 38"/>
                  <a:gd name="T40" fmla="*/ 2147483647 w 54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4" h="38">
                    <a:moveTo>
                      <a:pt x="51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2"/>
                      <a:pt x="27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3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1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3622675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2147483647 w 56"/>
                  <a:gd name="T15" fmla="*/ 2147483647 h 38"/>
                  <a:gd name="T16" fmla="*/ 0 w 56"/>
                  <a:gd name="T17" fmla="*/ 2147483647 h 38"/>
                  <a:gd name="T18" fmla="*/ 2147483647 w 56"/>
                  <a:gd name="T19" fmla="*/ 0 h 38"/>
                  <a:gd name="T20" fmla="*/ 2147483647 w 56"/>
                  <a:gd name="T21" fmla="*/ 0 h 38"/>
                  <a:gd name="T22" fmla="*/ 2147483647 w 56"/>
                  <a:gd name="T23" fmla="*/ 2147483647 h 38"/>
                  <a:gd name="T24" fmla="*/ 2147483647 w 56"/>
                  <a:gd name="T25" fmla="*/ 2147483647 h 38"/>
                  <a:gd name="T26" fmla="*/ 2147483647 w 56"/>
                  <a:gd name="T27" fmla="*/ 2147483647 h 38"/>
                  <a:gd name="T28" fmla="*/ 2147483647 w 56"/>
                  <a:gd name="T29" fmla="*/ 2147483647 h 38"/>
                  <a:gd name="T30" fmla="*/ 2147483647 w 56"/>
                  <a:gd name="T31" fmla="*/ 2147483647 h 38"/>
                  <a:gd name="T32" fmla="*/ 2147483647 w 56"/>
                  <a:gd name="T33" fmla="*/ 2147483647 h 38"/>
                  <a:gd name="T34" fmla="*/ 2147483647 w 56"/>
                  <a:gd name="T35" fmla="*/ 2147483647 h 38"/>
                  <a:gd name="T36" fmla="*/ 2147483647 w 56"/>
                  <a:gd name="T37" fmla="*/ 2147483647 h 38"/>
                  <a:gd name="T38" fmla="*/ 2147483647 w 56"/>
                  <a:gd name="T39" fmla="*/ 2147483647 h 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8">
                    <a:moveTo>
                      <a:pt x="50" y="21"/>
                    </a:moveTo>
                    <a:cubicBezTo>
                      <a:pt x="49" y="24"/>
                      <a:pt x="45" y="26"/>
                      <a:pt x="42" y="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8" y="38"/>
                      <a:pt x="27" y="37"/>
                      <a:pt x="26" y="3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4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2"/>
                      <a:pt x="32" y="20"/>
                      <a:pt x="33" y="1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6"/>
                      <a:pt x="36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7"/>
              <p:cNvSpPr>
                <a:spLocks/>
              </p:cNvSpPr>
              <p:nvPr/>
            </p:nvSpPr>
            <p:spPr bwMode="auto">
              <a:xfrm>
                <a:off x="3832225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2" y="3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8"/>
              <p:cNvSpPr>
                <a:spLocks/>
              </p:cNvSpPr>
              <p:nvPr/>
            </p:nvSpPr>
            <p:spPr bwMode="auto">
              <a:xfrm>
                <a:off x="3963988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6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>
                <a:off x="4100513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"/>
              <p:cNvSpPr>
                <a:spLocks/>
              </p:cNvSpPr>
              <p:nvPr/>
            </p:nvSpPr>
            <p:spPr bwMode="auto">
              <a:xfrm>
                <a:off x="4213225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0 h 38"/>
                  <a:gd name="T36" fmla="*/ 2147483647 w 55"/>
                  <a:gd name="T37" fmla="*/ 0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4" y="36"/>
                      <a:pt x="40" y="38"/>
                      <a:pt x="37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1"/>
              <p:cNvSpPr>
                <a:spLocks noEditPoints="1"/>
              </p:cNvSpPr>
              <p:nvPr/>
            </p:nvSpPr>
            <p:spPr bwMode="auto">
              <a:xfrm>
                <a:off x="4411663" y="1525588"/>
                <a:ext cx="206375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0 h 38"/>
                  <a:gd name="T30" fmla="*/ 2147483647 w 55"/>
                  <a:gd name="T31" fmla="*/ 0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2147483647 h 38"/>
                  <a:gd name="T38" fmla="*/ 2147483647 w 55"/>
                  <a:gd name="T39" fmla="*/ 2147483647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2147483647 w 55"/>
                  <a:gd name="T45" fmla="*/ 2147483647 h 38"/>
                  <a:gd name="T46" fmla="*/ 2147483647 w 55"/>
                  <a:gd name="T47" fmla="*/ 2147483647 h 38"/>
                  <a:gd name="T48" fmla="*/ 2147483647 w 55"/>
                  <a:gd name="T49" fmla="*/ 2147483647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19"/>
                      <a:pt x="9" y="17"/>
                      <a:pt x="13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1" y="17"/>
                      <a:pt x="33" y="16"/>
                      <a:pt x="34" y="14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  <a:moveTo>
                      <a:pt x="26" y="22"/>
                    </a:moveTo>
                    <a:cubicBezTo>
                      <a:pt x="24" y="22"/>
                      <a:pt x="23" y="23"/>
                      <a:pt x="22" y="24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2" y="34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4622800" y="1525588"/>
                <a:ext cx="173037" cy="146050"/>
              </a:xfrm>
              <a:custGeom>
                <a:avLst/>
                <a:gdLst>
                  <a:gd name="T0" fmla="*/ 2147483647 w 46"/>
                  <a:gd name="T1" fmla="*/ 2147483647 h 38"/>
                  <a:gd name="T2" fmla="*/ 2147483647 w 46"/>
                  <a:gd name="T3" fmla="*/ 2147483647 h 38"/>
                  <a:gd name="T4" fmla="*/ 2147483647 w 46"/>
                  <a:gd name="T5" fmla="*/ 2147483647 h 38"/>
                  <a:gd name="T6" fmla="*/ 2147483647 w 46"/>
                  <a:gd name="T7" fmla="*/ 2147483647 h 38"/>
                  <a:gd name="T8" fmla="*/ 2147483647 w 46"/>
                  <a:gd name="T9" fmla="*/ 0 h 38"/>
                  <a:gd name="T10" fmla="*/ 2147483647 w 46"/>
                  <a:gd name="T11" fmla="*/ 0 h 38"/>
                  <a:gd name="T12" fmla="*/ 2147483647 w 46"/>
                  <a:gd name="T13" fmla="*/ 2147483647 h 38"/>
                  <a:gd name="T14" fmla="*/ 2147483647 w 46"/>
                  <a:gd name="T15" fmla="*/ 2147483647 h 38"/>
                  <a:gd name="T16" fmla="*/ 2147483647 w 46"/>
                  <a:gd name="T17" fmla="*/ 2147483647 h 38"/>
                  <a:gd name="T18" fmla="*/ 2147483647 w 46"/>
                  <a:gd name="T19" fmla="*/ 2147483647 h 38"/>
                  <a:gd name="T20" fmla="*/ 2147483647 w 46"/>
                  <a:gd name="T21" fmla="*/ 2147483647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8">
                    <a:moveTo>
                      <a:pt x="44" y="32"/>
                    </a:moveTo>
                    <a:cubicBezTo>
                      <a:pt x="43" y="36"/>
                      <a:pt x="39" y="38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46" y="26"/>
                      <a:pt x="46" y="26"/>
                      <a:pt x="46" y="26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3"/>
              <p:cNvSpPr>
                <a:spLocks/>
              </p:cNvSpPr>
              <p:nvPr/>
            </p:nvSpPr>
            <p:spPr bwMode="auto">
              <a:xfrm>
                <a:off x="4892675" y="1525588"/>
                <a:ext cx="158750" cy="146050"/>
              </a:xfrm>
              <a:custGeom>
                <a:avLst/>
                <a:gdLst>
                  <a:gd name="T0" fmla="*/ 2147483647 w 100"/>
                  <a:gd name="T1" fmla="*/ 2147483647 h 92"/>
                  <a:gd name="T2" fmla="*/ 2147483647 w 100"/>
                  <a:gd name="T3" fmla="*/ 2147483647 h 92"/>
                  <a:gd name="T4" fmla="*/ 2147483647 w 100"/>
                  <a:gd name="T5" fmla="*/ 2147483647 h 92"/>
                  <a:gd name="T6" fmla="*/ 0 w 100"/>
                  <a:gd name="T7" fmla="*/ 2147483647 h 92"/>
                  <a:gd name="T8" fmla="*/ 2147483647 w 100"/>
                  <a:gd name="T9" fmla="*/ 2147483647 h 92"/>
                  <a:gd name="T10" fmla="*/ 0 w 100"/>
                  <a:gd name="T11" fmla="*/ 2147483647 h 92"/>
                  <a:gd name="T12" fmla="*/ 2147483647 w 100"/>
                  <a:gd name="T13" fmla="*/ 0 h 92"/>
                  <a:gd name="T14" fmla="*/ 2147483647 w 100"/>
                  <a:gd name="T15" fmla="*/ 0 h 92"/>
                  <a:gd name="T16" fmla="*/ 2147483647 w 100"/>
                  <a:gd name="T17" fmla="*/ 2147483647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0" h="92">
                    <a:moveTo>
                      <a:pt x="97" y="13"/>
                    </a:moveTo>
                    <a:lnTo>
                      <a:pt x="69" y="13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29" y="13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00" y="0"/>
                    </a:lnTo>
                    <a:lnTo>
                      <a:pt x="97" y="1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4"/>
              <p:cNvSpPr>
                <a:spLocks/>
              </p:cNvSpPr>
              <p:nvPr/>
            </p:nvSpPr>
            <p:spPr bwMode="auto">
              <a:xfrm>
                <a:off x="5032375" y="1525588"/>
                <a:ext cx="214312" cy="146050"/>
              </a:xfrm>
              <a:custGeom>
                <a:avLst/>
                <a:gdLst>
                  <a:gd name="T0" fmla="*/ 2147483647 w 57"/>
                  <a:gd name="T1" fmla="*/ 2147483647 h 38"/>
                  <a:gd name="T2" fmla="*/ 2147483647 w 57"/>
                  <a:gd name="T3" fmla="*/ 2147483647 h 38"/>
                  <a:gd name="T4" fmla="*/ 2147483647 w 57"/>
                  <a:gd name="T5" fmla="*/ 2147483647 h 38"/>
                  <a:gd name="T6" fmla="*/ 2147483647 w 57"/>
                  <a:gd name="T7" fmla="*/ 2147483647 h 38"/>
                  <a:gd name="T8" fmla="*/ 2147483647 w 57"/>
                  <a:gd name="T9" fmla="*/ 2147483647 h 38"/>
                  <a:gd name="T10" fmla="*/ 2147483647 w 57"/>
                  <a:gd name="T11" fmla="*/ 2147483647 h 38"/>
                  <a:gd name="T12" fmla="*/ 0 w 57"/>
                  <a:gd name="T13" fmla="*/ 2147483647 h 38"/>
                  <a:gd name="T14" fmla="*/ 2147483647 w 57"/>
                  <a:gd name="T15" fmla="*/ 0 h 38"/>
                  <a:gd name="T16" fmla="*/ 2147483647 w 57"/>
                  <a:gd name="T17" fmla="*/ 0 h 38"/>
                  <a:gd name="T18" fmla="*/ 2147483647 w 57"/>
                  <a:gd name="T19" fmla="*/ 2147483647 h 38"/>
                  <a:gd name="T20" fmla="*/ 2147483647 w 57"/>
                  <a:gd name="T21" fmla="*/ 2147483647 h 38"/>
                  <a:gd name="T22" fmla="*/ 2147483647 w 57"/>
                  <a:gd name="T23" fmla="*/ 0 h 38"/>
                  <a:gd name="T24" fmla="*/ 2147483647 w 57"/>
                  <a:gd name="T25" fmla="*/ 0 h 38"/>
                  <a:gd name="T26" fmla="*/ 2147483647 w 57"/>
                  <a:gd name="T27" fmla="*/ 2147483647 h 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5"/>
              <p:cNvSpPr>
                <a:spLocks/>
              </p:cNvSpPr>
              <p:nvPr/>
            </p:nvSpPr>
            <p:spPr bwMode="auto">
              <a:xfrm>
                <a:off x="5246688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5362575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0 w 55"/>
                  <a:gd name="T15" fmla="*/ 2147483647 h 38"/>
                  <a:gd name="T16" fmla="*/ 2147483647 w 55"/>
                  <a:gd name="T17" fmla="*/ 0 h 38"/>
                  <a:gd name="T18" fmla="*/ 2147483647 w 55"/>
                  <a:gd name="T19" fmla="*/ 0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8">
                    <a:moveTo>
                      <a:pt x="43" y="38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7" y="3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3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7"/>
              <p:cNvSpPr>
                <a:spLocks/>
              </p:cNvSpPr>
              <p:nvPr/>
            </p:nvSpPr>
            <p:spPr bwMode="auto">
              <a:xfrm>
                <a:off x="5573713" y="1525588"/>
                <a:ext cx="219075" cy="146050"/>
              </a:xfrm>
              <a:custGeom>
                <a:avLst/>
                <a:gdLst>
                  <a:gd name="T0" fmla="*/ 2147483647 w 58"/>
                  <a:gd name="T1" fmla="*/ 2147483647 h 38"/>
                  <a:gd name="T2" fmla="*/ 2147483647 w 58"/>
                  <a:gd name="T3" fmla="*/ 2147483647 h 38"/>
                  <a:gd name="T4" fmla="*/ 2147483647 w 58"/>
                  <a:gd name="T5" fmla="*/ 2147483647 h 38"/>
                  <a:gd name="T6" fmla="*/ 2147483647 w 58"/>
                  <a:gd name="T7" fmla="*/ 2147483647 h 38"/>
                  <a:gd name="T8" fmla="*/ 2147483647 w 58"/>
                  <a:gd name="T9" fmla="*/ 2147483647 h 38"/>
                  <a:gd name="T10" fmla="*/ 2147483647 w 58"/>
                  <a:gd name="T11" fmla="*/ 2147483647 h 38"/>
                  <a:gd name="T12" fmla="*/ 2147483647 w 58"/>
                  <a:gd name="T13" fmla="*/ 2147483647 h 38"/>
                  <a:gd name="T14" fmla="*/ 2147483647 w 58"/>
                  <a:gd name="T15" fmla="*/ 2147483647 h 38"/>
                  <a:gd name="T16" fmla="*/ 2147483647 w 58"/>
                  <a:gd name="T17" fmla="*/ 2147483647 h 38"/>
                  <a:gd name="T18" fmla="*/ 2147483647 w 58"/>
                  <a:gd name="T19" fmla="*/ 2147483647 h 38"/>
                  <a:gd name="T20" fmla="*/ 0 w 58"/>
                  <a:gd name="T21" fmla="*/ 2147483647 h 38"/>
                  <a:gd name="T22" fmla="*/ 2147483647 w 58"/>
                  <a:gd name="T23" fmla="*/ 0 h 38"/>
                  <a:gd name="T24" fmla="*/ 2147483647 w 58"/>
                  <a:gd name="T25" fmla="*/ 0 h 38"/>
                  <a:gd name="T26" fmla="*/ 2147483647 w 58"/>
                  <a:gd name="T27" fmla="*/ 2147483647 h 38"/>
                  <a:gd name="T28" fmla="*/ 2147483647 w 58"/>
                  <a:gd name="T29" fmla="*/ 2147483647 h 38"/>
                  <a:gd name="T30" fmla="*/ 2147483647 w 58"/>
                  <a:gd name="T31" fmla="*/ 0 h 38"/>
                  <a:gd name="T32" fmla="*/ 2147483647 w 58"/>
                  <a:gd name="T33" fmla="*/ 0 h 38"/>
                  <a:gd name="T34" fmla="*/ 2147483647 w 58"/>
                  <a:gd name="T35" fmla="*/ 2147483647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42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19"/>
                      <a:pt x="49" y="23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8"/>
                      <a:pt x="26" y="36"/>
                      <a:pt x="28" y="32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8"/>
              <p:cNvSpPr>
                <a:spLocks/>
              </p:cNvSpPr>
              <p:nvPr/>
            </p:nvSpPr>
            <p:spPr bwMode="auto">
              <a:xfrm>
                <a:off x="5784850" y="1525588"/>
                <a:ext cx="112712" cy="146050"/>
              </a:xfrm>
              <a:custGeom>
                <a:avLst/>
                <a:gdLst>
                  <a:gd name="T0" fmla="*/ 2147483647 w 30"/>
                  <a:gd name="T1" fmla="*/ 2147483647 h 38"/>
                  <a:gd name="T2" fmla="*/ 2147483647 w 30"/>
                  <a:gd name="T3" fmla="*/ 2147483647 h 38"/>
                  <a:gd name="T4" fmla="*/ 2147483647 w 30"/>
                  <a:gd name="T5" fmla="*/ 2147483647 h 38"/>
                  <a:gd name="T6" fmla="*/ 2147483647 w 30"/>
                  <a:gd name="T7" fmla="*/ 0 h 38"/>
                  <a:gd name="T8" fmla="*/ 2147483647 w 30"/>
                  <a:gd name="T9" fmla="*/ 0 h 38"/>
                  <a:gd name="T10" fmla="*/ 2147483647 w 30"/>
                  <a:gd name="T11" fmla="*/ 214748364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17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>
                <a:off x="5897563" y="1525588"/>
                <a:ext cx="209550" cy="146050"/>
              </a:xfrm>
              <a:custGeom>
                <a:avLst/>
                <a:gdLst>
                  <a:gd name="T0" fmla="*/ 2147483647 w 56"/>
                  <a:gd name="T1" fmla="*/ 2147483647 h 38"/>
                  <a:gd name="T2" fmla="*/ 2147483647 w 56"/>
                  <a:gd name="T3" fmla="*/ 2147483647 h 38"/>
                  <a:gd name="T4" fmla="*/ 2147483647 w 56"/>
                  <a:gd name="T5" fmla="*/ 2147483647 h 38"/>
                  <a:gd name="T6" fmla="*/ 2147483647 w 56"/>
                  <a:gd name="T7" fmla="*/ 2147483647 h 38"/>
                  <a:gd name="T8" fmla="*/ 2147483647 w 56"/>
                  <a:gd name="T9" fmla="*/ 2147483647 h 38"/>
                  <a:gd name="T10" fmla="*/ 2147483647 w 56"/>
                  <a:gd name="T11" fmla="*/ 2147483647 h 38"/>
                  <a:gd name="T12" fmla="*/ 2147483647 w 56"/>
                  <a:gd name="T13" fmla="*/ 2147483647 h 38"/>
                  <a:gd name="T14" fmla="*/ 0 w 56"/>
                  <a:gd name="T15" fmla="*/ 2147483647 h 38"/>
                  <a:gd name="T16" fmla="*/ 2147483647 w 56"/>
                  <a:gd name="T17" fmla="*/ 0 h 38"/>
                  <a:gd name="T18" fmla="*/ 2147483647 w 56"/>
                  <a:gd name="T19" fmla="*/ 0 h 38"/>
                  <a:gd name="T20" fmla="*/ 2147483647 w 56"/>
                  <a:gd name="T21" fmla="*/ 2147483647 h 38"/>
                  <a:gd name="T22" fmla="*/ 2147483647 w 56"/>
                  <a:gd name="T23" fmla="*/ 214748364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38">
                    <a:moveTo>
                      <a:pt x="44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38"/>
                      <a:pt x="27" y="36"/>
                      <a:pt x="28" y="3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4" y="38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6115050" y="1525588"/>
                <a:ext cx="207962" cy="146050"/>
              </a:xfrm>
              <a:custGeom>
                <a:avLst/>
                <a:gdLst>
                  <a:gd name="T0" fmla="*/ 2147483647 w 55"/>
                  <a:gd name="T1" fmla="*/ 2147483647 h 38"/>
                  <a:gd name="T2" fmla="*/ 2147483647 w 55"/>
                  <a:gd name="T3" fmla="*/ 2147483647 h 38"/>
                  <a:gd name="T4" fmla="*/ 2147483647 w 55"/>
                  <a:gd name="T5" fmla="*/ 2147483647 h 38"/>
                  <a:gd name="T6" fmla="*/ 2147483647 w 55"/>
                  <a:gd name="T7" fmla="*/ 2147483647 h 38"/>
                  <a:gd name="T8" fmla="*/ 2147483647 w 55"/>
                  <a:gd name="T9" fmla="*/ 2147483647 h 38"/>
                  <a:gd name="T10" fmla="*/ 2147483647 w 55"/>
                  <a:gd name="T11" fmla="*/ 2147483647 h 38"/>
                  <a:gd name="T12" fmla="*/ 2147483647 w 55"/>
                  <a:gd name="T13" fmla="*/ 2147483647 h 38"/>
                  <a:gd name="T14" fmla="*/ 2147483647 w 55"/>
                  <a:gd name="T15" fmla="*/ 2147483647 h 38"/>
                  <a:gd name="T16" fmla="*/ 2147483647 w 55"/>
                  <a:gd name="T17" fmla="*/ 2147483647 h 38"/>
                  <a:gd name="T18" fmla="*/ 2147483647 w 55"/>
                  <a:gd name="T19" fmla="*/ 2147483647 h 38"/>
                  <a:gd name="T20" fmla="*/ 2147483647 w 55"/>
                  <a:gd name="T21" fmla="*/ 2147483647 h 38"/>
                  <a:gd name="T22" fmla="*/ 2147483647 w 55"/>
                  <a:gd name="T23" fmla="*/ 2147483647 h 38"/>
                  <a:gd name="T24" fmla="*/ 2147483647 w 55"/>
                  <a:gd name="T25" fmla="*/ 2147483647 h 38"/>
                  <a:gd name="T26" fmla="*/ 2147483647 w 55"/>
                  <a:gd name="T27" fmla="*/ 2147483647 h 38"/>
                  <a:gd name="T28" fmla="*/ 2147483647 w 55"/>
                  <a:gd name="T29" fmla="*/ 2147483647 h 38"/>
                  <a:gd name="T30" fmla="*/ 2147483647 w 55"/>
                  <a:gd name="T31" fmla="*/ 2147483647 h 38"/>
                  <a:gd name="T32" fmla="*/ 2147483647 w 55"/>
                  <a:gd name="T33" fmla="*/ 2147483647 h 38"/>
                  <a:gd name="T34" fmla="*/ 2147483647 w 55"/>
                  <a:gd name="T35" fmla="*/ 2147483647 h 38"/>
                  <a:gd name="T36" fmla="*/ 2147483647 w 55"/>
                  <a:gd name="T37" fmla="*/ 0 h 38"/>
                  <a:gd name="T38" fmla="*/ 2147483647 w 55"/>
                  <a:gd name="T39" fmla="*/ 0 h 38"/>
                  <a:gd name="T40" fmla="*/ 2147483647 w 55"/>
                  <a:gd name="T41" fmla="*/ 2147483647 h 38"/>
                  <a:gd name="T42" fmla="*/ 2147483647 w 55"/>
                  <a:gd name="T43" fmla="*/ 2147483647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38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2"/>
                      <a:pt x="20" y="34"/>
                      <a:pt x="21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2"/>
                      <a:pt x="28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38"/>
                      <a:pt x="0" y="36"/>
                      <a:pt x="1" y="3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1"/>
              <p:cNvSpPr>
                <a:spLocks/>
              </p:cNvSpPr>
              <p:nvPr/>
            </p:nvSpPr>
            <p:spPr bwMode="auto">
              <a:xfrm>
                <a:off x="6315075" y="1641475"/>
                <a:ext cx="55562" cy="30163"/>
              </a:xfrm>
              <a:custGeom>
                <a:avLst/>
                <a:gdLst>
                  <a:gd name="T0" fmla="*/ 2147483647 w 35"/>
                  <a:gd name="T1" fmla="*/ 2147483647 h 19"/>
                  <a:gd name="T2" fmla="*/ 0 w 35"/>
                  <a:gd name="T3" fmla="*/ 2147483647 h 19"/>
                  <a:gd name="T4" fmla="*/ 2147483647 w 35"/>
                  <a:gd name="T5" fmla="*/ 0 h 19"/>
                  <a:gd name="T6" fmla="*/ 2147483647 w 35"/>
                  <a:gd name="T7" fmla="*/ 0 h 19"/>
                  <a:gd name="T8" fmla="*/ 2147483647 w 35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28" y="19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34083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6"/>
                      <a:pt x="26" y="17"/>
                      <a:pt x="27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8" y="17"/>
                      <a:pt x="49" y="20"/>
                      <a:pt x="48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3"/>
              <p:cNvSpPr>
                <a:spLocks noEditPoints="1"/>
              </p:cNvSpPr>
              <p:nvPr/>
            </p:nvSpPr>
            <p:spPr bwMode="auto">
              <a:xfrm>
                <a:off x="36115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0 h 39"/>
                  <a:gd name="T12" fmla="*/ 2147483647 w 55"/>
                  <a:gd name="T13" fmla="*/ 0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5" h="39">
                    <a:moveTo>
                      <a:pt x="45" y="33"/>
                    </a:move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45" y="33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3821113" y="1841500"/>
                <a:ext cx="169862" cy="149225"/>
              </a:xfrm>
              <a:custGeom>
                <a:avLst/>
                <a:gdLst>
                  <a:gd name="T0" fmla="*/ 2147483647 w 45"/>
                  <a:gd name="T1" fmla="*/ 2147483647 h 39"/>
                  <a:gd name="T2" fmla="*/ 2147483647 w 45"/>
                  <a:gd name="T3" fmla="*/ 2147483647 h 39"/>
                  <a:gd name="T4" fmla="*/ 2147483647 w 45"/>
                  <a:gd name="T5" fmla="*/ 2147483647 h 39"/>
                  <a:gd name="T6" fmla="*/ 2147483647 w 45"/>
                  <a:gd name="T7" fmla="*/ 2147483647 h 39"/>
                  <a:gd name="T8" fmla="*/ 2147483647 w 45"/>
                  <a:gd name="T9" fmla="*/ 0 h 39"/>
                  <a:gd name="T10" fmla="*/ 2147483647 w 45"/>
                  <a:gd name="T11" fmla="*/ 0 h 39"/>
                  <a:gd name="T12" fmla="*/ 2147483647 w 45"/>
                  <a:gd name="T13" fmla="*/ 2147483647 h 39"/>
                  <a:gd name="T14" fmla="*/ 2147483647 w 45"/>
                  <a:gd name="T15" fmla="*/ 2147483647 h 39"/>
                  <a:gd name="T16" fmla="*/ 2147483647 w 45"/>
                  <a:gd name="T17" fmla="*/ 2147483647 h 39"/>
                  <a:gd name="T18" fmla="*/ 2147483647 w 45"/>
                  <a:gd name="T19" fmla="*/ 2147483647 h 39"/>
                  <a:gd name="T20" fmla="*/ 2147483647 w 45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43" y="33"/>
                    </a:moveTo>
                    <a:cubicBezTo>
                      <a:pt x="42" y="36"/>
                      <a:pt x="38" y="39"/>
                      <a:pt x="3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40052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0 h 39"/>
                  <a:gd name="T10" fmla="*/ 2147483647 w 56"/>
                  <a:gd name="T11" fmla="*/ 0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0 h 39"/>
                  <a:gd name="T22" fmla="*/ 2147483647 w 56"/>
                  <a:gd name="T23" fmla="*/ 0 h 39"/>
                  <a:gd name="T24" fmla="*/ 2147483647 w 56"/>
                  <a:gd name="T25" fmla="*/ 2147483647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39">
                    <a:moveTo>
                      <a:pt x="45" y="33"/>
                    </a:move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7" y="33"/>
                      <a:pt x="28" y="3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4235450" y="1841500"/>
                <a:ext cx="157162" cy="149225"/>
              </a:xfrm>
              <a:custGeom>
                <a:avLst/>
                <a:gdLst>
                  <a:gd name="T0" fmla="*/ 2147483647 w 99"/>
                  <a:gd name="T1" fmla="*/ 2147483647 h 94"/>
                  <a:gd name="T2" fmla="*/ 2147483647 w 99"/>
                  <a:gd name="T3" fmla="*/ 2147483647 h 94"/>
                  <a:gd name="T4" fmla="*/ 2147483647 w 99"/>
                  <a:gd name="T5" fmla="*/ 2147483647 h 94"/>
                  <a:gd name="T6" fmla="*/ 0 w 99"/>
                  <a:gd name="T7" fmla="*/ 2147483647 h 94"/>
                  <a:gd name="T8" fmla="*/ 2147483647 w 99"/>
                  <a:gd name="T9" fmla="*/ 2147483647 h 94"/>
                  <a:gd name="T10" fmla="*/ 0 w 99"/>
                  <a:gd name="T11" fmla="*/ 2147483647 h 94"/>
                  <a:gd name="T12" fmla="*/ 2147483647 w 99"/>
                  <a:gd name="T13" fmla="*/ 0 h 94"/>
                  <a:gd name="T14" fmla="*/ 2147483647 w 99"/>
                  <a:gd name="T15" fmla="*/ 0 h 94"/>
                  <a:gd name="T16" fmla="*/ 2147483647 w 99"/>
                  <a:gd name="T17" fmla="*/ 2147483647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9" h="94">
                    <a:moveTo>
                      <a:pt x="97" y="12"/>
                    </a:moveTo>
                    <a:lnTo>
                      <a:pt x="69" y="12"/>
                    </a:lnTo>
                    <a:lnTo>
                      <a:pt x="42" y="94"/>
                    </a:lnTo>
                    <a:lnTo>
                      <a:pt x="0" y="94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99" y="0"/>
                    </a:lnTo>
                    <a:lnTo>
                      <a:pt x="97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4378325" y="1841500"/>
                <a:ext cx="112712" cy="149225"/>
              </a:xfrm>
              <a:custGeom>
                <a:avLst/>
                <a:gdLst>
                  <a:gd name="T0" fmla="*/ 2147483647 w 30"/>
                  <a:gd name="T1" fmla="*/ 2147483647 h 39"/>
                  <a:gd name="T2" fmla="*/ 2147483647 w 30"/>
                  <a:gd name="T3" fmla="*/ 2147483647 h 39"/>
                  <a:gd name="T4" fmla="*/ 2147483647 w 30"/>
                  <a:gd name="T5" fmla="*/ 2147483647 h 39"/>
                  <a:gd name="T6" fmla="*/ 2147483647 w 30"/>
                  <a:gd name="T7" fmla="*/ 0 h 39"/>
                  <a:gd name="T8" fmla="*/ 2147483647 w 30"/>
                  <a:gd name="T9" fmla="*/ 0 h 39"/>
                  <a:gd name="T10" fmla="*/ 2147483647 w 30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17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8"/>
              <p:cNvSpPr>
                <a:spLocks noEditPoints="1"/>
              </p:cNvSpPr>
              <p:nvPr/>
            </p:nvSpPr>
            <p:spPr bwMode="auto">
              <a:xfrm>
                <a:off x="449421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0 h 39"/>
                  <a:gd name="T12" fmla="*/ 2147483647 w 54"/>
                  <a:gd name="T13" fmla="*/ 0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" h="39">
                    <a:moveTo>
                      <a:pt x="44" y="33"/>
                    </a:move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44" y="33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4705350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0 w 55"/>
                  <a:gd name="T15" fmla="*/ 2147483647 h 39"/>
                  <a:gd name="T16" fmla="*/ 2147483647 w 55"/>
                  <a:gd name="T17" fmla="*/ 0 h 39"/>
                  <a:gd name="T18" fmla="*/ 2147483647 w 55"/>
                  <a:gd name="T19" fmla="*/ 0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39">
                    <a:moveTo>
                      <a:pt x="43" y="39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28" y="39"/>
                      <a:pt x="26" y="36"/>
                      <a:pt x="28" y="33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6" y="5"/>
                      <a:pt x="34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0"/>
              <p:cNvSpPr>
                <a:spLocks/>
              </p:cNvSpPr>
              <p:nvPr/>
            </p:nvSpPr>
            <p:spPr bwMode="auto">
              <a:xfrm>
                <a:off x="4919663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2147483647 h 39"/>
                  <a:gd name="T30" fmla="*/ 2147483647 w 55"/>
                  <a:gd name="T31" fmla="*/ 2147483647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0 h 39"/>
                  <a:gd name="T52" fmla="*/ 2147483647 w 55"/>
                  <a:gd name="T53" fmla="*/ 0 h 39"/>
                  <a:gd name="T54" fmla="*/ 2147483647 w 55"/>
                  <a:gd name="T55" fmla="*/ 2147483647 h 39"/>
                  <a:gd name="T56" fmla="*/ 2147483647 w 55"/>
                  <a:gd name="T57" fmla="*/ 2147483647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39">
                    <a:moveTo>
                      <a:pt x="5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5"/>
                      <a:pt x="28" y="6"/>
                      <a:pt x="28" y="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6"/>
                      <a:pt x="26" y="17"/>
                      <a:pt x="28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8" y="17"/>
                      <a:pt x="50" y="20"/>
                      <a:pt x="49" y="23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1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2" y="3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20" y="34"/>
                      <a:pt x="22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6" y="34"/>
                      <a:pt x="27" y="33"/>
                      <a:pt x="28" y="3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3"/>
                      <a:pt x="30" y="22"/>
                      <a:pt x="28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8" y="22"/>
                      <a:pt x="6" y="19"/>
                      <a:pt x="7" y="1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3"/>
                      <a:pt x="15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5" y="3"/>
                      <a:pt x="54" y="6"/>
                    </a:cubicBez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1"/>
              <p:cNvSpPr>
                <a:spLocks noEditPoints="1"/>
              </p:cNvSpPr>
              <p:nvPr/>
            </p:nvSpPr>
            <p:spPr bwMode="auto">
              <a:xfrm>
                <a:off x="5213350" y="1841500"/>
                <a:ext cx="209550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7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2"/>
              <p:cNvSpPr>
                <a:spLocks noEditPoints="1"/>
              </p:cNvSpPr>
              <p:nvPr/>
            </p:nvSpPr>
            <p:spPr bwMode="auto">
              <a:xfrm>
                <a:off x="54276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6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634038" y="1841500"/>
                <a:ext cx="173037" cy="149225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2147483647 w 46"/>
                  <a:gd name="T7" fmla="*/ 2147483647 h 39"/>
                  <a:gd name="T8" fmla="*/ 2147483647 w 46"/>
                  <a:gd name="T9" fmla="*/ 0 h 39"/>
                  <a:gd name="T10" fmla="*/ 2147483647 w 46"/>
                  <a:gd name="T11" fmla="*/ 0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9">
                    <a:moveTo>
                      <a:pt x="44" y="33"/>
                    </a:moveTo>
                    <a:cubicBezTo>
                      <a:pt x="43" y="36"/>
                      <a:pt x="39" y="39"/>
                      <a:pt x="36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4"/>
              <p:cNvSpPr>
                <a:spLocks/>
              </p:cNvSpPr>
              <p:nvPr/>
            </p:nvSpPr>
            <p:spPr bwMode="auto">
              <a:xfrm>
                <a:off x="5826125" y="1841500"/>
                <a:ext cx="109537" cy="149225"/>
              </a:xfrm>
              <a:custGeom>
                <a:avLst/>
                <a:gdLst>
                  <a:gd name="T0" fmla="*/ 2147483647 w 29"/>
                  <a:gd name="T1" fmla="*/ 2147483647 h 39"/>
                  <a:gd name="T2" fmla="*/ 2147483647 w 29"/>
                  <a:gd name="T3" fmla="*/ 2147483647 h 39"/>
                  <a:gd name="T4" fmla="*/ 2147483647 w 29"/>
                  <a:gd name="T5" fmla="*/ 2147483647 h 39"/>
                  <a:gd name="T6" fmla="*/ 2147483647 w 29"/>
                  <a:gd name="T7" fmla="*/ 0 h 39"/>
                  <a:gd name="T8" fmla="*/ 2147483647 w 29"/>
                  <a:gd name="T9" fmla="*/ 0 h 39"/>
                  <a:gd name="T10" fmla="*/ 2147483647 w 29"/>
                  <a:gd name="T11" fmla="*/ 214748364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6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6" y="39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5964238" y="1841500"/>
                <a:ext cx="173037" cy="149225"/>
              </a:xfrm>
              <a:custGeom>
                <a:avLst/>
                <a:gdLst>
                  <a:gd name="T0" fmla="*/ 2147483647 w 109"/>
                  <a:gd name="T1" fmla="*/ 2147483647 h 94"/>
                  <a:gd name="T2" fmla="*/ 0 w 109"/>
                  <a:gd name="T3" fmla="*/ 2147483647 h 94"/>
                  <a:gd name="T4" fmla="*/ 2147483647 w 109"/>
                  <a:gd name="T5" fmla="*/ 0 h 94"/>
                  <a:gd name="T6" fmla="*/ 2147483647 w 109"/>
                  <a:gd name="T7" fmla="*/ 0 h 94"/>
                  <a:gd name="T8" fmla="*/ 2147483647 w 109"/>
                  <a:gd name="T9" fmla="*/ 2147483647 h 94"/>
                  <a:gd name="T10" fmla="*/ 2147483647 w 109"/>
                  <a:gd name="T11" fmla="*/ 0 h 94"/>
                  <a:gd name="T12" fmla="*/ 2147483647 w 109"/>
                  <a:gd name="T13" fmla="*/ 0 h 94"/>
                  <a:gd name="T14" fmla="*/ 2147483647 w 109"/>
                  <a:gd name="T15" fmla="*/ 2147483647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9" h="94">
                    <a:moveTo>
                      <a:pt x="48" y="94"/>
                    </a:moveTo>
                    <a:lnTo>
                      <a:pt x="0" y="94"/>
                    </a:lnTo>
                    <a:lnTo>
                      <a:pt x="3" y="0"/>
                    </a:lnTo>
                    <a:lnTo>
                      <a:pt x="48" y="0"/>
                    </a:lnTo>
                    <a:lnTo>
                      <a:pt x="45" y="67"/>
                    </a:lnTo>
                    <a:lnTo>
                      <a:pt x="88" y="0"/>
                    </a:lnTo>
                    <a:lnTo>
                      <a:pt x="109" y="0"/>
                    </a:lnTo>
                    <a:lnTo>
                      <a:pt x="48" y="94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6"/>
              <p:cNvSpPr>
                <a:spLocks noEditPoints="1"/>
              </p:cNvSpPr>
              <p:nvPr/>
            </p:nvSpPr>
            <p:spPr bwMode="auto">
              <a:xfrm>
                <a:off x="6126163" y="1841500"/>
                <a:ext cx="203200" cy="149225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2147483647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0 h 39"/>
                  <a:gd name="T30" fmla="*/ 2147483647 w 54"/>
                  <a:gd name="T31" fmla="*/ 0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2147483647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2147483647 w 54"/>
                  <a:gd name="T47" fmla="*/ 2147483647 h 39"/>
                  <a:gd name="T48" fmla="*/ 2147483647 w 54"/>
                  <a:gd name="T49" fmla="*/ 2147483647 h 39"/>
                  <a:gd name="T50" fmla="*/ 2147483647 w 54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39">
                    <a:moveTo>
                      <a:pt x="50" y="16"/>
                    </a:moveTo>
                    <a:cubicBezTo>
                      <a:pt x="49" y="19"/>
                      <a:pt x="45" y="22"/>
                      <a:pt x="4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9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3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0"/>
                      <a:pt x="54" y="3"/>
                      <a:pt x="53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6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7"/>
              <p:cNvSpPr>
                <a:spLocks noEditPoints="1"/>
              </p:cNvSpPr>
              <p:nvPr/>
            </p:nvSpPr>
            <p:spPr bwMode="auto">
              <a:xfrm>
                <a:off x="632936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2147483647 w 56"/>
                  <a:gd name="T5" fmla="*/ 2147483647 h 39"/>
                  <a:gd name="T6" fmla="*/ 2147483647 w 56"/>
                  <a:gd name="T7" fmla="*/ 2147483647 h 39"/>
                  <a:gd name="T8" fmla="*/ 2147483647 w 56"/>
                  <a:gd name="T9" fmla="*/ 2147483647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0 w 56"/>
                  <a:gd name="T17" fmla="*/ 2147483647 h 39"/>
                  <a:gd name="T18" fmla="*/ 2147483647 w 56"/>
                  <a:gd name="T19" fmla="*/ 0 h 39"/>
                  <a:gd name="T20" fmla="*/ 2147483647 w 56"/>
                  <a:gd name="T21" fmla="*/ 0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2147483647 w 56"/>
                  <a:gd name="T29" fmla="*/ 2147483647 h 39"/>
                  <a:gd name="T30" fmla="*/ 2147483647 w 56"/>
                  <a:gd name="T31" fmla="*/ 2147483647 h 39"/>
                  <a:gd name="T32" fmla="*/ 2147483647 w 56"/>
                  <a:gd name="T33" fmla="*/ 2147483647 h 39"/>
                  <a:gd name="T34" fmla="*/ 2147483647 w 56"/>
                  <a:gd name="T35" fmla="*/ 2147483647 h 39"/>
                  <a:gd name="T36" fmla="*/ 2147483647 w 56"/>
                  <a:gd name="T37" fmla="*/ 2147483647 h 39"/>
                  <a:gd name="T38" fmla="*/ 2147483647 w 56"/>
                  <a:gd name="T39" fmla="*/ 2147483647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6" h="39">
                    <a:moveTo>
                      <a:pt x="50" y="21"/>
                    </a:moveTo>
                    <a:cubicBezTo>
                      <a:pt x="49" y="24"/>
                      <a:pt x="46" y="27"/>
                      <a:pt x="43" y="2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9" y="39"/>
                      <a:pt x="27" y="37"/>
                      <a:pt x="27" y="3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50" y="21"/>
                    </a:lnTo>
                    <a:close/>
                    <a:moveTo>
                      <a:pt x="35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8"/>
              <p:cNvSpPr>
                <a:spLocks noEditPoints="1"/>
              </p:cNvSpPr>
              <p:nvPr/>
            </p:nvSpPr>
            <p:spPr bwMode="auto">
              <a:xfrm>
                <a:off x="6548438" y="1841500"/>
                <a:ext cx="206375" cy="149225"/>
              </a:xfrm>
              <a:custGeom>
                <a:avLst/>
                <a:gdLst>
                  <a:gd name="T0" fmla="*/ 2147483647 w 55"/>
                  <a:gd name="T1" fmla="*/ 2147483647 h 39"/>
                  <a:gd name="T2" fmla="*/ 2147483647 w 55"/>
                  <a:gd name="T3" fmla="*/ 2147483647 h 39"/>
                  <a:gd name="T4" fmla="*/ 2147483647 w 55"/>
                  <a:gd name="T5" fmla="*/ 2147483647 h 39"/>
                  <a:gd name="T6" fmla="*/ 2147483647 w 55"/>
                  <a:gd name="T7" fmla="*/ 2147483647 h 39"/>
                  <a:gd name="T8" fmla="*/ 2147483647 w 55"/>
                  <a:gd name="T9" fmla="*/ 2147483647 h 39"/>
                  <a:gd name="T10" fmla="*/ 2147483647 w 55"/>
                  <a:gd name="T11" fmla="*/ 2147483647 h 39"/>
                  <a:gd name="T12" fmla="*/ 2147483647 w 55"/>
                  <a:gd name="T13" fmla="*/ 2147483647 h 39"/>
                  <a:gd name="T14" fmla="*/ 2147483647 w 55"/>
                  <a:gd name="T15" fmla="*/ 2147483647 h 39"/>
                  <a:gd name="T16" fmla="*/ 2147483647 w 55"/>
                  <a:gd name="T17" fmla="*/ 2147483647 h 39"/>
                  <a:gd name="T18" fmla="*/ 2147483647 w 55"/>
                  <a:gd name="T19" fmla="*/ 2147483647 h 39"/>
                  <a:gd name="T20" fmla="*/ 2147483647 w 55"/>
                  <a:gd name="T21" fmla="*/ 2147483647 h 39"/>
                  <a:gd name="T22" fmla="*/ 2147483647 w 55"/>
                  <a:gd name="T23" fmla="*/ 2147483647 h 39"/>
                  <a:gd name="T24" fmla="*/ 2147483647 w 55"/>
                  <a:gd name="T25" fmla="*/ 2147483647 h 39"/>
                  <a:gd name="T26" fmla="*/ 2147483647 w 55"/>
                  <a:gd name="T27" fmla="*/ 2147483647 h 39"/>
                  <a:gd name="T28" fmla="*/ 2147483647 w 55"/>
                  <a:gd name="T29" fmla="*/ 0 h 39"/>
                  <a:gd name="T30" fmla="*/ 2147483647 w 55"/>
                  <a:gd name="T31" fmla="*/ 0 h 39"/>
                  <a:gd name="T32" fmla="*/ 2147483647 w 55"/>
                  <a:gd name="T33" fmla="*/ 2147483647 h 39"/>
                  <a:gd name="T34" fmla="*/ 2147483647 w 55"/>
                  <a:gd name="T35" fmla="*/ 2147483647 h 39"/>
                  <a:gd name="T36" fmla="*/ 2147483647 w 55"/>
                  <a:gd name="T37" fmla="*/ 2147483647 h 39"/>
                  <a:gd name="T38" fmla="*/ 2147483647 w 55"/>
                  <a:gd name="T39" fmla="*/ 2147483647 h 39"/>
                  <a:gd name="T40" fmla="*/ 2147483647 w 55"/>
                  <a:gd name="T41" fmla="*/ 2147483647 h 39"/>
                  <a:gd name="T42" fmla="*/ 2147483647 w 55"/>
                  <a:gd name="T43" fmla="*/ 2147483647 h 39"/>
                  <a:gd name="T44" fmla="*/ 2147483647 w 55"/>
                  <a:gd name="T45" fmla="*/ 2147483647 h 39"/>
                  <a:gd name="T46" fmla="*/ 2147483647 w 55"/>
                  <a:gd name="T47" fmla="*/ 2147483647 h 39"/>
                  <a:gd name="T48" fmla="*/ 2147483647 w 55"/>
                  <a:gd name="T49" fmla="*/ 2147483647 h 39"/>
                  <a:gd name="T50" fmla="*/ 2147483647 w 55"/>
                  <a:gd name="T51" fmla="*/ 2147483647 h 3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39">
                    <a:moveTo>
                      <a:pt x="50" y="16"/>
                    </a:moveTo>
                    <a:cubicBezTo>
                      <a:pt x="49" y="19"/>
                      <a:pt x="46" y="22"/>
                      <a:pt x="4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20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7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4" y="36"/>
                      <a:pt x="40" y="39"/>
                      <a:pt x="37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0" y="36"/>
                      <a:pt x="1" y="3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3"/>
                      <a:pt x="54" y="6"/>
                    </a:cubicBezTo>
                    <a:lnTo>
                      <a:pt x="50" y="16"/>
                    </a:lnTo>
                    <a:close/>
                    <a:moveTo>
                      <a:pt x="33" y="5"/>
                    </a:move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8" y="6"/>
                      <a:pt x="27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7"/>
                      <a:pt x="32" y="16"/>
                      <a:pt x="33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6"/>
                      <a:pt x="35" y="5"/>
                      <a:pt x="33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EditPoints="1"/>
              </p:cNvSpPr>
              <p:nvPr/>
            </p:nvSpPr>
            <p:spPr bwMode="auto">
              <a:xfrm>
                <a:off x="6754813" y="1841500"/>
                <a:ext cx="211137" cy="149225"/>
              </a:xfrm>
              <a:custGeom>
                <a:avLst/>
                <a:gdLst>
                  <a:gd name="T0" fmla="*/ 2147483647 w 56"/>
                  <a:gd name="T1" fmla="*/ 2147483647 h 39"/>
                  <a:gd name="T2" fmla="*/ 2147483647 w 56"/>
                  <a:gd name="T3" fmla="*/ 2147483647 h 39"/>
                  <a:gd name="T4" fmla="*/ 0 w 56"/>
                  <a:gd name="T5" fmla="*/ 2147483647 h 39"/>
                  <a:gd name="T6" fmla="*/ 2147483647 w 56"/>
                  <a:gd name="T7" fmla="*/ 0 h 39"/>
                  <a:gd name="T8" fmla="*/ 2147483647 w 56"/>
                  <a:gd name="T9" fmla="*/ 0 h 39"/>
                  <a:gd name="T10" fmla="*/ 2147483647 w 56"/>
                  <a:gd name="T11" fmla="*/ 2147483647 h 39"/>
                  <a:gd name="T12" fmla="*/ 2147483647 w 56"/>
                  <a:gd name="T13" fmla="*/ 2147483647 h 39"/>
                  <a:gd name="T14" fmla="*/ 2147483647 w 56"/>
                  <a:gd name="T15" fmla="*/ 2147483647 h 39"/>
                  <a:gd name="T16" fmla="*/ 2147483647 w 56"/>
                  <a:gd name="T17" fmla="*/ 2147483647 h 39"/>
                  <a:gd name="T18" fmla="*/ 2147483647 w 56"/>
                  <a:gd name="T19" fmla="*/ 2147483647 h 39"/>
                  <a:gd name="T20" fmla="*/ 2147483647 w 56"/>
                  <a:gd name="T21" fmla="*/ 2147483647 h 39"/>
                  <a:gd name="T22" fmla="*/ 2147483647 w 56"/>
                  <a:gd name="T23" fmla="*/ 2147483647 h 39"/>
                  <a:gd name="T24" fmla="*/ 2147483647 w 56"/>
                  <a:gd name="T25" fmla="*/ 2147483647 h 39"/>
                  <a:gd name="T26" fmla="*/ 2147483647 w 56"/>
                  <a:gd name="T27" fmla="*/ 2147483647 h 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" h="39">
                    <a:moveTo>
                      <a:pt x="46" y="33"/>
                    </a:moveTo>
                    <a:cubicBezTo>
                      <a:pt x="45" y="36"/>
                      <a:pt x="41" y="39"/>
                      <a:pt x="3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3"/>
                      <a:pt x="55" y="6"/>
                    </a:cubicBezTo>
                    <a:lnTo>
                      <a:pt x="46" y="33"/>
                    </a:lnTo>
                    <a:close/>
                    <a:moveTo>
                      <a:pt x="35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8" y="33"/>
                      <a:pt x="29" y="31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6" y="5"/>
                      <a:pt x="35" y="5"/>
                    </a:cubicBez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40"/>
              <p:cNvSpPr>
                <a:spLocks/>
              </p:cNvSpPr>
              <p:nvPr/>
            </p:nvSpPr>
            <p:spPr bwMode="auto">
              <a:xfrm>
                <a:off x="6958013" y="1955800"/>
                <a:ext cx="55562" cy="34925"/>
              </a:xfrm>
              <a:custGeom>
                <a:avLst/>
                <a:gdLst>
                  <a:gd name="T0" fmla="*/ 2147483647 w 35"/>
                  <a:gd name="T1" fmla="*/ 2147483647 h 22"/>
                  <a:gd name="T2" fmla="*/ 0 w 35"/>
                  <a:gd name="T3" fmla="*/ 2147483647 h 22"/>
                  <a:gd name="T4" fmla="*/ 2147483647 w 35"/>
                  <a:gd name="T5" fmla="*/ 0 h 22"/>
                  <a:gd name="T6" fmla="*/ 2147483647 w 35"/>
                  <a:gd name="T7" fmla="*/ 0 h 22"/>
                  <a:gd name="T8" fmla="*/ 2147483647 w 35"/>
                  <a:gd name="T9" fmla="*/ 214748364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28" y="22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5" y="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66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2145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ushed St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9144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2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34995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70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085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54328"/>
            <a:ext cx="7772400" cy="1362075"/>
          </a:xfrm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5800" y="4206878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55454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1" y="439935"/>
            <a:ext cx="7577527" cy="569912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882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pe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0" b="16862"/>
          <a:stretch>
            <a:fillRect/>
          </a:stretch>
        </p:blipFill>
        <p:spPr bwMode="auto">
          <a:xfrm>
            <a:off x="0" y="0"/>
            <a:ext cx="9144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5846763" y="6556375"/>
            <a:ext cx="30210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>
              <a:defRPr/>
            </a:pPr>
            <a:fld id="{667F9D79-4EF3-4EAC-8C48-8257191C50A3}" type="datetime3">
              <a:rPr lang="en-US" altLang="en-US" sz="900">
                <a:solidFill>
                  <a:srgbClr val="0D0D0D"/>
                </a:solidFill>
              </a:rPr>
              <a:pPr algn="r">
                <a:defRPr/>
              </a:pPr>
              <a:t>24 January 2018</a:t>
            </a:fld>
            <a:r>
              <a:rPr lang="en-US" altLang="en-US" sz="900">
                <a:solidFill>
                  <a:srgbClr val="0D0D0D"/>
                </a:solidFill>
              </a:rPr>
              <a:t> | </a:t>
            </a:r>
            <a:fld id="{6FFCED9B-679D-481A-B616-E7BA3A09680F}" type="slidenum">
              <a:rPr lang="en-US" altLang="en-US" sz="900" b="1">
                <a:solidFill>
                  <a:srgbClr val="0D0D0D"/>
                </a:solidFill>
              </a:rPr>
              <a:pPr algn="r">
                <a:defRPr/>
              </a:pPr>
              <a:t>‹#›</a:t>
            </a:fld>
            <a:endParaRPr lang="en-US" altLang="en-US" sz="900" b="1">
              <a:solidFill>
                <a:srgbClr val="0D0D0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33425"/>
            <a:ext cx="9144000" cy="82550"/>
          </a:xfrm>
          <a:prstGeom prst="rect">
            <a:avLst/>
          </a:prstGeom>
          <a:solidFill>
            <a:srgbClr val="66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pic>
        <p:nvPicPr>
          <p:cNvPr id="7" name="Picture 17" descr="MCR logo med 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4925"/>
            <a:ext cx="812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0" b="16862"/>
          <a:stretch>
            <a:fillRect/>
          </a:stretch>
        </p:blipFill>
        <p:spPr bwMode="auto">
          <a:xfrm>
            <a:off x="0" y="0"/>
            <a:ext cx="9144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50813" y="6556375"/>
            <a:ext cx="4021137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© 2016 MCR, LLC. All rights reserved. Distribution prohibited.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33425"/>
            <a:ext cx="9144000" cy="82550"/>
          </a:xfrm>
          <a:prstGeom prst="rect">
            <a:avLst/>
          </a:prstGeom>
          <a:solidFill>
            <a:srgbClr val="66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pic>
        <p:nvPicPr>
          <p:cNvPr id="11" name="Picture 21" descr="MCR logo med 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4925"/>
            <a:ext cx="812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71" y="64136"/>
            <a:ext cx="7577527" cy="569912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4304"/>
            <a:ext cx="8382000" cy="5061861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212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25668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0" b="1173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82550"/>
          </a:xfrm>
          <a:prstGeom prst="rect">
            <a:avLst/>
          </a:prstGeom>
          <a:solidFill>
            <a:srgbClr val="66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79413" y="446088"/>
            <a:ext cx="75771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520825"/>
            <a:ext cx="8382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74638" y="6575425"/>
            <a:ext cx="4021137" cy="1619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© 2016 MCR, LLC. All rights reserved. Distribution prohibited.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5846763" y="6556375"/>
            <a:ext cx="3021012" cy="1619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>
              <a:defRPr/>
            </a:pPr>
            <a:fld id="{F87CE54D-34AC-456A-A561-208A18EBE61C}" type="datetime3">
              <a:rPr lang="en-US" altLang="en-US" sz="1000">
                <a:solidFill>
                  <a:srgbClr val="0D0D0D"/>
                </a:solidFill>
              </a:rPr>
              <a:pPr algn="r">
                <a:defRPr/>
              </a:pPr>
              <a:t>24 January 2018</a:t>
            </a:fld>
            <a:r>
              <a:rPr lang="en-US" altLang="en-US" sz="1000">
                <a:solidFill>
                  <a:srgbClr val="0D0D0D"/>
                </a:solidFill>
              </a:rPr>
              <a:t> | </a:t>
            </a:r>
            <a:fld id="{C5AA9AC5-57A7-468D-86B0-D1EA856041CE}" type="slidenum">
              <a:rPr lang="en-US" altLang="en-US" sz="1000" b="1">
                <a:solidFill>
                  <a:srgbClr val="0D0D0D"/>
                </a:solidFill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0D0D0D"/>
              </a:solidFill>
            </a:endParaRPr>
          </a:p>
        </p:txBody>
      </p:sp>
      <p:pic>
        <p:nvPicPr>
          <p:cNvPr id="1032" name="Picture 13" descr="MCR logo med re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187325"/>
            <a:ext cx="954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0" b="1173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143000"/>
            <a:ext cx="9144000" cy="82550"/>
          </a:xfrm>
          <a:prstGeom prst="rect">
            <a:avLst/>
          </a:prstGeom>
          <a:solidFill>
            <a:srgbClr val="66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pic>
        <p:nvPicPr>
          <p:cNvPr id="1035" name="Picture 15" descr="MCR logo med re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187325"/>
            <a:ext cx="954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54" r:id="rId4"/>
    <p:sldLayoutId id="2147483855" r:id="rId5"/>
    <p:sldLayoutId id="2147483856" r:id="rId6"/>
    <p:sldLayoutId id="2147483857" r:id="rId7"/>
    <p:sldLayoutId id="2147483862" r:id="rId8"/>
    <p:sldLayoutId id="2147483858" r:id="rId9"/>
    <p:sldLayoutId id="2147483863" r:id="rId10"/>
    <p:sldLayoutId id="2147483864" r:id="rId11"/>
    <p:sldLayoutId id="2147483865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661E2B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crllc.sharepoint.com/myProjects/SpacePgms/SitePages/Home.aspx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2009775" y="2349500"/>
            <a:ext cx="6446838" cy="12985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CommandEdge </a:t>
            </a:r>
            <a:r>
              <a:rPr lang="en-US" altLang="en-US" dirty="0" smtClean="0">
                <a:latin typeface="Arial" charset="0"/>
                <a:cs typeface="Arial" charset="0"/>
              </a:rPr>
              <a:t>Solutions</a:t>
            </a:r>
            <a:r>
              <a:rPr lang="en-US" altLang="en-US" dirty="0" smtClean="0">
                <a:latin typeface="Arial" charset="0"/>
                <a:cs typeface="Arial" charset="0"/>
              </a:rPr>
              <a:t/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/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Cost Estimating Visualization</a:t>
            </a:r>
            <a:endParaRPr lang="en-US" alt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>
          <a:xfrm>
            <a:off x="2028825" y="3868738"/>
            <a:ext cx="5743575" cy="6159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January 24, 2018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92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78500" y="5111750"/>
            <a:ext cx="2982913" cy="99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cs typeface="Arial" charset="0"/>
              </a:rPr>
              <a:t>Rick Garcia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cs typeface="Arial" charset="0"/>
              </a:rPr>
              <a:t>Chris Barsam</a:t>
            </a:r>
            <a:endParaRPr lang="en-US" altLang="en-US" dirty="0" smtClean="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5872" y="89626"/>
            <a:ext cx="8573862" cy="569913"/>
          </a:xfrm>
        </p:spPr>
        <p:txBody>
          <a:bodyPr/>
          <a:lstStyle/>
          <a:p>
            <a:r>
              <a:rPr lang="en-US" altLang="en-US" sz="2800" dirty="0" err="1">
                <a:latin typeface="Arial" charset="0"/>
                <a:cs typeface="Arial" charset="0"/>
              </a:rPr>
              <a:t>CommandEdge</a:t>
            </a:r>
            <a:r>
              <a:rPr lang="en-US" altLang="en-US" sz="2800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sz="2800" baseline="30000" dirty="0">
                <a:latin typeface="Arial" charset="0"/>
                <a:cs typeface="Arial" charset="0"/>
              </a:rPr>
              <a:t> </a:t>
            </a:r>
            <a:r>
              <a:rPr lang="en-US" altLang="en-US" sz="2800" dirty="0">
                <a:latin typeface="Arial" charset="0"/>
                <a:cs typeface="Arial" charset="0"/>
              </a:rPr>
              <a:t>Solutions – Cost Estimating</a:t>
            </a:r>
            <a:endParaRPr lang="en-US" alt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0835" y="2412872"/>
            <a:ext cx="8834165" cy="1473245"/>
          </a:xfrm>
        </p:spPr>
        <p:txBody>
          <a:bodyPr/>
          <a:lstStyle/>
          <a:p>
            <a:r>
              <a:rPr lang="en-US" sz="1800" dirty="0"/>
              <a:t>NASA and other agencies have shown increased interest in the use of Joint Confidence Level (JCLs) analysis and representation of cost and schedule </a:t>
            </a:r>
            <a:r>
              <a:rPr lang="en-US" sz="1800" dirty="0" smtClean="0"/>
              <a:t>analysis</a:t>
            </a:r>
          </a:p>
          <a:p>
            <a:pPr lvl="1"/>
            <a:r>
              <a:rPr lang="en-US" sz="1600" dirty="0"/>
              <a:t>Joint Cost and Schedule Confidence Level (JCL) analysis is a process that a process that NASA currently uses in all of its estimates and it has been used in (to varying degrees of detail and success) by different DoD branches</a:t>
            </a:r>
            <a:r>
              <a:rPr lang="en-US" sz="1600" dirty="0" smtClean="0"/>
              <a:t>.</a:t>
            </a:r>
          </a:p>
        </p:txBody>
      </p:sp>
      <p:grpSp>
        <p:nvGrpSpPr>
          <p:cNvPr id="13316" name="Group 14"/>
          <p:cNvGrpSpPr>
            <a:grpSpLocks/>
          </p:cNvGrpSpPr>
          <p:nvPr/>
        </p:nvGrpSpPr>
        <p:grpSpPr bwMode="auto">
          <a:xfrm>
            <a:off x="2830929" y="1096962"/>
            <a:ext cx="5482579" cy="1111250"/>
            <a:chOff x="2175050" y="140869"/>
            <a:chExt cx="3124896" cy="1110135"/>
          </a:xfrm>
        </p:grpSpPr>
        <p:sp>
          <p:nvSpPr>
            <p:cNvPr id="19" name="Round Same Side Corner Rectangle 18"/>
            <p:cNvSpPr/>
            <p:nvPr/>
          </p:nvSpPr>
          <p:spPr>
            <a:xfrm rot="5400000">
              <a:off x="3191270" y="-857672"/>
              <a:ext cx="1110135" cy="310721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4"/>
            <p:cNvSpPr/>
            <p:nvPr/>
          </p:nvSpPr>
          <p:spPr>
            <a:xfrm>
              <a:off x="2175050" y="194790"/>
              <a:ext cx="3053234" cy="1002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390" tIns="36195" rIns="72390" bIns="36195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900" dirty="0" smtClean="0"/>
                <a:t>Joint Cost and Schedule Confidence Level (JCL) results on a flat surface</a:t>
              </a:r>
              <a:endParaRPr lang="en-US" sz="1900" dirty="0"/>
            </a:p>
          </p:txBody>
        </p:sp>
      </p:grpSp>
      <p:grpSp>
        <p:nvGrpSpPr>
          <p:cNvPr id="13317" name="Group 15"/>
          <p:cNvGrpSpPr>
            <a:grpSpLocks/>
          </p:cNvGrpSpPr>
          <p:nvPr/>
        </p:nvGrpSpPr>
        <p:grpSpPr bwMode="auto">
          <a:xfrm>
            <a:off x="76198" y="958850"/>
            <a:ext cx="2935224" cy="1387475"/>
            <a:chOff x="0" y="2102"/>
            <a:chExt cx="1747810" cy="1387669"/>
          </a:xfrm>
        </p:grpSpPr>
        <p:sp>
          <p:nvSpPr>
            <p:cNvPr id="17" name="Rounded Rectangle 16"/>
            <p:cNvSpPr/>
            <p:nvPr/>
          </p:nvSpPr>
          <p:spPr>
            <a:xfrm>
              <a:off x="0" y="2102"/>
              <a:ext cx="1747810" cy="138766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68262" y="70375"/>
              <a:ext cx="1611286" cy="1251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0970" tIns="70485" rIns="140970" bIns="70485" spcCol="1270" anchor="ctr"/>
            <a:lstStyle/>
            <a:p>
              <a:pPr algn="ctr" defTabSz="164465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00" dirty="0" smtClean="0"/>
                <a:t>Current Analysis</a:t>
              </a:r>
              <a:endParaRPr lang="en-US" sz="3700" dirty="0"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D2E5CFE-463A-4BF1-83FE-5AAA107B8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649279"/>
              </p:ext>
            </p:extLst>
          </p:nvPr>
        </p:nvGraphicFramePr>
        <p:xfrm>
          <a:off x="4641669" y="3709849"/>
          <a:ext cx="4328160" cy="2708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0835" y="3933153"/>
            <a:ext cx="4211347" cy="147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661E2B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Various tools are available to visualize these analysis in both 2-D and 3-D formats but the NASA reference “standard” is still confined to a 2-D format</a:t>
            </a:r>
          </a:p>
          <a:p>
            <a:pPr lvl="1"/>
            <a:r>
              <a:rPr lang="en-US" sz="1600" dirty="0"/>
              <a:t>The scatterplot shows the simulated outcomes of the cost and schedule risk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462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5872" y="89626"/>
            <a:ext cx="8573862" cy="569913"/>
          </a:xfrm>
        </p:spPr>
        <p:txBody>
          <a:bodyPr/>
          <a:lstStyle/>
          <a:p>
            <a:r>
              <a:rPr lang="en-US" altLang="en-US" sz="2800" dirty="0" err="1">
                <a:latin typeface="Arial" charset="0"/>
                <a:cs typeface="Arial" charset="0"/>
              </a:rPr>
              <a:t>CommandEdge</a:t>
            </a:r>
            <a:r>
              <a:rPr lang="en-US" altLang="en-US" sz="2800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sz="2800" baseline="30000" dirty="0">
                <a:latin typeface="Arial" charset="0"/>
                <a:cs typeface="Arial" charset="0"/>
              </a:rPr>
              <a:t> </a:t>
            </a:r>
            <a:r>
              <a:rPr lang="en-US" altLang="en-US" sz="2800" dirty="0">
                <a:latin typeface="Arial" charset="0"/>
                <a:cs typeface="Arial" charset="0"/>
              </a:rPr>
              <a:t>Solutions – Cost Estimating</a:t>
            </a:r>
            <a:endParaRPr lang="en-US" alt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9538" y="2471738"/>
            <a:ext cx="8276816" cy="2214154"/>
          </a:xfrm>
          <a:noFill/>
        </p:spPr>
        <p:txBody>
          <a:bodyPr/>
          <a:lstStyle/>
          <a:p>
            <a:r>
              <a:rPr lang="en-US" sz="1800" dirty="0"/>
              <a:t>Our visualization provides a 3-D rendering of the same data and enables various additional advantages</a:t>
            </a:r>
          </a:p>
          <a:p>
            <a:pPr lvl="1"/>
            <a:r>
              <a:rPr lang="en-US" sz="1600" dirty="0"/>
              <a:t>Provides a 3-D visualization of the schedule (x-axis), cost (y-axis) and JCL (z-axis), rendering a JCL surface plot</a:t>
            </a:r>
          </a:p>
          <a:p>
            <a:pPr lvl="1"/>
            <a:r>
              <a:rPr lang="en-US" sz="1600" dirty="0"/>
              <a:t>Allows for representation and extraction of the JCL S-curve</a:t>
            </a:r>
          </a:p>
          <a:p>
            <a:pPr lvl="1"/>
            <a:r>
              <a:rPr lang="en-US" sz="1600" dirty="0"/>
              <a:t>Allows for representation and extraction of the schedule specific S-curve</a:t>
            </a:r>
          </a:p>
          <a:p>
            <a:pPr lvl="1"/>
            <a:r>
              <a:rPr lang="en-US" sz="1600" dirty="0"/>
              <a:t>Allows for representation and extraction of the cost specific S-curve</a:t>
            </a:r>
          </a:p>
          <a:p>
            <a:pPr marL="231775" lvl="1" indent="-231775">
              <a:buClr>
                <a:srgbClr val="661E2B"/>
              </a:buClr>
              <a:buFont typeface="Wingdings" pitchFamily="2" charset="2"/>
              <a:buChar char="§"/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Use CommandEdge technology to deliver more intuitive visualization of the analysis </a:t>
            </a:r>
          </a:p>
        </p:txBody>
      </p:sp>
      <p:grpSp>
        <p:nvGrpSpPr>
          <p:cNvPr id="13316" name="Group 14"/>
          <p:cNvGrpSpPr>
            <a:grpSpLocks/>
          </p:cNvGrpSpPr>
          <p:nvPr/>
        </p:nvGrpSpPr>
        <p:grpSpPr bwMode="auto">
          <a:xfrm>
            <a:off x="2854226" y="1096963"/>
            <a:ext cx="5451567" cy="1111250"/>
            <a:chOff x="1747810" y="140870"/>
            <a:chExt cx="3107218" cy="1110135"/>
          </a:xfrm>
        </p:grpSpPr>
        <p:sp>
          <p:nvSpPr>
            <p:cNvPr id="19" name="Round Same Side Corner Rectangle 18"/>
            <p:cNvSpPr/>
            <p:nvPr/>
          </p:nvSpPr>
          <p:spPr>
            <a:xfrm rot="5400000">
              <a:off x="2746352" y="-857671"/>
              <a:ext cx="1110135" cy="310721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4"/>
            <p:cNvSpPr/>
            <p:nvPr/>
          </p:nvSpPr>
          <p:spPr>
            <a:xfrm>
              <a:off x="1747810" y="194791"/>
              <a:ext cx="3053234" cy="1002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390" tIns="36195" rIns="72390" bIns="36195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900" dirty="0" smtClean="0"/>
                <a:t>Joint Cost and Schedule Confidence Level (JCL) results in three dimensions (3-D)</a:t>
              </a:r>
              <a:endParaRPr lang="en-US" sz="1900" dirty="0"/>
            </a:p>
          </p:txBody>
        </p:sp>
      </p:grpSp>
      <p:grpSp>
        <p:nvGrpSpPr>
          <p:cNvPr id="13317" name="Group 15"/>
          <p:cNvGrpSpPr>
            <a:grpSpLocks/>
          </p:cNvGrpSpPr>
          <p:nvPr/>
        </p:nvGrpSpPr>
        <p:grpSpPr bwMode="auto">
          <a:xfrm>
            <a:off x="76198" y="958850"/>
            <a:ext cx="2936967" cy="1387475"/>
            <a:chOff x="0" y="2102"/>
            <a:chExt cx="1747810" cy="1387669"/>
          </a:xfrm>
        </p:grpSpPr>
        <p:sp>
          <p:nvSpPr>
            <p:cNvPr id="17" name="Rounded Rectangle 16"/>
            <p:cNvSpPr/>
            <p:nvPr/>
          </p:nvSpPr>
          <p:spPr>
            <a:xfrm>
              <a:off x="0" y="2102"/>
              <a:ext cx="1747810" cy="138766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68262" y="70375"/>
              <a:ext cx="1611286" cy="1251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0970" tIns="70485" rIns="140970" bIns="70485" spcCol="1270" anchor="ctr"/>
            <a:lstStyle/>
            <a:p>
              <a:pPr algn="ctr" defTabSz="164465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dirty="0" smtClean="0"/>
                <a:t>CommandEdge Solution</a:t>
              </a:r>
              <a:endParaRPr lang="en-US" sz="37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67791" y="5024110"/>
            <a:ext cx="4511040" cy="1071155"/>
            <a:chOff x="3519895" y="5234844"/>
            <a:chExt cx="4511040" cy="1071155"/>
          </a:xfrm>
        </p:grpSpPr>
        <p:sp>
          <p:nvSpPr>
            <p:cNvPr id="3" name="Rectangle 2">
              <a:hlinkClick r:id="rId2"/>
            </p:cNvPr>
            <p:cNvSpPr/>
            <p:nvPr/>
          </p:nvSpPr>
          <p:spPr>
            <a:xfrm>
              <a:off x="3519895" y="5234844"/>
              <a:ext cx="4511040" cy="10711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53393" y="5420445"/>
              <a:ext cx="4044044" cy="719194"/>
              <a:chOff x="2615864" y="4755561"/>
              <a:chExt cx="4044044" cy="719194"/>
            </a:xfrm>
          </p:grpSpPr>
          <p:pic>
            <p:nvPicPr>
              <p:cNvPr id="18434" name="Picture 2" descr="C:\Devel\___THE_BIG_EDGE\Logos\yammer\CommandEdge_Log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5864" y="4755561"/>
                <a:ext cx="19050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4653590" y="4914602"/>
                <a:ext cx="2006318" cy="560153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none" lIns="45720" tIns="64008" rIns="45720" bIns="64008" rtlCol="0">
                <a:spAutoFit/>
              </a:bodyPr>
              <a:lstStyle/>
              <a:p>
                <a:pPr algn="ctr"/>
                <a:r>
                  <a:rPr lang="en-US" sz="2800" dirty="0" smtClean="0"/>
                  <a:t>Demonstration</a:t>
                </a:r>
                <a:endParaRPr lang="en-US" sz="2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519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R 2015 Theme">
  <a:themeElements>
    <a:clrScheme name="MCR Presentation 2013">
      <a:dk1>
        <a:sysClr val="windowText" lastClr="000000"/>
      </a:dk1>
      <a:lt1>
        <a:sysClr val="window" lastClr="FFFFFF"/>
      </a:lt1>
      <a:dk2>
        <a:srgbClr val="4A452A"/>
      </a:dk2>
      <a:lt2>
        <a:srgbClr val="948A54"/>
      </a:lt2>
      <a:accent1>
        <a:srgbClr val="1F497D"/>
      </a:accent1>
      <a:accent2>
        <a:srgbClr val="7F4B48"/>
      </a:accent2>
      <a:accent3>
        <a:srgbClr val="661E2B"/>
      </a:accent3>
      <a:accent4>
        <a:srgbClr val="212F64"/>
      </a:accent4>
      <a:accent5>
        <a:srgbClr val="7CA78B"/>
      </a:accent5>
      <a:accent6>
        <a:srgbClr val="41614C"/>
      </a:accent6>
      <a:hlink>
        <a:srgbClr val="0000FF"/>
      </a:hlink>
      <a:folHlink>
        <a:srgbClr val="800080"/>
      </a:folHlink>
    </a:clrScheme>
    <a:fontScheme name="MCR Covers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/>
        </a:solidFill>
        <a:effectLst>
          <a:innerShdw blurRad="114300">
            <a:prstClr val="black"/>
          </a:innerShdw>
        </a:effectLst>
      </a:spPr>
      <a:bodyPr wrap="square" lIns="45720" tIns="64008" rIns="45720" bIns="64008" rtlCol="0">
        <a:spAutoFit/>
      </a:bodyPr>
      <a:lstStyle>
        <a:defPPr algn="ct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CR 2015 Theme" id="{8AA8EAF7-003B-4391-82A4-920D030EEA88}" vid="{6717236B-AFA0-4CC0-98B1-CB957B5905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 2015 Theme</Template>
  <TotalTime>1989</TotalTime>
  <Words>249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Narrow</vt:lpstr>
      <vt:lpstr>Arial</vt:lpstr>
      <vt:lpstr>Wingdings</vt:lpstr>
      <vt:lpstr>Calibri</vt:lpstr>
      <vt:lpstr>MS PGothic</vt:lpstr>
      <vt:lpstr>MCR 2015 Theme</vt:lpstr>
      <vt:lpstr>CommandEdge Solutions  Cost Estimating Visualization</vt:lpstr>
      <vt:lpstr>CommandEdgeTM Solutions – Cost Estimating</vt:lpstr>
      <vt:lpstr>CommandEdgeTM Solutions – Cost Estimating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CommandEdge Master Plan</dc:title>
  <dc:creator>Jason A. Dechoretz</dc:creator>
  <cp:lastModifiedBy>Christopher Barsam</cp:lastModifiedBy>
  <cp:revision>67</cp:revision>
  <cp:lastPrinted>2017-01-03T15:47:16Z</cp:lastPrinted>
  <dcterms:created xsi:type="dcterms:W3CDTF">2016-12-15T17:38:07Z</dcterms:created>
  <dcterms:modified xsi:type="dcterms:W3CDTF">2018-01-24T17:34:00Z</dcterms:modified>
</cp:coreProperties>
</file>