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8" r:id="rId3"/>
    <p:sldId id="300" r:id="rId4"/>
    <p:sldId id="301" r:id="rId5"/>
    <p:sldId id="29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8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E1A3-A9DE-4FA8-8778-3020B51AD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AFCB1-74FF-4418-8FD4-5ABE77FFF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D7061-B04D-43F2-8942-21EC66D1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9FD2-8B9F-49C5-8808-34F37FDFB8D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FAD48-502F-48C1-BD53-879DFD07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F2349-955A-4CFF-9062-71544617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C581F-B66B-4174-9FAE-41653765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6EC4-7035-47AC-AEFF-C0F830FA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6F279-5052-4434-8AF1-320911B13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E1AF7-FFBA-44E8-9381-64FABCE8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9FD2-8B9F-49C5-8808-34F37FDFB8D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421D5-423C-4596-87C4-E325FBA3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B7743-827A-4755-961C-5ECBB852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C581F-B66B-4174-9FAE-41653765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1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614B4-C979-409E-A761-9032DF314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6D7ED-575F-485B-BC16-D5681807D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5B6D9-D33F-49A0-A2F6-954AEFE5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9FD2-8B9F-49C5-8808-34F37FDFB8D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65271-DBD0-4C1B-820E-9C022333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780E3-E569-4B2F-AD23-5DFDF865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C581F-B66B-4174-9FAE-41653765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EE02-B44B-492D-8F32-3D381CD8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E50A-7186-43DB-B0FE-4ABC24A28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DE004-7C25-4491-BA50-93CBDB89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9FD2-8B9F-49C5-8808-34F37FDFB8D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68674-B5A3-4B8D-9C77-2FF85294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DE36E-C0DC-4518-869D-A768ECF3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C581F-B66B-4174-9FAE-41653765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1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EB33-A342-4DB3-9069-F7FA2BDB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359FC-0E71-4059-940D-4845EE3BB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E1436-88BB-4F6D-8772-980B71D4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9FD2-8B9F-49C5-8808-34F37FDFB8D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D51EC-0589-4EB2-9C6D-469C2466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F6A3C-4DA9-4AA7-B72A-9F589B18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C581F-B66B-4174-9FAE-41653765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0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7062-C2F9-4A30-9B78-490BD670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39E73-2888-4596-8098-D810C0067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DE93F-F972-41DA-A390-022F44DE5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3273E-7C0D-429A-AB81-9F596C0F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9FD2-8B9F-49C5-8808-34F37FDFB8D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15684-2DD8-46F6-9C5D-9905AE56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97B37-AABC-4F9E-8C57-3A6A9A43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C581F-B66B-4174-9FAE-41653765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5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B090-5A09-4649-823A-C96E469DF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DEF4A-8E13-4E99-BBCC-A689737C4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EF49B-FC94-43F9-9577-05B8D94E2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37290-0430-4500-AFB3-D91E1ED4A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23205-5F6A-44D4-8B51-A038A4A94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2B769-F854-4142-8A82-21BFED9B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9FD2-8B9F-49C5-8808-34F37FDFB8D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67147-AAB3-4E2F-8868-129184D5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3E6F1-70E0-4119-88EE-EFDE7D9F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C581F-B66B-4174-9FAE-41653765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5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1B8B-11AD-4587-94FC-952BD9E6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21FB88-00FA-44F9-A784-4E32398F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9FD2-8B9F-49C5-8808-34F37FDFB8D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8DF37-48D7-4465-9325-A7C7C9BC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78AEF-61D6-40C9-9C07-BCDA8BB0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C581F-B66B-4174-9FAE-41653765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9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B44B7-1200-4009-BC96-7D242FCE5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9FD2-8B9F-49C5-8808-34F37FDFB8D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F15BE-473B-4DBE-8FD4-B8791E85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01761-E7B2-44DD-A3AB-754164A2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C581F-B66B-4174-9FAE-41653765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3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E5B2-5143-4CFD-B34F-5D4D92079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A72-A82B-45C4-91A4-005C61C12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24763-414C-4E8F-83F4-E875A7FC7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C8AE8-6279-48F0-8F5D-24652850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9FD2-8B9F-49C5-8808-34F37FDFB8D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86AD3-BB23-45A2-8357-1DF11F4E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207AA-947C-441B-9348-C0BD4724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C581F-B66B-4174-9FAE-41653765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3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B678-2419-42FC-948C-2B49D282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470ED2-76AF-4EE5-B568-C4E07FF26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9E53C-D639-4D0F-8C43-E0BB6CB04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1B306-D101-49A7-93F3-A4E39AD2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9FD2-8B9F-49C5-8808-34F37FDFB8D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18AE4-DFDA-4CD6-8F1D-37A9E67F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7577D-0BEB-4500-A77B-DEFDAB47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C581F-B66B-4174-9FAE-41653765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9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AD8BAE-20A4-438E-AD45-CDBBF6291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448E7-6A41-48D0-BDF1-F78674F12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61790-F67C-407C-8259-51CA33545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19FD2-8B9F-49C5-8808-34F37FDFB8D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10E11-2438-4344-BEAE-3A18B9B0D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7B7DE-915A-4A0F-8F7D-EB6EFFDD4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C581F-B66B-4174-9FAE-41653765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s://www.bing.com/ck/a?!&amp;&amp;p=a39c713f63eb3925JmltdHM9MTcwNTQ0OTYwMCZpZ3VpZD0yMjAxZDZjNy00MjJlLTY4NDYtMGU5Zi1jMmMyNDMzOTY5OWMmaW5zaWQ9NTYwOA&amp;ptn=3&amp;ver=2&amp;hsh=3&amp;fclid=2201d6c7-422e-6846-0e9f-c2c24339699c&amp;u=a1L2ltYWdlcy9zZWFyY2g_cT1jcmVzY2VuZG8gZnJjIGxvZ28mRk9STT1JUUZSQkEmaWQ9QUFGNDIwMUU4REREMzc5NTBFMTMxQzg0RDc2RTJFNUIyN0UyQjE0Rg&amp;ntb=1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hyperlink" Target="https://www.bing.com/ck/a?!&amp;&amp;p=a39c713f63eb3925JmltdHM9MTcwNTQ0OTYwMCZpZ3VpZD0yMjAxZDZjNy00MjJlLTY4NDYtMGU5Zi1jMmMyNDMzOTY5OWMmaW5zaWQ9NTYwOA&amp;ptn=3&amp;ver=2&amp;hsh=3&amp;fclid=2201d6c7-422e-6846-0e9f-c2c24339699c&amp;u=a1L2ltYWdlcy9zZWFyY2g_cT1jcmVzY2VuZG8gZnJjIGxvZ28mRk9STT1JUUZSQkEmaWQ9QUFGNDIwMUU4REREMzc5NTBFMTMxQzg0RDc2RTJFNUIyN0UyQjE0Rg&amp;ntb=1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.xlsx"/><Relationship Id="rId3" Type="http://schemas.openxmlformats.org/officeDocument/2006/relationships/image" Target="../media/image1.jpg"/><Relationship Id="rId7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package" Target="../embeddings/Microsoft_Excel_Worksheet.xlsx"/><Relationship Id="rId11" Type="http://schemas.openxmlformats.org/officeDocument/2006/relationships/image" Target="../media/image4.jpeg"/><Relationship Id="rId5" Type="http://schemas.openxmlformats.org/officeDocument/2006/relationships/image" Target="../media/image2.png"/><Relationship Id="rId10" Type="http://schemas.openxmlformats.org/officeDocument/2006/relationships/hyperlink" Target="https://www.bing.com/ck/a?!&amp;&amp;p=a39c713f63eb3925JmltdHM9MTcwNTQ0OTYwMCZpZ3VpZD0yMjAxZDZjNy00MjJlLTY4NDYtMGU5Zi1jMmMyNDMzOTY5OWMmaW5zaWQ9NTYwOA&amp;ptn=3&amp;ver=2&amp;hsh=3&amp;fclid=2201d6c7-422e-6846-0e9f-c2c24339699c&amp;u=a1L2ltYWdlcy9zZWFyY2g_cT1jcmVzY2VuZG8gZnJjIGxvZ28mRk9STT1JUUZSQkEmaWQ9QUFGNDIwMUU4REREMzc5NTBFMTMxQzg0RDc2RTJFNUIyN0UyQjE0Rg&amp;ntb=1" TargetMode="External"/><Relationship Id="rId4" Type="http://schemas.openxmlformats.org/officeDocument/2006/relationships/image" Target="../media/image3.jpeg"/><Relationship Id="rId9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2.xlsx"/><Relationship Id="rId3" Type="http://schemas.openxmlformats.org/officeDocument/2006/relationships/image" Target="../media/image1.jpg"/><Relationship Id="rId7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bing.com/ck/a?!&amp;&amp;p=a39c713f63eb3925JmltdHM9MTcwNTQ0OTYwMCZpZ3VpZD0yMjAxZDZjNy00MjJlLTY4NDYtMGU5Zi1jMmMyNDMzOTY5OWMmaW5zaWQ9NTYwOA&amp;ptn=3&amp;ver=2&amp;hsh=3&amp;fclid=2201d6c7-422e-6846-0e9f-c2c24339699c&amp;u=a1L2ltYWdlcy9zZWFyY2g_cT1jcmVzY2VuZG8gZnJjIGxvZ28mRk9STT1JUUZSQkEmaWQ9QUFGNDIwMUU4REREMzc5NTBFMTMxQzg0RDc2RTJFNUIyN0UyQjE0Rg&amp;ntb=1" TargetMode="External"/><Relationship Id="rId11" Type="http://schemas.openxmlformats.org/officeDocument/2006/relationships/image" Target="../media/image6.emf"/><Relationship Id="rId5" Type="http://schemas.openxmlformats.org/officeDocument/2006/relationships/image" Target="../media/image2.png"/><Relationship Id="rId10" Type="http://schemas.openxmlformats.org/officeDocument/2006/relationships/package" Target="../embeddings/Microsoft_Excel_Worksheet3.xlsx"/><Relationship Id="rId4" Type="http://schemas.openxmlformats.org/officeDocument/2006/relationships/image" Target="../media/image3.jpeg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5.xlsx"/><Relationship Id="rId3" Type="http://schemas.openxmlformats.org/officeDocument/2006/relationships/image" Target="../media/image1.jpg"/><Relationship Id="rId7" Type="http://schemas.openxmlformats.org/officeDocument/2006/relationships/image" Target="../media/image9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package" Target="../embeddings/Microsoft_Excel_Worksheet4.xlsx"/><Relationship Id="rId11" Type="http://schemas.openxmlformats.org/officeDocument/2006/relationships/image" Target="../media/image4.jpeg"/><Relationship Id="rId5" Type="http://schemas.openxmlformats.org/officeDocument/2006/relationships/image" Target="../media/image2.png"/><Relationship Id="rId10" Type="http://schemas.openxmlformats.org/officeDocument/2006/relationships/hyperlink" Target="https://www.bing.com/ck/a?!&amp;&amp;p=a39c713f63eb3925JmltdHM9MTcwNTQ0OTYwMCZpZ3VpZD0yMjAxZDZjNy00MjJlLTY4NDYtMGU5Zi1jMmMyNDMzOTY5OWMmaW5zaWQ9NTYwOA&amp;ptn=3&amp;ver=2&amp;hsh=3&amp;fclid=2201d6c7-422e-6846-0e9f-c2c24339699c&amp;u=a1L2ltYWdlcy9zZWFyY2g_cT1jcmVzY2VuZG8gZnJjIGxvZ28mRk9STT1JUUZSQkEmaWQ9QUFGNDIwMUU4REREMzc5NTBFMTMxQzg0RDc2RTJFNUIyN0UyQjE0Rg&amp;ntb=1" TargetMode="External"/><Relationship Id="rId4" Type="http://schemas.openxmlformats.org/officeDocument/2006/relationships/image" Target="../media/image3.jpeg"/><Relationship Id="rId9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484" y="846975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Arial Black" panose="020B0A04020102020204" pitchFamily="34" charset="0"/>
              </a:rPr>
              <a:t>DynoScout</a:t>
            </a:r>
            <a:r>
              <a:rPr lang="en-US" dirty="0">
                <a:latin typeface="Arial Black" panose="020B0A04020102020204" pitchFamily="34" charset="0"/>
              </a:rPr>
              <a:t> 2024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eScouting Software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Controllers Guide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353" y="2482296"/>
            <a:ext cx="1558593" cy="7421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54" y="2565586"/>
            <a:ext cx="1274800" cy="764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075" y="2565586"/>
            <a:ext cx="2916419" cy="575609"/>
          </a:xfrm>
          <a:prstGeom prst="rect">
            <a:avLst/>
          </a:prstGeom>
        </p:spPr>
      </p:pic>
      <p:pic>
        <p:nvPicPr>
          <p:cNvPr id="7" name="Picture 2" descr="https://www.bing.com/th?id=OIP.nRFF2zIaAdJLCUubEJOghwHaDj&amp;w=350&amp;h=168&amp;c=8&amp;rs=1&amp;qlt=90&amp;o=6&amp;pid=3.1&amp;rm=2">
            <a:hlinkClick r:id="rId5"/>
            <a:extLst>
              <a:ext uri="{FF2B5EF4-FFF2-40B4-BE49-F238E27FC236}">
                <a16:creationId xmlns:a16="http://schemas.microsoft.com/office/drawing/2014/main" id="{A4A4BA23-634D-4A5A-AA28-413DABFAE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52" y="3633517"/>
            <a:ext cx="4510464" cy="216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70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072EE17-1FBB-45C4-B0AA-F62B0A254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552" y="5426621"/>
            <a:ext cx="1010830" cy="4813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3D783A0-CB50-4C8A-A1B5-7836B76295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" y="6427942"/>
            <a:ext cx="1572075" cy="31027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A3F21DF-E4F8-4711-8569-AB228AF946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805" y="6105044"/>
            <a:ext cx="1076325" cy="6457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6D93CB-0E65-4B7B-B099-AF904F475AE1}"/>
              </a:ext>
            </a:extLst>
          </p:cNvPr>
          <p:cNvSpPr txBox="1"/>
          <p:nvPr/>
        </p:nvSpPr>
        <p:spPr>
          <a:xfrm>
            <a:off x="0" y="1066641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7030A0"/>
                </a:solidFill>
              </a:rPr>
              <a:t>Complete </a:t>
            </a:r>
          </a:p>
          <a:p>
            <a:pPr algn="ctr"/>
            <a:r>
              <a:rPr lang="en-US" sz="8000" dirty="0">
                <a:solidFill>
                  <a:srgbClr val="7030A0"/>
                </a:solidFill>
              </a:rPr>
              <a:t>Control Mapping</a:t>
            </a:r>
          </a:p>
        </p:txBody>
      </p:sp>
      <p:pic>
        <p:nvPicPr>
          <p:cNvPr id="6" name="Picture 2" descr="https://www.bing.com/th?id=OIP.nRFF2zIaAdJLCUubEJOghwHaDj&amp;w=350&amp;h=168&amp;c=8&amp;rs=1&amp;qlt=90&amp;o=6&amp;pid=3.1&amp;rm=2">
            <a:hlinkClick r:id="rId5"/>
            <a:extLst>
              <a:ext uri="{FF2B5EF4-FFF2-40B4-BE49-F238E27FC236}">
                <a16:creationId xmlns:a16="http://schemas.microsoft.com/office/drawing/2014/main" id="{719C0B08-B88C-4AF0-8F2E-E1E4C541F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27" y="5667295"/>
            <a:ext cx="1307802" cy="62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5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73CF26-A2E9-4815-8E96-A52A92980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886" y="1388021"/>
            <a:ext cx="6480014" cy="4038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072EE17-1FBB-45C4-B0AA-F62B0A254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552" y="5426621"/>
            <a:ext cx="1010830" cy="4813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3D783A0-CB50-4C8A-A1B5-7836B76295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" y="6427942"/>
            <a:ext cx="1572075" cy="3102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2994ED3-8ECD-4BAD-B07A-535B13FEB6BB}"/>
              </a:ext>
            </a:extLst>
          </p:cNvPr>
          <p:cNvSpPr/>
          <p:nvPr/>
        </p:nvSpPr>
        <p:spPr>
          <a:xfrm>
            <a:off x="7150364" y="2698625"/>
            <a:ext cx="1616446" cy="14114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AFE97F2-9C23-4987-86FA-6289ACDCF810}"/>
              </a:ext>
            </a:extLst>
          </p:cNvPr>
          <p:cNvCxnSpPr>
            <a:cxnSpLocks/>
          </p:cNvCxnSpPr>
          <p:nvPr/>
        </p:nvCxnSpPr>
        <p:spPr>
          <a:xfrm flipH="1">
            <a:off x="8781517" y="3083185"/>
            <a:ext cx="1001681" cy="10190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A3F21DF-E4F8-4711-8569-AB228AF946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805" y="6105044"/>
            <a:ext cx="1076325" cy="645795"/>
          </a:xfrm>
          <a:prstGeom prst="rect">
            <a:avLst/>
          </a:prstGeom>
        </p:spPr>
      </p:pic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E86601-82F8-4BC7-B525-709AA25C01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165593"/>
              </p:ext>
            </p:extLst>
          </p:nvPr>
        </p:nvGraphicFramePr>
        <p:xfrm>
          <a:off x="10091738" y="1304925"/>
          <a:ext cx="1982787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667027" imgH="2200446" progId="Excel.Sheet.12">
                  <p:embed/>
                </p:oleObj>
              </mc:Choice>
              <mc:Fallback>
                <p:oleObj name="Worksheet" r:id="rId6" imgW="1667027" imgH="2200446" progId="Excel.Sheet.12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E86601-82F8-4BC7-B525-709AA25C01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091738" y="1304925"/>
                        <a:ext cx="1982787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C2035A-36B9-45E7-B24D-3532155E5641}"/>
              </a:ext>
            </a:extLst>
          </p:cNvPr>
          <p:cNvCxnSpPr>
            <a:cxnSpLocks/>
          </p:cNvCxnSpPr>
          <p:nvPr/>
        </p:nvCxnSpPr>
        <p:spPr>
          <a:xfrm flipH="1" flipV="1">
            <a:off x="6972300" y="4640580"/>
            <a:ext cx="636367" cy="1267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961238A-04D1-4BDF-990C-6EA3F4151929}"/>
              </a:ext>
            </a:extLst>
          </p:cNvPr>
          <p:cNvSpPr/>
          <p:nvPr/>
        </p:nvSpPr>
        <p:spPr>
          <a:xfrm>
            <a:off x="1667937" y="5780882"/>
            <a:ext cx="33805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Hold     + Press: HP in Amp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Hold     + L/R: Robot Setup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57DC0E1-5002-47D1-A2A9-6D539F78534F}"/>
              </a:ext>
            </a:extLst>
          </p:cNvPr>
          <p:cNvCxnSpPr>
            <a:cxnSpLocks/>
          </p:cNvCxnSpPr>
          <p:nvPr/>
        </p:nvCxnSpPr>
        <p:spPr>
          <a:xfrm flipV="1">
            <a:off x="5345832" y="1457206"/>
            <a:ext cx="938129" cy="197001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0437448-98BF-4963-AD7D-3E1683FB929B}"/>
              </a:ext>
            </a:extLst>
          </p:cNvPr>
          <p:cNvCxnSpPr>
            <a:cxnSpLocks/>
          </p:cNvCxnSpPr>
          <p:nvPr/>
        </p:nvCxnSpPr>
        <p:spPr>
          <a:xfrm flipH="1">
            <a:off x="7920587" y="907426"/>
            <a:ext cx="1062233" cy="765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E13BB82-1AA7-45DD-9B26-2DB1A3905846}"/>
              </a:ext>
            </a:extLst>
          </p:cNvPr>
          <p:cNvSpPr/>
          <p:nvPr/>
        </p:nvSpPr>
        <p:spPr>
          <a:xfrm>
            <a:off x="8781517" y="556762"/>
            <a:ext cx="240464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Complete Transaction</a:t>
            </a:r>
            <a:endPara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177845-A812-4FE2-8786-A10A78F1B8E8}"/>
              </a:ext>
            </a:extLst>
          </p:cNvPr>
          <p:cNvSpPr txBox="1"/>
          <p:nvPr/>
        </p:nvSpPr>
        <p:spPr>
          <a:xfrm>
            <a:off x="0" y="99218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 Black" panose="020B0A04020102020204" pitchFamily="34" charset="0"/>
              </a:rPr>
              <a:t>Auto Controls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70E1C8B-309E-4F4E-832A-7C4CEE0666CF}"/>
              </a:ext>
            </a:extLst>
          </p:cNvPr>
          <p:cNvCxnSpPr>
            <a:cxnSpLocks/>
          </p:cNvCxnSpPr>
          <p:nvPr/>
        </p:nvCxnSpPr>
        <p:spPr>
          <a:xfrm flipH="1">
            <a:off x="8012028" y="1560897"/>
            <a:ext cx="1224507" cy="6035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F40D296-2A5B-4D41-B025-BF1F78C582A7}"/>
              </a:ext>
            </a:extLst>
          </p:cNvPr>
          <p:cNvSpPr/>
          <p:nvPr/>
        </p:nvSpPr>
        <p:spPr>
          <a:xfrm>
            <a:off x="8590107" y="1213773"/>
            <a:ext cx="15819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Deliver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6DF98F-C32D-4D48-B9D5-B69CAA5E5B93}"/>
              </a:ext>
            </a:extLst>
          </p:cNvPr>
          <p:cNvCxnSpPr>
            <a:cxnSpLocks/>
          </p:cNvCxnSpPr>
          <p:nvPr/>
        </p:nvCxnSpPr>
        <p:spPr>
          <a:xfrm flipH="1">
            <a:off x="4271414" y="1261032"/>
            <a:ext cx="839738" cy="411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A701909-BB21-459E-8730-3383F8715BD7}"/>
              </a:ext>
            </a:extLst>
          </p:cNvPr>
          <p:cNvSpPr/>
          <p:nvPr/>
        </p:nvSpPr>
        <p:spPr>
          <a:xfrm>
            <a:off x="4454017" y="924423"/>
            <a:ext cx="15819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Acquire Loc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5C3491-B31B-4C0E-9C65-16F9A3B0DB5C}"/>
              </a:ext>
            </a:extLst>
          </p:cNvPr>
          <p:cNvSpPr/>
          <p:nvPr/>
        </p:nvSpPr>
        <p:spPr>
          <a:xfrm>
            <a:off x="4454182" y="3749965"/>
            <a:ext cx="1332485" cy="12335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A3E483-61A5-4CB9-B4E3-416292857EDA}"/>
              </a:ext>
            </a:extLst>
          </p:cNvPr>
          <p:cNvCxnSpPr>
            <a:cxnSpLocks/>
          </p:cNvCxnSpPr>
          <p:nvPr/>
        </p:nvCxnSpPr>
        <p:spPr>
          <a:xfrm flipH="1" flipV="1">
            <a:off x="2804886" y="2698626"/>
            <a:ext cx="2021592" cy="105133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350A4CF-BEA1-45FA-9AB3-31191AB71D72}"/>
              </a:ext>
            </a:extLst>
          </p:cNvPr>
          <p:cNvCxnSpPr>
            <a:cxnSpLocks/>
          </p:cNvCxnSpPr>
          <p:nvPr/>
        </p:nvCxnSpPr>
        <p:spPr>
          <a:xfrm>
            <a:off x="3773168" y="1093970"/>
            <a:ext cx="189232" cy="1070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BBB9328-E0C4-44F6-AE40-586167CB9A87}"/>
              </a:ext>
            </a:extLst>
          </p:cNvPr>
          <p:cNvSpPr/>
          <p:nvPr/>
        </p:nvSpPr>
        <p:spPr>
          <a:xfrm>
            <a:off x="1583966" y="745674"/>
            <a:ext cx="297265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Hold when Transacting: Flag</a:t>
            </a:r>
            <a:endPara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D30BA7F7-AA57-4202-8BD0-8EB4045652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527537"/>
              </p:ext>
            </p:extLst>
          </p:nvPr>
        </p:nvGraphicFramePr>
        <p:xfrm>
          <a:off x="323850" y="1508125"/>
          <a:ext cx="2155825" cy="265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1600113" imgH="1867009" progId="Excel.Sheet.12">
                  <p:embed/>
                </p:oleObj>
              </mc:Choice>
              <mc:Fallback>
                <p:oleObj name="Worksheet" r:id="rId8" imgW="1600113" imgH="1867009" progId="Excel.Sheet.12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D30BA7F7-AA57-4202-8BD0-8EB4045652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3850" y="1508125"/>
                        <a:ext cx="2155825" cy="2659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EE9C820-CED4-4426-81E2-F7D7B0525C97}"/>
              </a:ext>
            </a:extLst>
          </p:cNvPr>
          <p:cNvCxnSpPr>
            <a:cxnSpLocks/>
          </p:cNvCxnSpPr>
          <p:nvPr/>
        </p:nvCxnSpPr>
        <p:spPr>
          <a:xfrm flipH="1">
            <a:off x="6056247" y="3427224"/>
            <a:ext cx="671345" cy="197119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4AD704DE-0370-473E-93EC-38F18008655F}"/>
              </a:ext>
            </a:extLst>
          </p:cNvPr>
          <p:cNvSpPr/>
          <p:nvPr/>
        </p:nvSpPr>
        <p:spPr>
          <a:xfrm>
            <a:off x="4205978" y="5381817"/>
            <a:ext cx="3240409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Leave</a:t>
            </a:r>
          </a:p>
        </p:txBody>
      </p:sp>
      <p:pic>
        <p:nvPicPr>
          <p:cNvPr id="28" name="Picture 2" descr="https://www.bing.com/th?id=OIP.nRFF2zIaAdJLCUubEJOghwHaDj&amp;w=350&amp;h=168&amp;c=8&amp;rs=1&amp;qlt=90&amp;o=6&amp;pid=3.1&amp;rm=2">
            <a:hlinkClick r:id="rId10"/>
            <a:extLst>
              <a:ext uri="{FF2B5EF4-FFF2-40B4-BE49-F238E27FC236}">
                <a16:creationId xmlns:a16="http://schemas.microsoft.com/office/drawing/2014/main" id="{5D007462-09F8-4F5B-9449-BE330C3C7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27" y="5667295"/>
            <a:ext cx="1307802" cy="62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54C7E9-EB94-4AD2-8913-9A4A741CA7D7}"/>
              </a:ext>
            </a:extLst>
          </p:cNvPr>
          <p:cNvCxnSpPr>
            <a:cxnSpLocks/>
          </p:cNvCxnSpPr>
          <p:nvPr/>
        </p:nvCxnSpPr>
        <p:spPr>
          <a:xfrm flipV="1">
            <a:off x="3405012" y="3610097"/>
            <a:ext cx="742774" cy="208045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930CEDC-7AEB-4621-992C-933F8CF340D7}"/>
              </a:ext>
            </a:extLst>
          </p:cNvPr>
          <p:cNvSpPr/>
          <p:nvPr/>
        </p:nvSpPr>
        <p:spPr>
          <a:xfrm>
            <a:off x="6036003" y="5907216"/>
            <a:ext cx="364209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Match Event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Hold     + L/R: Select Scouter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Hold     + U/D: Select Alt Scout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1BE9D5-33F5-4674-A0D7-60C3F9318980}"/>
              </a:ext>
            </a:extLst>
          </p:cNvPr>
          <p:cNvSpPr/>
          <p:nvPr/>
        </p:nvSpPr>
        <p:spPr>
          <a:xfrm>
            <a:off x="5890991" y="1067971"/>
            <a:ext cx="17176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 Auto</a:t>
            </a:r>
            <a:endPara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0472922-B1BC-4DFE-9649-E068F7316E1E}"/>
              </a:ext>
            </a:extLst>
          </p:cNvPr>
          <p:cNvSpPr/>
          <p:nvPr/>
        </p:nvSpPr>
        <p:spPr>
          <a:xfrm>
            <a:off x="2618570" y="5907216"/>
            <a:ext cx="179109" cy="1791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B3A09C-8129-4EF4-949D-FB654C1B2067}"/>
              </a:ext>
            </a:extLst>
          </p:cNvPr>
          <p:cNvSpPr/>
          <p:nvPr/>
        </p:nvSpPr>
        <p:spPr>
          <a:xfrm>
            <a:off x="7033972" y="6282049"/>
            <a:ext cx="179109" cy="1791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FC11999-4A20-404F-AB1B-000F9066298E}"/>
              </a:ext>
            </a:extLst>
          </p:cNvPr>
          <p:cNvSpPr/>
          <p:nvPr/>
        </p:nvSpPr>
        <p:spPr>
          <a:xfrm>
            <a:off x="6938225" y="6559116"/>
            <a:ext cx="179109" cy="1791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8B348D7-1D0F-E435-7EB1-24570735C57E}"/>
              </a:ext>
            </a:extLst>
          </p:cNvPr>
          <p:cNvSpPr/>
          <p:nvPr/>
        </p:nvSpPr>
        <p:spPr>
          <a:xfrm>
            <a:off x="2615063" y="6184794"/>
            <a:ext cx="179109" cy="1791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142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73CF26-A2E9-4815-8E96-A52A92980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886" y="1388021"/>
            <a:ext cx="6480014" cy="4038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072EE17-1FBB-45C4-B0AA-F62B0A254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552" y="5426621"/>
            <a:ext cx="1010830" cy="4813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3D783A0-CB50-4C8A-A1B5-7836B76295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" y="6427942"/>
            <a:ext cx="1572075" cy="3102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2994ED3-8ECD-4BAD-B07A-535B13FEB6BB}"/>
              </a:ext>
            </a:extLst>
          </p:cNvPr>
          <p:cNvSpPr/>
          <p:nvPr/>
        </p:nvSpPr>
        <p:spPr>
          <a:xfrm>
            <a:off x="7150364" y="2698625"/>
            <a:ext cx="1616446" cy="14114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AFE97F2-9C23-4987-86FA-6289ACDCF810}"/>
              </a:ext>
            </a:extLst>
          </p:cNvPr>
          <p:cNvCxnSpPr>
            <a:cxnSpLocks/>
          </p:cNvCxnSpPr>
          <p:nvPr/>
        </p:nvCxnSpPr>
        <p:spPr>
          <a:xfrm flipH="1">
            <a:off x="8781517" y="3048000"/>
            <a:ext cx="1310221" cy="13709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A3F21DF-E4F8-4711-8569-AB228AF946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805" y="6105044"/>
            <a:ext cx="1076325" cy="645795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57DC0E1-5002-47D1-A2A9-6D539F78534F}"/>
              </a:ext>
            </a:extLst>
          </p:cNvPr>
          <p:cNvCxnSpPr>
            <a:cxnSpLocks/>
          </p:cNvCxnSpPr>
          <p:nvPr/>
        </p:nvCxnSpPr>
        <p:spPr>
          <a:xfrm flipV="1">
            <a:off x="5345832" y="1457206"/>
            <a:ext cx="938129" cy="197001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0437448-98BF-4963-AD7D-3E1683FB929B}"/>
              </a:ext>
            </a:extLst>
          </p:cNvPr>
          <p:cNvCxnSpPr>
            <a:cxnSpLocks/>
          </p:cNvCxnSpPr>
          <p:nvPr/>
        </p:nvCxnSpPr>
        <p:spPr>
          <a:xfrm flipH="1">
            <a:off x="7920587" y="907426"/>
            <a:ext cx="1062233" cy="765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E13BB82-1AA7-45DD-9B26-2DB1A3905846}"/>
              </a:ext>
            </a:extLst>
          </p:cNvPr>
          <p:cNvSpPr/>
          <p:nvPr/>
        </p:nvSpPr>
        <p:spPr>
          <a:xfrm>
            <a:off x="8781517" y="556762"/>
            <a:ext cx="240464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Complete Transaction</a:t>
            </a:r>
            <a:endPara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177845-A812-4FE2-8786-A10A78F1B8E8}"/>
              </a:ext>
            </a:extLst>
          </p:cNvPr>
          <p:cNvSpPr txBox="1"/>
          <p:nvPr/>
        </p:nvSpPr>
        <p:spPr>
          <a:xfrm>
            <a:off x="0" y="99218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 Black" panose="020B0A04020102020204" pitchFamily="34" charset="0"/>
              </a:rPr>
              <a:t>Tele-op Controls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70E1C8B-309E-4F4E-832A-7C4CEE0666CF}"/>
              </a:ext>
            </a:extLst>
          </p:cNvPr>
          <p:cNvCxnSpPr>
            <a:cxnSpLocks/>
          </p:cNvCxnSpPr>
          <p:nvPr/>
        </p:nvCxnSpPr>
        <p:spPr>
          <a:xfrm flipH="1">
            <a:off x="8012028" y="1560897"/>
            <a:ext cx="1224507" cy="6035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F40D296-2A5B-4D41-B025-BF1F78C582A7}"/>
              </a:ext>
            </a:extLst>
          </p:cNvPr>
          <p:cNvSpPr/>
          <p:nvPr/>
        </p:nvSpPr>
        <p:spPr>
          <a:xfrm>
            <a:off x="8590107" y="1213773"/>
            <a:ext cx="15819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Deliver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6DF98F-C32D-4D48-B9D5-B69CAA5E5B93}"/>
              </a:ext>
            </a:extLst>
          </p:cNvPr>
          <p:cNvCxnSpPr>
            <a:cxnSpLocks/>
          </p:cNvCxnSpPr>
          <p:nvPr/>
        </p:nvCxnSpPr>
        <p:spPr>
          <a:xfrm flipH="1">
            <a:off x="4308764" y="1261032"/>
            <a:ext cx="802388" cy="411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A701909-BB21-459E-8730-3383F8715BD7}"/>
              </a:ext>
            </a:extLst>
          </p:cNvPr>
          <p:cNvSpPr/>
          <p:nvPr/>
        </p:nvSpPr>
        <p:spPr>
          <a:xfrm>
            <a:off x="4454017" y="924423"/>
            <a:ext cx="15819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Acquire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5C3491-B31B-4C0E-9C65-16F9A3B0DB5C}"/>
              </a:ext>
            </a:extLst>
          </p:cNvPr>
          <p:cNvSpPr/>
          <p:nvPr/>
        </p:nvSpPr>
        <p:spPr>
          <a:xfrm>
            <a:off x="4454182" y="3749965"/>
            <a:ext cx="1332485" cy="12335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A3E483-61A5-4CB9-B4E3-416292857EDA}"/>
              </a:ext>
            </a:extLst>
          </p:cNvPr>
          <p:cNvCxnSpPr>
            <a:cxnSpLocks/>
          </p:cNvCxnSpPr>
          <p:nvPr/>
        </p:nvCxnSpPr>
        <p:spPr>
          <a:xfrm flipH="1" flipV="1">
            <a:off x="2804886" y="2698626"/>
            <a:ext cx="2021592" cy="105133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350A4CF-BEA1-45FA-9AB3-31191AB71D72}"/>
              </a:ext>
            </a:extLst>
          </p:cNvPr>
          <p:cNvCxnSpPr>
            <a:cxnSpLocks/>
          </p:cNvCxnSpPr>
          <p:nvPr/>
        </p:nvCxnSpPr>
        <p:spPr>
          <a:xfrm>
            <a:off x="3773168" y="1093970"/>
            <a:ext cx="175377" cy="1070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BBB9328-E0C4-44F6-AE40-586167CB9A87}"/>
              </a:ext>
            </a:extLst>
          </p:cNvPr>
          <p:cNvSpPr/>
          <p:nvPr/>
        </p:nvSpPr>
        <p:spPr>
          <a:xfrm>
            <a:off x="1583966" y="745674"/>
            <a:ext cx="297265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Hold when Transacting: Flag</a:t>
            </a:r>
            <a:endPara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8" name="Picture 2" descr="https://www.bing.com/th?id=OIP.nRFF2zIaAdJLCUubEJOghwHaDj&amp;w=350&amp;h=168&amp;c=8&amp;rs=1&amp;qlt=90&amp;o=6&amp;pid=3.1&amp;rm=2">
            <a:hlinkClick r:id="rId6"/>
            <a:extLst>
              <a:ext uri="{FF2B5EF4-FFF2-40B4-BE49-F238E27FC236}">
                <a16:creationId xmlns:a16="http://schemas.microsoft.com/office/drawing/2014/main" id="{5D007462-09F8-4F5B-9449-BE330C3C7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27" y="5667295"/>
            <a:ext cx="1307802" cy="62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54C7E9-EB94-4AD2-8913-9A4A741CA7D7}"/>
              </a:ext>
            </a:extLst>
          </p:cNvPr>
          <p:cNvCxnSpPr>
            <a:cxnSpLocks/>
          </p:cNvCxnSpPr>
          <p:nvPr/>
        </p:nvCxnSpPr>
        <p:spPr>
          <a:xfrm flipV="1">
            <a:off x="3405012" y="3610097"/>
            <a:ext cx="742774" cy="208045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930CEDC-7AEB-4621-992C-933F8CF340D7}"/>
              </a:ext>
            </a:extLst>
          </p:cNvPr>
          <p:cNvSpPr/>
          <p:nvPr/>
        </p:nvSpPr>
        <p:spPr>
          <a:xfrm>
            <a:off x="6036003" y="5950574"/>
            <a:ext cx="364209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Match Event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2846832-220F-421B-AE81-39E9CA8876A9}"/>
              </a:ext>
            </a:extLst>
          </p:cNvPr>
          <p:cNvSpPr/>
          <p:nvPr/>
        </p:nvSpPr>
        <p:spPr>
          <a:xfrm>
            <a:off x="5651773" y="823412"/>
            <a:ext cx="220144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Enter Showtime</a:t>
            </a:r>
          </a:p>
          <a:p>
            <a:pPr algn="ctr"/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(&amp; Start Climb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</a:t>
            </a:r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imer)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8F76C1-E099-EC74-8827-F1F940C57717}"/>
              </a:ext>
            </a:extLst>
          </p:cNvPr>
          <p:cNvCxnSpPr>
            <a:cxnSpLocks/>
          </p:cNvCxnSpPr>
          <p:nvPr/>
        </p:nvCxnSpPr>
        <p:spPr>
          <a:xfrm flipH="1" flipV="1">
            <a:off x="6972300" y="4640580"/>
            <a:ext cx="636367" cy="1267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F9C99DE-70AE-54DB-C183-1B6697EF78DB}"/>
              </a:ext>
            </a:extLst>
          </p:cNvPr>
          <p:cNvSpPr/>
          <p:nvPr/>
        </p:nvSpPr>
        <p:spPr>
          <a:xfrm>
            <a:off x="1668911" y="5777829"/>
            <a:ext cx="33805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Press: Trap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2E434FE-810D-A1A6-7B61-DEA6894575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643863"/>
              </p:ext>
            </p:extLst>
          </p:nvPr>
        </p:nvGraphicFramePr>
        <p:xfrm>
          <a:off x="323850" y="1508125"/>
          <a:ext cx="2105025" cy="276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1562180" imgH="1943153" progId="Excel.Sheet.12">
                  <p:embed/>
                </p:oleObj>
              </mc:Choice>
              <mc:Fallback>
                <p:oleObj name="Worksheet" r:id="rId8" imgW="1562180" imgH="1943153" progId="Excel.Sheet.12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D30BA7F7-AA57-4202-8BD0-8EB4045652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3850" y="1508125"/>
                        <a:ext cx="2105025" cy="276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76F74D1-823A-55EB-4263-8E7BC498B5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020401"/>
              </p:ext>
            </p:extLst>
          </p:nvPr>
        </p:nvGraphicFramePr>
        <p:xfrm>
          <a:off x="10091738" y="1304925"/>
          <a:ext cx="1982787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667027" imgH="2200446" progId="Excel.Sheet.12">
                  <p:embed/>
                </p:oleObj>
              </mc:Choice>
              <mc:Fallback>
                <p:oleObj name="Worksheet" r:id="rId10" imgW="1667027" imgH="2200446" progId="Excel.Sheet.12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E86601-82F8-4BC7-B525-709AA25C01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091738" y="1304925"/>
                        <a:ext cx="1982787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420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73CF26-A2E9-4815-8E96-A52A92980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886" y="1388021"/>
            <a:ext cx="6480014" cy="4038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072EE17-1FBB-45C4-B0AA-F62B0A254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552" y="5426621"/>
            <a:ext cx="1010830" cy="4813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3D783A0-CB50-4C8A-A1B5-7836B76295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" y="6427942"/>
            <a:ext cx="1572075" cy="3102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2994ED3-8ECD-4BAD-B07A-535B13FEB6BB}"/>
              </a:ext>
            </a:extLst>
          </p:cNvPr>
          <p:cNvSpPr/>
          <p:nvPr/>
        </p:nvSpPr>
        <p:spPr>
          <a:xfrm>
            <a:off x="7150364" y="2698625"/>
            <a:ext cx="1616446" cy="14114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AFE97F2-9C23-4987-86FA-6289ACDCF810}"/>
              </a:ext>
            </a:extLst>
          </p:cNvPr>
          <p:cNvCxnSpPr>
            <a:cxnSpLocks/>
          </p:cNvCxnSpPr>
          <p:nvPr/>
        </p:nvCxnSpPr>
        <p:spPr>
          <a:xfrm flipH="1">
            <a:off x="8781517" y="3083185"/>
            <a:ext cx="1001681" cy="10190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A3F21DF-E4F8-4711-8569-AB228AF946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805" y="6105044"/>
            <a:ext cx="1076325" cy="645795"/>
          </a:xfrm>
          <a:prstGeom prst="rect">
            <a:avLst/>
          </a:prstGeom>
        </p:spPr>
      </p:pic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E86601-82F8-4BC7-B525-709AA25C01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679966"/>
              </p:ext>
            </p:extLst>
          </p:nvPr>
        </p:nvGraphicFramePr>
        <p:xfrm>
          <a:off x="10091738" y="1304925"/>
          <a:ext cx="1982787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666919" imgH="2200154" progId="Excel.Sheet.12">
                  <p:embed/>
                </p:oleObj>
              </mc:Choice>
              <mc:Fallback>
                <p:oleObj name="Worksheet" r:id="rId6" imgW="1666919" imgH="2200154" progId="Excel.Sheet.12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E86601-82F8-4BC7-B525-709AA25C01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091738" y="1304925"/>
                        <a:ext cx="1982787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C2035A-36B9-45E7-B24D-3532155E5641}"/>
              </a:ext>
            </a:extLst>
          </p:cNvPr>
          <p:cNvCxnSpPr>
            <a:cxnSpLocks/>
          </p:cNvCxnSpPr>
          <p:nvPr/>
        </p:nvCxnSpPr>
        <p:spPr>
          <a:xfrm flipH="1" flipV="1">
            <a:off x="6972300" y="4640580"/>
            <a:ext cx="854177" cy="880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57DC0E1-5002-47D1-A2A9-6D539F78534F}"/>
              </a:ext>
            </a:extLst>
          </p:cNvPr>
          <p:cNvCxnSpPr>
            <a:cxnSpLocks/>
          </p:cNvCxnSpPr>
          <p:nvPr/>
        </p:nvCxnSpPr>
        <p:spPr>
          <a:xfrm flipV="1">
            <a:off x="5345832" y="1457206"/>
            <a:ext cx="938129" cy="197001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0437448-98BF-4963-AD7D-3E1683FB929B}"/>
              </a:ext>
            </a:extLst>
          </p:cNvPr>
          <p:cNvCxnSpPr>
            <a:cxnSpLocks/>
          </p:cNvCxnSpPr>
          <p:nvPr/>
        </p:nvCxnSpPr>
        <p:spPr>
          <a:xfrm flipH="1">
            <a:off x="7920587" y="907426"/>
            <a:ext cx="1062233" cy="765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E13BB82-1AA7-45DD-9B26-2DB1A3905846}"/>
              </a:ext>
            </a:extLst>
          </p:cNvPr>
          <p:cNvSpPr/>
          <p:nvPr/>
        </p:nvSpPr>
        <p:spPr>
          <a:xfrm>
            <a:off x="8781517" y="556762"/>
            <a:ext cx="240464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Complete Transaction</a:t>
            </a:r>
            <a:endPara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177845-A812-4FE2-8786-A10A78F1B8E8}"/>
              </a:ext>
            </a:extLst>
          </p:cNvPr>
          <p:cNvSpPr txBox="1"/>
          <p:nvPr/>
        </p:nvSpPr>
        <p:spPr>
          <a:xfrm>
            <a:off x="0" y="99218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 Black" panose="020B0A04020102020204" pitchFamily="34" charset="0"/>
              </a:rPr>
              <a:t>Showtime Controls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6DF98F-C32D-4D48-B9D5-B69CAA5E5B93}"/>
              </a:ext>
            </a:extLst>
          </p:cNvPr>
          <p:cNvCxnSpPr>
            <a:cxnSpLocks/>
          </p:cNvCxnSpPr>
          <p:nvPr/>
        </p:nvCxnSpPr>
        <p:spPr>
          <a:xfrm flipH="1">
            <a:off x="7946662" y="1467959"/>
            <a:ext cx="756166" cy="7114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A701909-BB21-459E-8730-3383F8715BD7}"/>
              </a:ext>
            </a:extLst>
          </p:cNvPr>
          <p:cNvSpPr/>
          <p:nvPr/>
        </p:nvSpPr>
        <p:spPr>
          <a:xfrm>
            <a:off x="8311940" y="1205471"/>
            <a:ext cx="15819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Deliver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5C3491-B31B-4C0E-9C65-16F9A3B0DB5C}"/>
              </a:ext>
            </a:extLst>
          </p:cNvPr>
          <p:cNvSpPr/>
          <p:nvPr/>
        </p:nvSpPr>
        <p:spPr>
          <a:xfrm>
            <a:off x="4454182" y="3749965"/>
            <a:ext cx="1332485" cy="12335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A3E483-61A5-4CB9-B4E3-416292857EDA}"/>
              </a:ext>
            </a:extLst>
          </p:cNvPr>
          <p:cNvCxnSpPr>
            <a:cxnSpLocks/>
          </p:cNvCxnSpPr>
          <p:nvPr/>
        </p:nvCxnSpPr>
        <p:spPr>
          <a:xfrm flipH="1" flipV="1">
            <a:off x="2804886" y="2698626"/>
            <a:ext cx="2021592" cy="105133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350A4CF-BEA1-45FA-9AB3-31191AB71D72}"/>
              </a:ext>
            </a:extLst>
          </p:cNvPr>
          <p:cNvCxnSpPr>
            <a:cxnSpLocks/>
          </p:cNvCxnSpPr>
          <p:nvPr/>
        </p:nvCxnSpPr>
        <p:spPr>
          <a:xfrm>
            <a:off x="3773168" y="1093970"/>
            <a:ext cx="203087" cy="1085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BBB9328-E0C4-44F6-AE40-586167CB9A87}"/>
              </a:ext>
            </a:extLst>
          </p:cNvPr>
          <p:cNvSpPr/>
          <p:nvPr/>
        </p:nvSpPr>
        <p:spPr>
          <a:xfrm>
            <a:off x="1583966" y="745674"/>
            <a:ext cx="297265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Hold when Transacting: Flag</a:t>
            </a:r>
            <a:endPara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D30BA7F7-AA57-4202-8BD0-8EB4045652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251434"/>
              </p:ext>
            </p:extLst>
          </p:nvPr>
        </p:nvGraphicFramePr>
        <p:xfrm>
          <a:off x="323850" y="1508125"/>
          <a:ext cx="2105025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1562276" imgH="1942979" progId="Excel.Sheet.12">
                  <p:embed/>
                </p:oleObj>
              </mc:Choice>
              <mc:Fallback>
                <p:oleObj name="Worksheet" r:id="rId8" imgW="1562276" imgH="1942979" progId="Excel.Sheet.12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D30BA7F7-AA57-4202-8BD0-8EB4045652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3850" y="1508125"/>
                        <a:ext cx="2105025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EE9C820-CED4-4426-81E2-F7D7B0525C97}"/>
              </a:ext>
            </a:extLst>
          </p:cNvPr>
          <p:cNvCxnSpPr>
            <a:cxnSpLocks/>
          </p:cNvCxnSpPr>
          <p:nvPr/>
        </p:nvCxnSpPr>
        <p:spPr>
          <a:xfrm flipH="1">
            <a:off x="6488397" y="3427224"/>
            <a:ext cx="239195" cy="25765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Picture 2" descr="https://www.bing.com/th?id=OIP.nRFF2zIaAdJLCUubEJOghwHaDj&amp;w=350&amp;h=168&amp;c=8&amp;rs=1&amp;qlt=90&amp;o=6&amp;pid=3.1&amp;rm=2">
            <a:hlinkClick r:id="rId10"/>
            <a:extLst>
              <a:ext uri="{FF2B5EF4-FFF2-40B4-BE49-F238E27FC236}">
                <a16:creationId xmlns:a16="http://schemas.microsoft.com/office/drawing/2014/main" id="{5D007462-09F8-4F5B-9449-BE330C3C7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27" y="5667295"/>
            <a:ext cx="1307802" cy="62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54C7E9-EB94-4AD2-8913-9A4A741CA7D7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3443814" y="3610097"/>
            <a:ext cx="703972" cy="17883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930CEDC-7AEB-4621-992C-933F8CF340D7}"/>
              </a:ext>
            </a:extLst>
          </p:cNvPr>
          <p:cNvSpPr/>
          <p:nvPr/>
        </p:nvSpPr>
        <p:spPr>
          <a:xfrm>
            <a:off x="6312065" y="5605363"/>
            <a:ext cx="364209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Match Event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1BE9D5-33F5-4674-A0D7-60C3F9318980}"/>
              </a:ext>
            </a:extLst>
          </p:cNvPr>
          <p:cNvSpPr/>
          <p:nvPr/>
        </p:nvSpPr>
        <p:spPr>
          <a:xfrm>
            <a:off x="5890991" y="1067971"/>
            <a:ext cx="17176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 Showtime</a:t>
            </a:r>
            <a:endPara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15B7C7-0103-4132-B780-E686A6F2FEC3}"/>
              </a:ext>
            </a:extLst>
          </p:cNvPr>
          <p:cNvSpPr/>
          <p:nvPr/>
        </p:nvSpPr>
        <p:spPr>
          <a:xfrm>
            <a:off x="955653" y="5398416"/>
            <a:ext cx="4976322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Press: Trap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Hold     + L/R: </a:t>
            </a:r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End Status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Hold     + L/R</a:t>
            </a:r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Select Stage/Attempt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Hold     + L/R: Select Strategy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Hold     + L/R: Select Harmony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0472922-B1BC-4DFE-9649-E068F7316E1E}"/>
              </a:ext>
            </a:extLst>
          </p:cNvPr>
          <p:cNvSpPr/>
          <p:nvPr/>
        </p:nvSpPr>
        <p:spPr>
          <a:xfrm>
            <a:off x="2501159" y="5753878"/>
            <a:ext cx="179109" cy="1791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B3A09C-8129-4EF4-949D-FB654C1B2067}"/>
              </a:ext>
            </a:extLst>
          </p:cNvPr>
          <p:cNvSpPr/>
          <p:nvPr/>
        </p:nvSpPr>
        <p:spPr>
          <a:xfrm>
            <a:off x="2292980" y="6022442"/>
            <a:ext cx="179109" cy="17910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FC11999-4A20-404F-AB1B-000F9066298E}"/>
              </a:ext>
            </a:extLst>
          </p:cNvPr>
          <p:cNvSpPr/>
          <p:nvPr/>
        </p:nvSpPr>
        <p:spPr>
          <a:xfrm>
            <a:off x="2590638" y="6299506"/>
            <a:ext cx="179109" cy="1791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620F2F-0EAA-462B-BF40-56E2F36FB2A6}"/>
              </a:ext>
            </a:extLst>
          </p:cNvPr>
          <p:cNvSpPr/>
          <p:nvPr/>
        </p:nvSpPr>
        <p:spPr>
          <a:xfrm>
            <a:off x="5107387" y="6116572"/>
            <a:ext cx="3240409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 Climb Timer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Hold        : Reset Climb Timer</a:t>
            </a:r>
            <a:endPara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0D87B9D-C467-4F56-BACD-3F9F3F743DB0}"/>
              </a:ext>
            </a:extLst>
          </p:cNvPr>
          <p:cNvSpPr/>
          <p:nvPr/>
        </p:nvSpPr>
        <p:spPr>
          <a:xfrm>
            <a:off x="5883072" y="6425305"/>
            <a:ext cx="347801" cy="30068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LT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0EA1ACA-6522-4DBD-A5AE-CCAA1F149B03}"/>
              </a:ext>
            </a:extLst>
          </p:cNvPr>
          <p:cNvSpPr/>
          <p:nvPr/>
        </p:nvSpPr>
        <p:spPr>
          <a:xfrm>
            <a:off x="2534943" y="6582665"/>
            <a:ext cx="179109" cy="1791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6741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152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Worksheet</vt:lpstr>
      <vt:lpstr>Microsoft Excel Worksheet</vt:lpstr>
      <vt:lpstr>DynoScout 2024 eScouting Software Controllers Guide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Robotics</dc:creator>
  <cp:lastModifiedBy>Alex Bailey</cp:lastModifiedBy>
  <cp:revision>81</cp:revision>
  <dcterms:created xsi:type="dcterms:W3CDTF">2022-01-22T17:55:36Z</dcterms:created>
  <dcterms:modified xsi:type="dcterms:W3CDTF">2024-02-21T03:32:25Z</dcterms:modified>
</cp:coreProperties>
</file>