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73cb351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d73cb351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d73cb351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d73cb351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73cb351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73cb351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d7a50a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d7a50a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d7ef29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d7ef29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d73cb351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d73cb351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73cb351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73cb351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d73cb351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d73cb351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d73cb351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d73cb351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d73cb351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d73cb351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d73cb351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d73cb351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73cb351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d73cb351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d73cb351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d73cb351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d73cb351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d73cb351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-SuhOw9O1Np4yN370e3fAIBJo_y1G_TS/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 parking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AOSE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Recalculate path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If a car finds another car on its path, it stops and recalculates another path.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Then two option can occur: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New path found → Follow the new path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No path found → Try to recalculate again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Why recalculate again?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A car could have moved unlocking a new path. If no way are found it will recalculate at most 10 times before aborting if there are no options. </a:t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000" y="2016875"/>
            <a:ext cx="2347400" cy="1400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2"/>
          <p:cNvCxnSpPr/>
          <p:nvPr/>
        </p:nvCxnSpPr>
        <p:spPr>
          <a:xfrm flipH="1" rot="10800000">
            <a:off x="6896342" y="2193409"/>
            <a:ext cx="1049700" cy="693600"/>
          </a:xfrm>
          <a:prstGeom prst="bentConnector3">
            <a:avLst>
              <a:gd fmla="val -59588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/>
          <p:nvPr/>
        </p:nvCxnSpPr>
        <p:spPr>
          <a:xfrm rot="10800000">
            <a:off x="7466294" y="2098293"/>
            <a:ext cx="0" cy="788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Pros and cons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788150" y="1567550"/>
            <a:ext cx="2064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Pros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Cars are independent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Car checks before moving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Car recalculates plan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5062650" y="1567550"/>
            <a:ext cx="2847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/>
              <a:t>Cons</a:t>
            </a:r>
            <a:endParaRPr b="1" sz="15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Cars can check only near themselves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Car forgets about the others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Further useful implementation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 further to find other cars.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Define directional routes.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Ask for shifting to active cars.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Summary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Environment agent notifies each car of the static structure of the parking system.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Each car receives its goal.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Each car calculates a plan to reach its goal.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Before moving (intention), each car checks if there is another car on its way (sensing).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a car is found, updates beliefs and recalculates a new plan.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Slow car needs to wait before performing another move action.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idx="1" type="body"/>
          </p:nvPr>
        </p:nvSpPr>
        <p:spPr>
          <a:xfrm>
            <a:off x="126125" y="1765050"/>
            <a:ext cx="1811400" cy="169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Fast cars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FF00"/>
                </a:solidFill>
              </a:rPr>
              <a:t>c0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69138"/>
                </a:solidFill>
              </a:rPr>
              <a:t>c4</a:t>
            </a:r>
            <a:endParaRPr>
              <a:solidFill>
                <a:srgbClr val="E6913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EA9999"/>
                </a:solidFill>
              </a:rPr>
              <a:t>c5</a:t>
            </a:r>
            <a:endParaRPr b="1">
              <a:solidFill>
                <a:srgbClr val="EA9999"/>
              </a:solidFill>
            </a:endParaRPr>
          </a:p>
        </p:txBody>
      </p:sp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Video</a:t>
            </a:r>
            <a:endParaRPr/>
          </a:p>
        </p:txBody>
      </p:sp>
      <p:sp>
        <p:nvSpPr>
          <p:cNvPr id="230" name="Google Shape;230;p26" title="2018-07-12 17-54-46.mp4">
            <a:hlinkClick r:id="rId3"/>
          </p:cNvPr>
          <p:cNvSpPr/>
          <p:nvPr/>
        </p:nvSpPr>
        <p:spPr>
          <a:xfrm>
            <a:off x="2071067" y="1307850"/>
            <a:ext cx="4786933" cy="35902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079625" y="1688850"/>
            <a:ext cx="18114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Slow cars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FF"/>
                </a:solidFill>
              </a:rPr>
              <a:t>c1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c2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00"/>
                </a:solidFill>
              </a:rPr>
              <a:t>c3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B7B7B7"/>
                </a:solidFill>
              </a:rPr>
              <a:t>c6</a:t>
            </a:r>
            <a:endParaRPr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/>
              <a:t>Thank you for the attention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idea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Develop a multi-agent system based on a parking system.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Each car have to park in a predefined slot.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Each car does not know if there are other cars and where they are.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There are normal cars and slower cars.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Environment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parking structure is defined as a grid and can contain: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Fixed obstacles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Cars</a:t>
            </a:r>
            <a:endParaRPr/>
          </a:p>
          <a:p>
            <a:pPr indent="-31115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Slow cars</a:t>
            </a:r>
            <a:endParaRPr/>
          </a:p>
          <a:p>
            <a:pPr indent="-3111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Parking slots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450" y="1567550"/>
            <a:ext cx="3130526" cy="30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Agents - Car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car is a type of agent which has to reach its goal.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goal for a car is to park itself in a specified slot which has been defined inside the problem.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car can: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left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right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up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down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Check the environment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Agents - Slow car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slow car is a special type of car which needs to wait before performing a move action.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The goal for a car is to park itself in a specified slot which has been defined inside the problem.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slow car can:</a:t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left and wait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right and wait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up  and wait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Move down  and wait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Wait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Check the environment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Actions - Move (up down left right)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move action consists in moving a car in a direction in order to reach its goal.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Before moving, a car has to check if there is enough space where it wants to move, in order to avoid crashes against cars.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2774000"/>
            <a:ext cx="2560125" cy="1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0921" y="2767613"/>
            <a:ext cx="2560125" cy="1851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2466050" y="4465325"/>
            <a:ext cx="4148400" cy="17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3020925" y="3349325"/>
            <a:ext cx="28887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Actions - Move and wait (up down left right)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move and wait action consists in moving a slow car in a direction in order to reach its goal.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Before moving, a slow car has to check if there is enough space where it wants to move, in order to avoid crashes against cars.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After each move a slow car has to perform a wait action, in order to “slow” the car.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Action - Wait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This action is used to “slow” a slow car in order to let “faster” cars perform more move actions.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6" y="2459363"/>
            <a:ext cx="2560125" cy="185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500" y="2453564"/>
            <a:ext cx="2560125" cy="1863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0"/>
          <p:cNvCxnSpPr/>
          <p:nvPr/>
        </p:nvCxnSpPr>
        <p:spPr>
          <a:xfrm>
            <a:off x="2985675" y="4121825"/>
            <a:ext cx="4148400" cy="177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5827150" y="2888800"/>
            <a:ext cx="443700" cy="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it"/>
              <a:t>W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Check the environment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Before moving, each car checks if there is no problem on moving in order to avoid crashes.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It is possible by checking the environment on the “next” position if there is another car.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What happens if a car cannot move?</a:t>
            </a:r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525" y="2897625"/>
            <a:ext cx="3190950" cy="181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1"/>
          <p:cNvCxnSpPr/>
          <p:nvPr/>
        </p:nvCxnSpPr>
        <p:spPr>
          <a:xfrm flipH="1" rot="10800000">
            <a:off x="4209925" y="3126475"/>
            <a:ext cx="1426800" cy="898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/>
          <p:nvPr/>
        </p:nvCxnSpPr>
        <p:spPr>
          <a:xfrm rot="10800000">
            <a:off x="5152300" y="3064825"/>
            <a:ext cx="0" cy="10218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