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8DE4-D723-FA0E-17E4-CB4B89D0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3C179-FB16-3F1D-3120-04709143D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DCD3-4F62-51EF-D3D6-CB3DB20D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EC36-E7A2-FCBE-C772-1CD1660B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5542-8808-C007-35BC-B49D33C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1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A03-2C2C-0DA2-C31F-8B2FB9F2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5F542-6C42-01CB-551C-759EE1A2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BD77-E8E9-0806-5EB0-1AE61F48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CA61-19E6-5246-85D7-7590AF5B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37D6-87F6-259A-0638-9CBD7C30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99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B50CA-C85E-0A66-E11B-1B0C027CA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C288-140F-2B4F-9523-90A9964C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FD97-EB6B-5A2F-7AF4-DC613556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9D5A-E37D-6739-B710-1879C3C2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FFBE-F2D5-6C77-A6BB-9A3516B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97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7E4-72C4-2085-8D1A-1EE6B58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B3FD-9618-08ED-8DF2-061AFC94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E665-D0EC-94F6-2A84-3C139433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0C24-D778-1457-5F9E-C9A53FED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D7A7-1B13-5E24-D7BD-B4A63941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3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89D0-70BD-A8D3-064C-5936B703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06AC-A0E2-1589-23B0-09E953CB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57B6-9776-4463-2181-6D8A022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AD6-2E7B-2D06-CD10-53E86C7B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E3D7-4DA3-A699-FE58-ED60603F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52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02C1-BF7F-84CB-EAD9-2AFB97CA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5B97-B071-FF47-DC69-42F522548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A1B6-D410-49A3-65FD-FFE8E66F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08A79-71A7-1408-E16A-2E990033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878AC-6512-DDB3-1B45-F1699969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014C-B996-6AE5-0B71-0914517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F97D-AB16-3596-BC3E-4950E320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5A99-226B-FE85-1DE1-37FC5CEE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93E3B-17FB-D12C-FDD9-8804AFF5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4AC8F-7642-BFEA-D6D5-DA8CB9D9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BB7C6-2453-C342-8D3C-E192241ED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F045-8233-9B30-5951-ADB132B8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67588-EDA7-A651-4375-5E52D5C8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7383B-CA4F-FC67-C5DC-DD518E77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7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D7C0-C7A7-A7C1-E707-F6D9AC86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5330A-4464-4DD6-7FFE-0078A6B6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EA11-249A-6A48-0068-18F9511F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CA23-9860-5CE5-05CA-9F2DBA81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BA53-5678-318C-DC53-CF50C0D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BBDC-392A-F7E9-BFF3-B628C205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AC3F-7169-01D6-B351-68FD6E65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15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8F3-69AB-757A-8143-E72A7CD7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E469-033F-9793-20A3-21BDCC66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8339C-4F86-1F38-0CB6-A6212C049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0E17-0C7A-BC2C-343A-0FF2F686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9378C-08E4-5772-A1DA-55BA15BB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96E08-8B40-FB44-5292-6FDFC29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6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7554-FD63-ECD9-9791-D0800ECD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CE49D-B144-F6E3-CC70-2C06E1691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E4C5-4A8A-3CF7-5B6D-59EE95412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B63E-2A3D-73E8-3B92-73DDD214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7CB9-4113-93B4-E206-0688435B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38F8-10BE-DF04-AACC-2DCCAE6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1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D3DCB-119C-8AFF-4751-7BB356C6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EBCB-565F-0014-0CC8-CC99F95F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461D-0E86-1C94-AE64-D5E88079D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9579-EBDA-40E0-B74B-34D05F140952}" type="datetimeFigureOut">
              <a:rPr lang="en-SG" smtClean="0"/>
              <a:t>11/9/2023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739D-9E54-F9D2-5B11-52C2F8BB0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5269-F7A5-B1FB-EEB8-6E3B33E0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B173-883D-44A7-A3DC-14C2DBA2B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8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CCBD-A0EC-2F46-0B41-34FD4FD7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92" y="1376866"/>
            <a:ext cx="5314122" cy="691175"/>
          </a:xfrm>
        </p:spPr>
        <p:txBody>
          <a:bodyPr>
            <a:normAutofit fontScale="90000"/>
          </a:bodyPr>
          <a:lstStyle/>
          <a:p>
            <a:r>
              <a:rPr lang="en-US" dirty="0"/>
              <a:t>AWS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77CD-59C6-495C-3F0F-D4B0AF5B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469" y="5674959"/>
            <a:ext cx="3856226" cy="705108"/>
          </a:xfrm>
        </p:spPr>
        <p:txBody>
          <a:bodyPr/>
          <a:lstStyle/>
          <a:p>
            <a:r>
              <a:rPr lang="en-US" dirty="0"/>
              <a:t>Robot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6258-D5AD-2549-4E31-F3014FE0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37" y="4423126"/>
            <a:ext cx="1343502" cy="10580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F9C78F8-E123-EADE-4C96-458C71C76341}"/>
              </a:ext>
            </a:extLst>
          </p:cNvPr>
          <p:cNvSpPr txBox="1">
            <a:spLocks/>
          </p:cNvSpPr>
          <p:nvPr/>
        </p:nvSpPr>
        <p:spPr>
          <a:xfrm>
            <a:off x="7416640" y="5889077"/>
            <a:ext cx="3856226" cy="70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Computer (Host)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44D51-A0A9-C7F6-A955-1979B19F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829" y="3826738"/>
            <a:ext cx="190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A40FC-65E4-F909-DF2B-DB81EDF26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95" y="3285119"/>
            <a:ext cx="1185123" cy="11851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860F0E-F7FE-510C-D91E-91E37D27D633}"/>
              </a:ext>
            </a:extLst>
          </p:cNvPr>
          <p:cNvCxnSpPr/>
          <p:nvPr/>
        </p:nvCxnSpPr>
        <p:spPr>
          <a:xfrm flipV="1">
            <a:off x="4415521" y="4100601"/>
            <a:ext cx="849378" cy="482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F8E3C-C4FC-E09C-D9D6-765A91457654}"/>
              </a:ext>
            </a:extLst>
          </p:cNvPr>
          <p:cNvCxnSpPr/>
          <p:nvPr/>
        </p:nvCxnSpPr>
        <p:spPr>
          <a:xfrm>
            <a:off x="6287353" y="2538738"/>
            <a:ext cx="0" cy="567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C276FB-A7EE-77ED-F1F5-D110FBA11C23}"/>
              </a:ext>
            </a:extLst>
          </p:cNvPr>
          <p:cNvCxnSpPr/>
          <p:nvPr/>
        </p:nvCxnSpPr>
        <p:spPr>
          <a:xfrm>
            <a:off x="7178892" y="4032447"/>
            <a:ext cx="1059937" cy="43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5B325F4-B76E-7667-9E91-036395A60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933" y="1376866"/>
            <a:ext cx="790839" cy="7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</dc:title>
  <dc:creator>MAXIMILIAN SEE TZE JIE</dc:creator>
  <cp:lastModifiedBy>MAXIMILIAN SEE TZE JIE</cp:lastModifiedBy>
  <cp:revision>1</cp:revision>
  <dcterms:created xsi:type="dcterms:W3CDTF">2023-09-11T13:54:03Z</dcterms:created>
  <dcterms:modified xsi:type="dcterms:W3CDTF">2023-09-11T13:59:59Z</dcterms:modified>
</cp:coreProperties>
</file>