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37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46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38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873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170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828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87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07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04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222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12/8/2021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288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a.gov/Transportation/Electric-Vehicle-Population-Data/f6w7-q2d2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a.gov/Transportation/Electric-Vehicle-Population-Data/f6w7-q2d2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7CC099DD-8E7F-4878-A418-76859A85E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EBDB6E-6E9D-48C5-8C66-EC8D1AC84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4B1C1573-D299-448C-8A04-C9E227046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D0AE86A-F86F-4CBE-9CAD-B508CD66D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637F07FB-5D28-409C-BEFF-56E4E0470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F314C2B-7573-4DB8-AD6D-D07CE831E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AB0E5B9-7A69-4C8F-832C-385E34CF94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13EE5250-5184-40BF-9DF2-E25C8ED2F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B45F0B04-CD2F-4DFA-BC25-7CD1B4723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9120A221-52E9-45D0-A6EA-2E4B7BA9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EF69602-360C-4C8D-A2EC-558B20F58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20FAB78-4165-4488-A328-3396610F0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FECEB49-DD6B-46B0-96F6-9B56A3AA9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9BB7828-91C2-45AB-B2EB-A77E93E5D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658D9842-FFBE-40DA-AD41-4067978A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EA9D92EE-93D9-42DE-9645-2C81E20E0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18C150F-1B6F-4BD1-9052-EA20D0294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CCDB6DC-96CE-4D4A-917E-DAC577483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1C4B445-E267-49A6-AB25-07B182211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658BDCEC-CCF4-470A-A624-152E41F98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55D99E0-6D1B-4979-BC1C-0F54F485A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98BFEC78-630A-4A9D-B4BF-92B08A158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7DFC065A-13A3-45D2-ACB7-1068F4A69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2551881-1E40-4ABC-A1FC-686D1B2D2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445FBD3-DA73-4FF1-8388-AED59D767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FB492AB2-E246-471D-A23E-7A279EDAE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A5DDB3BB-3E22-49A4-B920-BBC68FD6D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44814FE-01E1-4C6F-AE3A-46BDA527B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90DA665-0CFA-4ADB-89FF-9F79AC293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249E6A0-5BFC-4622-B59D-F5082F67B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3BD83E7E-1DA8-4060-9D1A-803D06542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94C0F59-9A0F-4340-BCD2-20B5BBBE5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A7050958-138C-4DA8-9DF5-1A9D65C19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133265" y="-2152219"/>
            <a:ext cx="6858000" cy="11162439"/>
          </a:xfrm>
          <a:custGeom>
            <a:avLst/>
            <a:gdLst>
              <a:gd name="connsiteX0" fmla="*/ 6858000 w 6858000"/>
              <a:gd name="connsiteY0" fmla="*/ 0 h 11162439"/>
              <a:gd name="connsiteX1" fmla="*/ 6858000 w 6858000"/>
              <a:gd name="connsiteY1" fmla="*/ 7095240 h 11162439"/>
              <a:gd name="connsiteX2" fmla="*/ 6857998 w 6858000"/>
              <a:gd name="connsiteY2" fmla="*/ 7095240 h 11162439"/>
              <a:gd name="connsiteX3" fmla="*/ 6857998 w 6858000"/>
              <a:gd name="connsiteY3" fmla="*/ 10339528 h 11162439"/>
              <a:gd name="connsiteX4" fmla="*/ 0 w 6858000"/>
              <a:gd name="connsiteY4" fmla="*/ 10925458 h 11162439"/>
              <a:gd name="connsiteX5" fmla="*/ 0 w 6858000"/>
              <a:gd name="connsiteY5" fmla="*/ 7095240 h 11162439"/>
              <a:gd name="connsiteX6" fmla="*/ 0 w 6858000"/>
              <a:gd name="connsiteY6" fmla="*/ 6778313 h 11162439"/>
              <a:gd name="connsiteX7" fmla="*/ 0 w 6858000"/>
              <a:gd name="connsiteY7" fmla="*/ 0 h 1116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11162439">
                <a:moveTo>
                  <a:pt x="6858000" y="0"/>
                </a:moveTo>
                <a:lnTo>
                  <a:pt x="6858000" y="7095240"/>
                </a:lnTo>
                <a:lnTo>
                  <a:pt x="6857998" y="7095240"/>
                </a:lnTo>
                <a:lnTo>
                  <a:pt x="6857998" y="10339528"/>
                </a:lnTo>
                <a:cubicBezTo>
                  <a:pt x="3428999" y="10339528"/>
                  <a:pt x="3428999" y="11696417"/>
                  <a:pt x="0" y="10925458"/>
                </a:cubicBezTo>
                <a:lnTo>
                  <a:pt x="0" y="7095240"/>
                </a:lnTo>
                <a:lnTo>
                  <a:pt x="0" y="67783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7" name="Picture 3">
            <a:extLst>
              <a:ext uri="{FF2B5EF4-FFF2-40B4-BE49-F238E27FC236}">
                <a16:creationId xmlns:a16="http://schemas.microsoft.com/office/drawing/2014/main" id="{D071BAD1-9CE7-4132-9F87-82C390AE87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5434" r="2970"/>
          <a:stretch/>
        </p:blipFill>
        <p:spPr>
          <a:xfrm>
            <a:off x="-18954" y="10"/>
            <a:ext cx="11167367" cy="6857990"/>
          </a:xfrm>
          <a:custGeom>
            <a:avLst/>
            <a:gdLst/>
            <a:ahLst/>
            <a:cxnLst/>
            <a:rect l="l" t="t" r="r" b="b"/>
            <a:pathLst>
              <a:path w="12142767" h="6858000">
                <a:moveTo>
                  <a:pt x="0" y="0"/>
                </a:moveTo>
                <a:lnTo>
                  <a:pt x="11251490" y="0"/>
                </a:lnTo>
                <a:lnTo>
                  <a:pt x="11255634" y="308191"/>
                </a:lnTo>
                <a:cubicBezTo>
                  <a:pt x="11341049" y="3428907"/>
                  <a:pt x="12695043" y="3532715"/>
                  <a:pt x="11886084" y="6854559"/>
                </a:cubicBezTo>
                <a:lnTo>
                  <a:pt x="7539784" y="6854559"/>
                </a:lnTo>
                <a:lnTo>
                  <a:pt x="753978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4D5200-FC94-40DF-B92B-7EC60D308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25" y="746841"/>
            <a:ext cx="9339075" cy="26821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My Machine Learning Project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C20E93-9214-44B2-8591-3B39EC4A6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25" y="3674327"/>
            <a:ext cx="9339075" cy="13802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By James Schwantes</a:t>
            </a:r>
          </a:p>
        </p:txBody>
      </p:sp>
    </p:spTree>
    <p:extLst>
      <p:ext uri="{BB962C8B-B14F-4D97-AF65-F5344CB8AC3E}">
        <p14:creationId xmlns:p14="http://schemas.microsoft.com/office/powerpoint/2010/main" val="266531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A488E3DD-6E25-4DCD-A374-A60B9C197A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0E7645-D2BB-4C49-A596-95159BD22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77" y="261509"/>
            <a:ext cx="10501177" cy="140123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</a:rPr>
              <a:t>400 Vehicle Graph</a:t>
            </a: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6584B378-4521-4F98-B012-3029FF5A4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686" y="1858260"/>
            <a:ext cx="6485053" cy="434206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1DE457-5325-4BDE-9A7A-B8683D7AB8DC}"/>
              </a:ext>
            </a:extLst>
          </p:cNvPr>
          <p:cNvCxnSpPr>
            <a:cxnSpLocks/>
          </p:cNvCxnSpPr>
          <p:nvPr/>
        </p:nvCxnSpPr>
        <p:spPr>
          <a:xfrm>
            <a:off x="3431097" y="5108895"/>
            <a:ext cx="550317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736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A488E3DD-6E25-4DCD-A374-A60B9C197A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0E7645-D2BB-4C49-A596-95159BD22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77" y="261509"/>
            <a:ext cx="10501177" cy="140123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</a:rPr>
              <a:t>500 Vehicle Graph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612BC9D6-9F66-47DD-BBBC-FB28A64FA3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685" y="1858260"/>
            <a:ext cx="6485053" cy="434206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1DE457-5325-4BDE-9A7A-B8683D7AB8DC}"/>
              </a:ext>
            </a:extLst>
          </p:cNvPr>
          <p:cNvCxnSpPr>
            <a:cxnSpLocks/>
          </p:cNvCxnSpPr>
          <p:nvPr/>
        </p:nvCxnSpPr>
        <p:spPr>
          <a:xfrm>
            <a:off x="3431097" y="5108895"/>
            <a:ext cx="550317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450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A488E3DD-6E25-4DCD-A374-A60B9C197A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0E7645-D2BB-4C49-A596-95159BD22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77" y="261509"/>
            <a:ext cx="10501177" cy="140123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</a:rPr>
              <a:t>600 Vehicle Graph</a:t>
            </a: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111C96F2-FC27-4B06-9C57-BAE0D7DB2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684" y="1858260"/>
            <a:ext cx="6485053" cy="434206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1DE457-5325-4BDE-9A7A-B8683D7AB8DC}"/>
              </a:ext>
            </a:extLst>
          </p:cNvPr>
          <p:cNvCxnSpPr>
            <a:cxnSpLocks/>
          </p:cNvCxnSpPr>
          <p:nvPr/>
        </p:nvCxnSpPr>
        <p:spPr>
          <a:xfrm>
            <a:off x="3431097" y="5108895"/>
            <a:ext cx="550317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638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A488E3DD-6E25-4DCD-A374-A60B9C197A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0E7645-D2BB-4C49-A596-95159BD22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77" y="261509"/>
            <a:ext cx="10501177" cy="140123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</a:rPr>
              <a:t>700 Vehicle Graph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1452AD61-C6FB-4ADE-A3DF-54B8B64E9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683" y="1858260"/>
            <a:ext cx="6485053" cy="434206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1DE457-5325-4BDE-9A7A-B8683D7AB8DC}"/>
              </a:ext>
            </a:extLst>
          </p:cNvPr>
          <p:cNvCxnSpPr>
            <a:cxnSpLocks/>
          </p:cNvCxnSpPr>
          <p:nvPr/>
        </p:nvCxnSpPr>
        <p:spPr>
          <a:xfrm>
            <a:off x="3431097" y="5108895"/>
            <a:ext cx="550317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514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A488E3DD-6E25-4DCD-A374-A60B9C197A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0E7645-D2BB-4C49-A596-95159BD22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77" y="261509"/>
            <a:ext cx="10501177" cy="140123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</a:rPr>
              <a:t>800 Vehicle Graph</a:t>
            </a: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D3F9BB45-7CB5-4BF9-9BC3-75C15DA165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682" y="1858260"/>
            <a:ext cx="6485053" cy="434206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1DE457-5325-4BDE-9A7A-B8683D7AB8DC}"/>
              </a:ext>
            </a:extLst>
          </p:cNvPr>
          <p:cNvCxnSpPr>
            <a:cxnSpLocks/>
          </p:cNvCxnSpPr>
          <p:nvPr/>
        </p:nvCxnSpPr>
        <p:spPr>
          <a:xfrm>
            <a:off x="3431097" y="5108895"/>
            <a:ext cx="550317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911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C5E3A246-E115-4410-A565-B155FEE820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0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0655E5-6F5D-427C-AB46-7700B3768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 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597B8-1A31-47C7-A2A8-8B51998F1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10325000" cy="4233924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Based on Electric Range, 200 seems to be the best range predicted range for an Electric Car, based on weight.</a:t>
            </a:r>
          </a:p>
          <a:p>
            <a:r>
              <a:rPr lang="en-US" sz="2800" dirty="0">
                <a:solidFill>
                  <a:schemeClr val="bg1"/>
                </a:solidFill>
              </a:rPr>
              <a:t>A better algorithm could be used for this project. </a:t>
            </a:r>
          </a:p>
          <a:p>
            <a:r>
              <a:rPr lang="en-US" sz="2800" dirty="0">
                <a:solidFill>
                  <a:schemeClr val="bg1"/>
                </a:solidFill>
              </a:rPr>
              <a:t>There were a lot of identical weights in the Max Weight Category.</a:t>
            </a:r>
          </a:p>
          <a:p>
            <a:r>
              <a:rPr lang="en-US" sz="2800" dirty="0">
                <a:solidFill>
                  <a:schemeClr val="bg1"/>
                </a:solidFill>
              </a:rPr>
              <a:t>More time Researching could make an impact on results.</a:t>
            </a:r>
          </a:p>
          <a:p>
            <a:r>
              <a:rPr lang="en-US" sz="2800" dirty="0">
                <a:solidFill>
                  <a:schemeClr val="bg1"/>
                </a:solidFill>
              </a:rPr>
              <a:t>Overall, the Algorithm was one of the better suited algorithms for this project.</a:t>
            </a:r>
          </a:p>
        </p:txBody>
      </p:sp>
    </p:spTree>
    <p:extLst>
      <p:ext uri="{BB962C8B-B14F-4D97-AF65-F5344CB8AC3E}">
        <p14:creationId xmlns:p14="http://schemas.microsoft.com/office/powerpoint/2010/main" val="3002708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C5E3A246-E115-4410-A565-B155FEE820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0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0655E5-6F5D-427C-AB46-7700B3768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36" y="2614164"/>
            <a:ext cx="10325000" cy="1442463"/>
          </a:xfrm>
        </p:spPr>
        <p:txBody>
          <a:bodyPr>
            <a:noAutofit/>
          </a:bodyPr>
          <a:lstStyle/>
          <a:p>
            <a:r>
              <a:rPr lang="en-US" sz="11500" dirty="0">
                <a:solidFill>
                  <a:schemeClr val="bg1"/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296364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D0A348B8-3F2F-474A-A276-9C9066176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6400ECE-9877-489B-9D66-A71DE0575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81A5D329-D649-4E9F-8096-A2ACE125E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A92DB4E-8447-45DB-9823-5CFC7C66C5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5D5DFBD-BCEC-48CF-808D-F7E1C14047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61903FC-FD80-4FBD-AA8A-C2193BC9C3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39D55ECC-9F8E-4CA7-B6E4-B16810D9A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58B70EC0-20B9-4B4E-92A9-EC13F4DF0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1E75303-322B-4EE7-823D-F77D7EF54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09F1C7D3-2BCC-49A7-B6F7-5A186ADDD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F4F36A6-486F-4AD6-9A4D-8287F046B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B7EBF09-A754-4C44-A040-2B439F27D0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D6C4580-856F-4186-B589-28D864BB5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4A808157-3585-4AB1-9749-F9A67F988B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2946DFD7-0F51-48C5-A9D1-6792FFC26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8CB18E0-7882-4E21-9A48-1A54F4445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9A3F90D-FBDD-4CF7-872C-040EF5867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674E87E7-02B5-4FD8-866D-A8F25F5DD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F573020-73D6-4060-BFD2-F0A63261C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42C3845D-5E59-4D90-9D5C-76ED34F4EF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83B5D9CF-B022-4B61-84CC-9CE47428D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FA28D78-4A5A-40AC-8EA0-AE36CD6A3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8FD55823-36C9-47C0-B8B3-7BA814BE0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63E8057-634C-41C8-9352-31517F552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14380C6A-DAC6-4C80-A2B1-341AD173F0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20C73B68-20DB-4B0D-BDFC-46D2E2DFA3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15C3543E-8CC7-4D2C-A1B6-3260366B7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FA75029-DAD3-4FA3-9603-6CF2C96C2A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79E0D540-01C4-47A7-8F32-603003412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FCD20989-6E8E-45DA-81C2-E2615D8DB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1F5210F8-5C9F-47B3-B18D-EA0DDAFE8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50670A10-674D-4A17-9F65-1BFD98FF7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3436A5B2-61EC-401D-8CCC-7C2CE96F1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Rectangle 126">
            <a:extLst>
              <a:ext uri="{FF2B5EF4-FFF2-40B4-BE49-F238E27FC236}">
                <a16:creationId xmlns:a16="http://schemas.microsoft.com/office/drawing/2014/main" id="{8606225D-3AFB-411A-A409-9199957FC9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1775"/>
            <a:ext cx="12191999" cy="5479852"/>
          </a:xfrm>
          <a:prstGeom prst="rect">
            <a:avLst/>
          </a:prstGeom>
          <a:gradFill flip="none" rotWithShape="1">
            <a:gsLst>
              <a:gs pos="50000">
                <a:srgbClr val="000000">
                  <a:alpha val="30000"/>
                </a:srgbClr>
              </a:gs>
              <a:gs pos="80000">
                <a:srgbClr val="000000">
                  <a:alpha val="15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15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D071BAD1-9CE7-4132-9F87-82C390AE87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86" name="Subtitle 2">
            <a:extLst>
              <a:ext uri="{FF2B5EF4-FFF2-40B4-BE49-F238E27FC236}">
                <a16:creationId xmlns:a16="http://schemas.microsoft.com/office/drawing/2014/main" id="{12D22329-C56F-4E88-AB08-4ED9315CB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8821" y="6034316"/>
            <a:ext cx="11478093" cy="138021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  <a:hlinkClick r:id="rId3"/>
              </a:rPr>
              <a:t>https://data.wa.gov/Transportation/Electric-Vehicle-Population-Data/f6w7-q2d2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3AC4EEC9-5648-4861-9C58-2BB294EBA3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73" y="335754"/>
            <a:ext cx="11213066" cy="555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391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C5E3A246-E115-4410-A565-B155FEE820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0655E5-6F5D-427C-AB46-7700B3768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My Goal for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597B8-1A31-47C7-A2A8-8B51998F1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My Original Goal: Find the Top 10 Best Cars (along with the cars’ Year, Make, Model), that could designated as a clean alternative.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This Goal was impractical due to the algorithm.</a:t>
            </a:r>
          </a:p>
          <a:p>
            <a:r>
              <a:rPr lang="en-US" sz="2400" dirty="0">
                <a:solidFill>
                  <a:schemeClr val="bg1"/>
                </a:solidFill>
              </a:rPr>
              <a:t>My New Goal: Find the best of one feature, based on two features, in which a car could be designated as a clean alternative.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Maximum Curb Weight in </a:t>
            </a:r>
            <a:r>
              <a:rPr lang="en-US" sz="2000" dirty="0" err="1">
                <a:solidFill>
                  <a:schemeClr val="bg1"/>
                </a:solidFill>
              </a:rPr>
              <a:t>lbs</a:t>
            </a:r>
            <a:r>
              <a:rPr lang="en-US" sz="2000" dirty="0">
                <a:solidFill>
                  <a:schemeClr val="bg1"/>
                </a:solidFill>
              </a:rPr>
              <a:t> vs Electric Range.</a:t>
            </a:r>
          </a:p>
        </p:txBody>
      </p:sp>
    </p:spTree>
    <p:extLst>
      <p:ext uri="{BB962C8B-B14F-4D97-AF65-F5344CB8AC3E}">
        <p14:creationId xmlns:p14="http://schemas.microsoft.com/office/powerpoint/2010/main" val="920216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D071BAD1-9CE7-4132-9F87-82C390AE87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86" name="Subtitle 2">
            <a:extLst>
              <a:ext uri="{FF2B5EF4-FFF2-40B4-BE49-F238E27FC236}">
                <a16:creationId xmlns:a16="http://schemas.microsoft.com/office/drawing/2014/main" id="{12D22329-C56F-4E88-AB08-4ED9315CB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8821" y="6034316"/>
            <a:ext cx="11478093" cy="138021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  <a:hlinkClick r:id="rId3"/>
              </a:rPr>
              <a:t>https://data.wa.gov/Transportation/Electric-Vehicle-Population-Data/f6w7-q2d2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3" name="Picture 2" descr="Table, Excel&#10;&#10;Description automatically generated">
            <a:extLst>
              <a:ext uri="{FF2B5EF4-FFF2-40B4-BE49-F238E27FC236}">
                <a16:creationId xmlns:a16="http://schemas.microsoft.com/office/drawing/2014/main" id="{9CBDDCCD-DA8B-4316-8257-3DBECC79AD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73" y="335754"/>
            <a:ext cx="11218504" cy="493383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441AB4A-A15C-4E1C-9367-0E13F6EDB347}"/>
              </a:ext>
            </a:extLst>
          </p:cNvPr>
          <p:cNvSpPr/>
          <p:nvPr/>
        </p:nvSpPr>
        <p:spPr>
          <a:xfrm>
            <a:off x="6345030" y="335754"/>
            <a:ext cx="1179896" cy="493383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704C814-AC47-40D6-B7C1-07191B287A59}"/>
              </a:ext>
            </a:extLst>
          </p:cNvPr>
          <p:cNvSpPr/>
          <p:nvPr/>
        </p:nvSpPr>
        <p:spPr>
          <a:xfrm>
            <a:off x="3473043" y="344337"/>
            <a:ext cx="2866549" cy="4933830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3AC4EEC9-5648-4861-9C58-2BB294EBA3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73" y="335754"/>
            <a:ext cx="11213066" cy="555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35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9" dur="20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build="p"/>
      <p:bldP spid="4" grpId="0" animBg="1"/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4C155E98-EAD0-451E-9398-6AD1EB77B1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58E59C-887A-4B18-9BD6-3E0A4B609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966" y="2063693"/>
            <a:ext cx="10501177" cy="214142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4900" dirty="0">
                <a:solidFill>
                  <a:schemeClr val="bg1"/>
                </a:solidFill>
              </a:rPr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2803332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C5E3A246-E115-4410-A565-B155FEE820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0655E5-6F5D-427C-AB46-7700B3768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Quick Note Before I Show the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597B8-1A31-47C7-A2A8-8B51998F1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Due to time, I was only able to research into the First 800 Vehicles</a:t>
            </a:r>
          </a:p>
        </p:txBody>
      </p:sp>
    </p:spTree>
    <p:extLst>
      <p:ext uri="{BB962C8B-B14F-4D97-AF65-F5344CB8AC3E}">
        <p14:creationId xmlns:p14="http://schemas.microsoft.com/office/powerpoint/2010/main" val="168175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A488E3DD-6E25-4DCD-A374-A60B9C197A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0E7645-D2BB-4C49-A596-95159BD22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77" y="261509"/>
            <a:ext cx="10501177" cy="140123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</a:rPr>
              <a:t>100 Vehicle Graph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1690151C-1FFF-402F-85AF-78D6661E5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688" y="1858260"/>
            <a:ext cx="6428954" cy="434206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1DE457-5325-4BDE-9A7A-B8683D7AB8DC}"/>
              </a:ext>
            </a:extLst>
          </p:cNvPr>
          <p:cNvCxnSpPr>
            <a:cxnSpLocks/>
          </p:cNvCxnSpPr>
          <p:nvPr/>
        </p:nvCxnSpPr>
        <p:spPr>
          <a:xfrm>
            <a:off x="3431097" y="5108895"/>
            <a:ext cx="550317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771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A488E3DD-6E25-4DCD-A374-A60B9C197A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0E7645-D2BB-4C49-A596-95159BD22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77" y="261509"/>
            <a:ext cx="10501177" cy="140123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</a:rPr>
              <a:t>200 Vehicle Graph</a:t>
            </a: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39A88384-6550-4BB3-8AFD-6FB395388E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688" y="1858260"/>
            <a:ext cx="6485053" cy="434206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1DE457-5325-4BDE-9A7A-B8683D7AB8DC}"/>
              </a:ext>
            </a:extLst>
          </p:cNvPr>
          <p:cNvCxnSpPr>
            <a:cxnSpLocks/>
          </p:cNvCxnSpPr>
          <p:nvPr/>
        </p:nvCxnSpPr>
        <p:spPr>
          <a:xfrm>
            <a:off x="3431097" y="5108895"/>
            <a:ext cx="550317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867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A488E3DD-6E25-4DCD-A374-A60B9C197A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0E7645-D2BB-4C49-A596-95159BD22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77" y="261509"/>
            <a:ext cx="10501177" cy="140123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</a:rPr>
              <a:t>300 Vehicle Graph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ADA23761-7E65-4E2A-837C-870FA94128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687" y="1858260"/>
            <a:ext cx="6485053" cy="434206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1DE457-5325-4BDE-9A7A-B8683D7AB8DC}"/>
              </a:ext>
            </a:extLst>
          </p:cNvPr>
          <p:cNvCxnSpPr>
            <a:cxnSpLocks/>
          </p:cNvCxnSpPr>
          <p:nvPr/>
        </p:nvCxnSpPr>
        <p:spPr>
          <a:xfrm>
            <a:off x="3431097" y="5108895"/>
            <a:ext cx="550317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813179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238</Words>
  <Application>Microsoft Office PowerPoint</Application>
  <PresentationFormat>Widescreen</PresentationFormat>
  <Paragraphs>27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Grandview</vt:lpstr>
      <vt:lpstr>Wingdings</vt:lpstr>
      <vt:lpstr>CosineVTI</vt:lpstr>
      <vt:lpstr>My Machine Learning Project</vt:lpstr>
      <vt:lpstr>PowerPoint Presentation</vt:lpstr>
      <vt:lpstr>My Goal for this Project</vt:lpstr>
      <vt:lpstr>PowerPoint Presentation</vt:lpstr>
      <vt:lpstr>LIVE DEMO</vt:lpstr>
      <vt:lpstr>Quick Note Before I Show the Graphs</vt:lpstr>
      <vt:lpstr>100 Vehicle Graph</vt:lpstr>
      <vt:lpstr>200 Vehicle Graph</vt:lpstr>
      <vt:lpstr>300 Vehicle Graph</vt:lpstr>
      <vt:lpstr>400 Vehicle Graph</vt:lpstr>
      <vt:lpstr>500 Vehicle Graph</vt:lpstr>
      <vt:lpstr>600 Vehicle Graph</vt:lpstr>
      <vt:lpstr>700 Vehicle Graph</vt:lpstr>
      <vt:lpstr>800 Vehicle Graph</vt:lpstr>
      <vt:lpstr>In conclusion 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Machine Learning Project</dc:title>
  <dc:creator>james schwantes</dc:creator>
  <cp:lastModifiedBy>james schwantes</cp:lastModifiedBy>
  <cp:revision>3</cp:revision>
  <dcterms:created xsi:type="dcterms:W3CDTF">2021-12-05T19:05:19Z</dcterms:created>
  <dcterms:modified xsi:type="dcterms:W3CDTF">2021-12-09T03:39:26Z</dcterms:modified>
</cp:coreProperties>
</file>