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44A90-641B-4DE5-A75E-25364C7B1C24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3E4474-C9E0-42D7-9155-C0D3D4B63938}">
      <dgm:prSet/>
      <dgm:spPr/>
      <dgm:t>
        <a:bodyPr/>
        <a:lstStyle/>
        <a:p>
          <a:r>
            <a:rPr lang="en-US"/>
            <a:t>I researched into a potential algorithm.</a:t>
          </a:r>
        </a:p>
      </dgm:t>
    </dgm:pt>
    <dgm:pt modelId="{9182CED4-39AF-40C1-9B61-80F276EA68F7}" type="parTrans" cxnId="{56D54CF0-56DF-46FC-BF8D-55FB5FEDB489}">
      <dgm:prSet/>
      <dgm:spPr/>
      <dgm:t>
        <a:bodyPr/>
        <a:lstStyle/>
        <a:p>
          <a:endParaRPr lang="en-US"/>
        </a:p>
      </dgm:t>
    </dgm:pt>
    <dgm:pt modelId="{671711A1-C933-43F4-AFBE-BC596FD89383}" type="sibTrans" cxnId="{56D54CF0-56DF-46FC-BF8D-55FB5FEDB489}">
      <dgm:prSet/>
      <dgm:spPr/>
      <dgm:t>
        <a:bodyPr/>
        <a:lstStyle/>
        <a:p>
          <a:endParaRPr lang="en-US"/>
        </a:p>
      </dgm:t>
    </dgm:pt>
    <dgm:pt modelId="{89AB4328-EAD5-480A-9C1E-B5B57C37035D}">
      <dgm:prSet/>
      <dgm:spPr/>
      <dgm:t>
        <a:bodyPr/>
        <a:lstStyle/>
        <a:p>
          <a:r>
            <a:rPr lang="en-US"/>
            <a:t>Once the algorithm was found, I copied/tested the algorithm to make sure it worked. </a:t>
          </a:r>
        </a:p>
      </dgm:t>
    </dgm:pt>
    <dgm:pt modelId="{F8053796-2622-458C-94B8-20ACAE383930}" type="parTrans" cxnId="{47F8DCC3-0154-4C28-89F8-E0D4D389F2D6}">
      <dgm:prSet/>
      <dgm:spPr/>
      <dgm:t>
        <a:bodyPr/>
        <a:lstStyle/>
        <a:p>
          <a:endParaRPr lang="en-US"/>
        </a:p>
      </dgm:t>
    </dgm:pt>
    <dgm:pt modelId="{8DC14DD8-C4C1-484A-B7F5-820EE3A21521}" type="sibTrans" cxnId="{47F8DCC3-0154-4C28-89F8-E0D4D389F2D6}">
      <dgm:prSet/>
      <dgm:spPr/>
      <dgm:t>
        <a:bodyPr/>
        <a:lstStyle/>
        <a:p>
          <a:endParaRPr lang="en-US"/>
        </a:p>
      </dgm:t>
    </dgm:pt>
    <dgm:pt modelId="{F3BAF1CF-72C4-4889-9F56-7504DAB89305}">
      <dgm:prSet/>
      <dgm:spPr/>
      <dgm:t>
        <a:bodyPr/>
        <a:lstStyle/>
        <a:p>
          <a:r>
            <a:rPr lang="en-US"/>
            <a:t>After verifying the algorithm, I modified the algorithm to run multiple images, in a single run. </a:t>
          </a:r>
        </a:p>
      </dgm:t>
    </dgm:pt>
    <dgm:pt modelId="{DEF927E6-6E51-4302-9E90-F9604F92BE06}" type="parTrans" cxnId="{181C2E49-D4B8-4EE9-937C-75D31F0BEF34}">
      <dgm:prSet/>
      <dgm:spPr/>
      <dgm:t>
        <a:bodyPr/>
        <a:lstStyle/>
        <a:p>
          <a:endParaRPr lang="en-US"/>
        </a:p>
      </dgm:t>
    </dgm:pt>
    <dgm:pt modelId="{4BFF85C3-9EE3-4CD7-97DD-876D4F00FD9D}" type="sibTrans" cxnId="{181C2E49-D4B8-4EE9-937C-75D31F0BEF34}">
      <dgm:prSet/>
      <dgm:spPr/>
      <dgm:t>
        <a:bodyPr/>
        <a:lstStyle/>
        <a:p>
          <a:endParaRPr lang="en-US"/>
        </a:p>
      </dgm:t>
    </dgm:pt>
    <dgm:pt modelId="{7C834546-6725-4DE4-9318-A6EC7A6DA2B1}">
      <dgm:prSet/>
      <dgm:spPr/>
      <dgm:t>
        <a:bodyPr/>
        <a:lstStyle/>
        <a:p>
          <a:r>
            <a:rPr lang="en-US" dirty="0"/>
            <a:t>Once this was complete, I established a goal for classifying cats, and proceeded to build up a database of cat images. In order to run the images through my algorithm.</a:t>
          </a:r>
        </a:p>
      </dgm:t>
    </dgm:pt>
    <dgm:pt modelId="{CFA18C7E-B7C8-4367-8D3E-38B722F14468}" type="parTrans" cxnId="{B8EBB805-DF22-43A8-BE79-0F37B3DDE038}">
      <dgm:prSet/>
      <dgm:spPr/>
      <dgm:t>
        <a:bodyPr/>
        <a:lstStyle/>
        <a:p>
          <a:endParaRPr lang="en-US"/>
        </a:p>
      </dgm:t>
    </dgm:pt>
    <dgm:pt modelId="{378BD382-9326-4931-8C7D-26D016CE0641}" type="sibTrans" cxnId="{B8EBB805-DF22-43A8-BE79-0F37B3DDE038}">
      <dgm:prSet/>
      <dgm:spPr/>
      <dgm:t>
        <a:bodyPr/>
        <a:lstStyle/>
        <a:p>
          <a:endParaRPr lang="en-US"/>
        </a:p>
      </dgm:t>
    </dgm:pt>
    <dgm:pt modelId="{D0852C85-6E99-4DFD-A4BF-786A35F78977}" type="pres">
      <dgm:prSet presAssocID="{8C844A90-641B-4DE5-A75E-25364C7B1C24}" presName="Name0" presStyleCnt="0">
        <dgm:presLayoutVars>
          <dgm:dir/>
          <dgm:resizeHandles val="exact"/>
        </dgm:presLayoutVars>
      </dgm:prSet>
      <dgm:spPr/>
    </dgm:pt>
    <dgm:pt modelId="{9927D4F1-AD3A-44CB-9E99-311B97DC084F}" type="pres">
      <dgm:prSet presAssocID="{BC3E4474-C9E0-42D7-9155-C0D3D4B63938}" presName="node" presStyleLbl="node1" presStyleIdx="0" presStyleCnt="4">
        <dgm:presLayoutVars>
          <dgm:bulletEnabled val="1"/>
        </dgm:presLayoutVars>
      </dgm:prSet>
      <dgm:spPr/>
    </dgm:pt>
    <dgm:pt modelId="{9B9702DD-E256-49AA-86D2-239A82EDD743}" type="pres">
      <dgm:prSet presAssocID="{671711A1-C933-43F4-AFBE-BC596FD89383}" presName="sibTrans" presStyleLbl="sibTrans2D1" presStyleIdx="0" presStyleCnt="3"/>
      <dgm:spPr/>
    </dgm:pt>
    <dgm:pt modelId="{0318C6CB-B8F4-4CC5-8BDE-86A12BA92289}" type="pres">
      <dgm:prSet presAssocID="{671711A1-C933-43F4-AFBE-BC596FD89383}" presName="connectorText" presStyleLbl="sibTrans2D1" presStyleIdx="0" presStyleCnt="3"/>
      <dgm:spPr/>
    </dgm:pt>
    <dgm:pt modelId="{C282D0EF-09CF-43F3-BB15-D5E6CFC235D0}" type="pres">
      <dgm:prSet presAssocID="{89AB4328-EAD5-480A-9C1E-B5B57C37035D}" presName="node" presStyleLbl="node1" presStyleIdx="1" presStyleCnt="4">
        <dgm:presLayoutVars>
          <dgm:bulletEnabled val="1"/>
        </dgm:presLayoutVars>
      </dgm:prSet>
      <dgm:spPr/>
    </dgm:pt>
    <dgm:pt modelId="{7FE138D1-18D8-4632-AE90-72E9C8F05BBA}" type="pres">
      <dgm:prSet presAssocID="{8DC14DD8-C4C1-484A-B7F5-820EE3A21521}" presName="sibTrans" presStyleLbl="sibTrans2D1" presStyleIdx="1" presStyleCnt="3"/>
      <dgm:spPr/>
    </dgm:pt>
    <dgm:pt modelId="{BE528177-2703-4ECB-BF9D-522439763847}" type="pres">
      <dgm:prSet presAssocID="{8DC14DD8-C4C1-484A-B7F5-820EE3A21521}" presName="connectorText" presStyleLbl="sibTrans2D1" presStyleIdx="1" presStyleCnt="3"/>
      <dgm:spPr/>
    </dgm:pt>
    <dgm:pt modelId="{04E33236-2351-4298-9700-6467C2F5F2A3}" type="pres">
      <dgm:prSet presAssocID="{F3BAF1CF-72C4-4889-9F56-7504DAB89305}" presName="node" presStyleLbl="node1" presStyleIdx="2" presStyleCnt="4">
        <dgm:presLayoutVars>
          <dgm:bulletEnabled val="1"/>
        </dgm:presLayoutVars>
      </dgm:prSet>
      <dgm:spPr/>
    </dgm:pt>
    <dgm:pt modelId="{5FEFAB8B-2846-4504-B324-04E9AD71D410}" type="pres">
      <dgm:prSet presAssocID="{4BFF85C3-9EE3-4CD7-97DD-876D4F00FD9D}" presName="sibTrans" presStyleLbl="sibTrans2D1" presStyleIdx="2" presStyleCnt="3"/>
      <dgm:spPr/>
    </dgm:pt>
    <dgm:pt modelId="{853B8FAF-A156-4D34-B222-AE98CE797BC2}" type="pres">
      <dgm:prSet presAssocID="{4BFF85C3-9EE3-4CD7-97DD-876D4F00FD9D}" presName="connectorText" presStyleLbl="sibTrans2D1" presStyleIdx="2" presStyleCnt="3"/>
      <dgm:spPr/>
    </dgm:pt>
    <dgm:pt modelId="{784C385C-153A-416D-8891-78776E22C64F}" type="pres">
      <dgm:prSet presAssocID="{7C834546-6725-4DE4-9318-A6EC7A6DA2B1}" presName="node" presStyleLbl="node1" presStyleIdx="3" presStyleCnt="4">
        <dgm:presLayoutVars>
          <dgm:bulletEnabled val="1"/>
        </dgm:presLayoutVars>
      </dgm:prSet>
      <dgm:spPr/>
    </dgm:pt>
  </dgm:ptLst>
  <dgm:cxnLst>
    <dgm:cxn modelId="{B8EBB805-DF22-43A8-BE79-0F37B3DDE038}" srcId="{8C844A90-641B-4DE5-A75E-25364C7B1C24}" destId="{7C834546-6725-4DE4-9318-A6EC7A6DA2B1}" srcOrd="3" destOrd="0" parTransId="{CFA18C7E-B7C8-4367-8D3E-38B722F14468}" sibTransId="{378BD382-9326-4931-8C7D-26D016CE0641}"/>
    <dgm:cxn modelId="{9C69EC06-F05A-4597-AD5E-09F4E95D1BAD}" type="presOf" srcId="{4BFF85C3-9EE3-4CD7-97DD-876D4F00FD9D}" destId="{5FEFAB8B-2846-4504-B324-04E9AD71D410}" srcOrd="0" destOrd="0" presId="urn:microsoft.com/office/officeart/2005/8/layout/process1"/>
    <dgm:cxn modelId="{3093742E-60C8-4355-ACCF-AAF0A835F2ED}" type="presOf" srcId="{671711A1-C933-43F4-AFBE-BC596FD89383}" destId="{9B9702DD-E256-49AA-86D2-239A82EDD743}" srcOrd="0" destOrd="0" presId="urn:microsoft.com/office/officeart/2005/8/layout/process1"/>
    <dgm:cxn modelId="{181C2E49-D4B8-4EE9-937C-75D31F0BEF34}" srcId="{8C844A90-641B-4DE5-A75E-25364C7B1C24}" destId="{F3BAF1CF-72C4-4889-9F56-7504DAB89305}" srcOrd="2" destOrd="0" parTransId="{DEF927E6-6E51-4302-9E90-F9604F92BE06}" sibTransId="{4BFF85C3-9EE3-4CD7-97DD-876D4F00FD9D}"/>
    <dgm:cxn modelId="{27C03069-09F9-451C-8D75-4BF3734DCC2D}" type="presOf" srcId="{8DC14DD8-C4C1-484A-B7F5-820EE3A21521}" destId="{BE528177-2703-4ECB-BF9D-522439763847}" srcOrd="1" destOrd="0" presId="urn:microsoft.com/office/officeart/2005/8/layout/process1"/>
    <dgm:cxn modelId="{C9FBA959-D77B-44B3-B019-13E58BB54975}" type="presOf" srcId="{F3BAF1CF-72C4-4889-9F56-7504DAB89305}" destId="{04E33236-2351-4298-9700-6467C2F5F2A3}" srcOrd="0" destOrd="0" presId="urn:microsoft.com/office/officeart/2005/8/layout/process1"/>
    <dgm:cxn modelId="{C2A4CA89-6E86-40E0-B81B-FCF7BDF1E8A5}" type="presOf" srcId="{671711A1-C933-43F4-AFBE-BC596FD89383}" destId="{0318C6CB-B8F4-4CC5-8BDE-86A12BA92289}" srcOrd="1" destOrd="0" presId="urn:microsoft.com/office/officeart/2005/8/layout/process1"/>
    <dgm:cxn modelId="{6E1CFA8E-B40D-4CC1-9FFC-186C128148DA}" type="presOf" srcId="{8DC14DD8-C4C1-484A-B7F5-820EE3A21521}" destId="{7FE138D1-18D8-4632-AE90-72E9C8F05BBA}" srcOrd="0" destOrd="0" presId="urn:microsoft.com/office/officeart/2005/8/layout/process1"/>
    <dgm:cxn modelId="{7E16649D-F0D5-41C6-9565-CC28A1B0D67E}" type="presOf" srcId="{7C834546-6725-4DE4-9318-A6EC7A6DA2B1}" destId="{784C385C-153A-416D-8891-78776E22C64F}" srcOrd="0" destOrd="0" presId="urn:microsoft.com/office/officeart/2005/8/layout/process1"/>
    <dgm:cxn modelId="{6193D7A7-D325-48AF-B982-061F1B3F27F5}" type="presOf" srcId="{4BFF85C3-9EE3-4CD7-97DD-876D4F00FD9D}" destId="{853B8FAF-A156-4D34-B222-AE98CE797BC2}" srcOrd="1" destOrd="0" presId="urn:microsoft.com/office/officeart/2005/8/layout/process1"/>
    <dgm:cxn modelId="{726EE0A9-8AD7-4D9D-8CA0-60D9315E8471}" type="presOf" srcId="{8C844A90-641B-4DE5-A75E-25364C7B1C24}" destId="{D0852C85-6E99-4DFD-A4BF-786A35F78977}" srcOrd="0" destOrd="0" presId="urn:microsoft.com/office/officeart/2005/8/layout/process1"/>
    <dgm:cxn modelId="{E8CEF8BA-1814-4437-9731-46D0CB8C31B8}" type="presOf" srcId="{89AB4328-EAD5-480A-9C1E-B5B57C37035D}" destId="{C282D0EF-09CF-43F3-BB15-D5E6CFC235D0}" srcOrd="0" destOrd="0" presId="urn:microsoft.com/office/officeart/2005/8/layout/process1"/>
    <dgm:cxn modelId="{47F8DCC3-0154-4C28-89F8-E0D4D389F2D6}" srcId="{8C844A90-641B-4DE5-A75E-25364C7B1C24}" destId="{89AB4328-EAD5-480A-9C1E-B5B57C37035D}" srcOrd="1" destOrd="0" parTransId="{F8053796-2622-458C-94B8-20ACAE383930}" sibTransId="{8DC14DD8-C4C1-484A-B7F5-820EE3A21521}"/>
    <dgm:cxn modelId="{7DE752ED-CED5-408E-9C51-D3E646FD3DEC}" type="presOf" srcId="{BC3E4474-C9E0-42D7-9155-C0D3D4B63938}" destId="{9927D4F1-AD3A-44CB-9E99-311B97DC084F}" srcOrd="0" destOrd="0" presId="urn:microsoft.com/office/officeart/2005/8/layout/process1"/>
    <dgm:cxn modelId="{56D54CF0-56DF-46FC-BF8D-55FB5FEDB489}" srcId="{8C844A90-641B-4DE5-A75E-25364C7B1C24}" destId="{BC3E4474-C9E0-42D7-9155-C0D3D4B63938}" srcOrd="0" destOrd="0" parTransId="{9182CED4-39AF-40C1-9B61-80F276EA68F7}" sibTransId="{671711A1-C933-43F4-AFBE-BC596FD89383}"/>
    <dgm:cxn modelId="{A7036AAB-DF75-40EA-99B5-DC797EE48992}" type="presParOf" srcId="{D0852C85-6E99-4DFD-A4BF-786A35F78977}" destId="{9927D4F1-AD3A-44CB-9E99-311B97DC084F}" srcOrd="0" destOrd="0" presId="urn:microsoft.com/office/officeart/2005/8/layout/process1"/>
    <dgm:cxn modelId="{DA0B4186-6478-4C15-8000-0CC263AA4034}" type="presParOf" srcId="{D0852C85-6E99-4DFD-A4BF-786A35F78977}" destId="{9B9702DD-E256-49AA-86D2-239A82EDD743}" srcOrd="1" destOrd="0" presId="urn:microsoft.com/office/officeart/2005/8/layout/process1"/>
    <dgm:cxn modelId="{BDE2FB5E-575D-4D10-943B-6643DA27258A}" type="presParOf" srcId="{9B9702DD-E256-49AA-86D2-239A82EDD743}" destId="{0318C6CB-B8F4-4CC5-8BDE-86A12BA92289}" srcOrd="0" destOrd="0" presId="urn:microsoft.com/office/officeart/2005/8/layout/process1"/>
    <dgm:cxn modelId="{2CBCDC52-AD8C-49FE-AACF-1F480AD95B31}" type="presParOf" srcId="{D0852C85-6E99-4DFD-A4BF-786A35F78977}" destId="{C282D0EF-09CF-43F3-BB15-D5E6CFC235D0}" srcOrd="2" destOrd="0" presId="urn:microsoft.com/office/officeart/2005/8/layout/process1"/>
    <dgm:cxn modelId="{0676A798-FA97-4331-9487-93E8B6128DCB}" type="presParOf" srcId="{D0852C85-6E99-4DFD-A4BF-786A35F78977}" destId="{7FE138D1-18D8-4632-AE90-72E9C8F05BBA}" srcOrd="3" destOrd="0" presId="urn:microsoft.com/office/officeart/2005/8/layout/process1"/>
    <dgm:cxn modelId="{63E71F7F-6119-4CD4-BD9B-0806D4BF0BD8}" type="presParOf" srcId="{7FE138D1-18D8-4632-AE90-72E9C8F05BBA}" destId="{BE528177-2703-4ECB-BF9D-522439763847}" srcOrd="0" destOrd="0" presId="urn:microsoft.com/office/officeart/2005/8/layout/process1"/>
    <dgm:cxn modelId="{55754B93-3AC9-4030-A928-2E95212D7E3B}" type="presParOf" srcId="{D0852C85-6E99-4DFD-A4BF-786A35F78977}" destId="{04E33236-2351-4298-9700-6467C2F5F2A3}" srcOrd="4" destOrd="0" presId="urn:microsoft.com/office/officeart/2005/8/layout/process1"/>
    <dgm:cxn modelId="{5385863D-3128-423F-AF34-F99AFADD2427}" type="presParOf" srcId="{D0852C85-6E99-4DFD-A4BF-786A35F78977}" destId="{5FEFAB8B-2846-4504-B324-04E9AD71D410}" srcOrd="5" destOrd="0" presId="urn:microsoft.com/office/officeart/2005/8/layout/process1"/>
    <dgm:cxn modelId="{DB8801DA-3799-4EAE-9775-FF08DFE9A692}" type="presParOf" srcId="{5FEFAB8B-2846-4504-B324-04E9AD71D410}" destId="{853B8FAF-A156-4D34-B222-AE98CE797BC2}" srcOrd="0" destOrd="0" presId="urn:microsoft.com/office/officeart/2005/8/layout/process1"/>
    <dgm:cxn modelId="{195BE586-875E-4AC7-9FBA-191DBCF1271C}" type="presParOf" srcId="{D0852C85-6E99-4DFD-A4BF-786A35F78977}" destId="{784C385C-153A-416D-8891-78776E22C6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5775E-F81E-4A1E-BDE8-989F17A4D87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154E11-CC91-438C-8842-08001BC7CD16}">
      <dgm:prSet/>
      <dgm:spPr/>
      <dgm:t>
        <a:bodyPr/>
        <a:lstStyle/>
        <a:p>
          <a:r>
            <a:rPr lang="en-US"/>
            <a:t>IDE: Anaconda</a:t>
          </a:r>
        </a:p>
      </dgm:t>
    </dgm:pt>
    <dgm:pt modelId="{7BAB5979-E932-4A4B-BAEA-186BD50E9F65}" type="parTrans" cxnId="{BAC75CF3-1D81-4868-989A-E1540A1830A2}">
      <dgm:prSet/>
      <dgm:spPr/>
      <dgm:t>
        <a:bodyPr/>
        <a:lstStyle/>
        <a:p>
          <a:endParaRPr lang="en-US"/>
        </a:p>
      </dgm:t>
    </dgm:pt>
    <dgm:pt modelId="{00D1F390-7FFA-47A8-BF0B-D2AF50946350}" type="sibTrans" cxnId="{BAC75CF3-1D81-4868-989A-E1540A1830A2}">
      <dgm:prSet/>
      <dgm:spPr/>
      <dgm:t>
        <a:bodyPr/>
        <a:lstStyle/>
        <a:p>
          <a:endParaRPr lang="en-US"/>
        </a:p>
      </dgm:t>
    </dgm:pt>
    <dgm:pt modelId="{D41C5680-AA9E-43F8-A0B5-3ACCD6D4FE2D}">
      <dgm:prSet/>
      <dgm:spPr/>
      <dgm:t>
        <a:bodyPr/>
        <a:lstStyle/>
        <a:p>
          <a:r>
            <a:rPr lang="en-US"/>
            <a:t>Spyder</a:t>
          </a:r>
        </a:p>
      </dgm:t>
    </dgm:pt>
    <dgm:pt modelId="{71AA29F2-895C-4066-A6C2-B5121AEE323E}" type="parTrans" cxnId="{94F38D69-99B5-4CD3-898F-C9BAC158FA18}">
      <dgm:prSet/>
      <dgm:spPr/>
      <dgm:t>
        <a:bodyPr/>
        <a:lstStyle/>
        <a:p>
          <a:endParaRPr lang="en-US"/>
        </a:p>
      </dgm:t>
    </dgm:pt>
    <dgm:pt modelId="{41F066B9-0222-448A-A972-61B6813A48D1}" type="sibTrans" cxnId="{94F38D69-99B5-4CD3-898F-C9BAC158FA18}">
      <dgm:prSet/>
      <dgm:spPr/>
      <dgm:t>
        <a:bodyPr/>
        <a:lstStyle/>
        <a:p>
          <a:endParaRPr lang="en-US"/>
        </a:p>
      </dgm:t>
    </dgm:pt>
    <dgm:pt modelId="{7C612AE6-5AC9-4E1D-A43F-DA99509E7AEF}">
      <dgm:prSet/>
      <dgm:spPr/>
      <dgm:t>
        <a:bodyPr/>
        <a:lstStyle/>
        <a:p>
          <a:r>
            <a:rPr lang="en-US"/>
            <a:t>Libraries:</a:t>
          </a:r>
        </a:p>
      </dgm:t>
    </dgm:pt>
    <dgm:pt modelId="{DA0728FA-7892-4759-80CA-E6F6EFA7DE8D}" type="parTrans" cxnId="{2585564D-5062-4ECF-A6BA-09A8B0295981}">
      <dgm:prSet/>
      <dgm:spPr/>
      <dgm:t>
        <a:bodyPr/>
        <a:lstStyle/>
        <a:p>
          <a:endParaRPr lang="en-US"/>
        </a:p>
      </dgm:t>
    </dgm:pt>
    <dgm:pt modelId="{7307962C-BF5B-4406-B52B-373C15A708CF}" type="sibTrans" cxnId="{2585564D-5062-4ECF-A6BA-09A8B0295981}">
      <dgm:prSet/>
      <dgm:spPr/>
      <dgm:t>
        <a:bodyPr/>
        <a:lstStyle/>
        <a:p>
          <a:endParaRPr lang="en-US"/>
        </a:p>
      </dgm:t>
    </dgm:pt>
    <dgm:pt modelId="{220B0438-521D-48A3-8AA0-966ECDCE2DD8}">
      <dgm:prSet/>
      <dgm:spPr/>
      <dgm:t>
        <a:bodyPr/>
        <a:lstStyle/>
        <a:p>
          <a:r>
            <a:rPr lang="en-US"/>
            <a:t>Tensorflow</a:t>
          </a:r>
        </a:p>
      </dgm:t>
    </dgm:pt>
    <dgm:pt modelId="{8D6FA418-8D9C-4A4D-B68F-64FDF124A96D}" type="parTrans" cxnId="{190AFB28-BD95-4F5A-9087-7505CB062C23}">
      <dgm:prSet/>
      <dgm:spPr/>
      <dgm:t>
        <a:bodyPr/>
        <a:lstStyle/>
        <a:p>
          <a:endParaRPr lang="en-US"/>
        </a:p>
      </dgm:t>
    </dgm:pt>
    <dgm:pt modelId="{27F655B4-F7D1-4A46-876E-6816D8279EF3}" type="sibTrans" cxnId="{190AFB28-BD95-4F5A-9087-7505CB062C23}">
      <dgm:prSet/>
      <dgm:spPr/>
      <dgm:t>
        <a:bodyPr/>
        <a:lstStyle/>
        <a:p>
          <a:endParaRPr lang="en-US"/>
        </a:p>
      </dgm:t>
    </dgm:pt>
    <dgm:pt modelId="{C698A1C6-7952-457D-9251-41ECB4A072F0}">
      <dgm:prSet/>
      <dgm:spPr/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1760C32D-D5B0-47D0-964F-5C388C76B708}" type="parTrans" cxnId="{A68177AE-9D1E-4BBD-8E09-06B054EF50C5}">
      <dgm:prSet/>
      <dgm:spPr/>
      <dgm:t>
        <a:bodyPr/>
        <a:lstStyle/>
        <a:p>
          <a:endParaRPr lang="en-US"/>
        </a:p>
      </dgm:t>
    </dgm:pt>
    <dgm:pt modelId="{9F5E98EF-D51A-4A8D-9984-473A75621FD4}" type="sibTrans" cxnId="{A68177AE-9D1E-4BBD-8E09-06B054EF50C5}">
      <dgm:prSet/>
      <dgm:spPr/>
      <dgm:t>
        <a:bodyPr/>
        <a:lstStyle/>
        <a:p>
          <a:endParaRPr lang="en-US"/>
        </a:p>
      </dgm:t>
    </dgm:pt>
    <dgm:pt modelId="{6BEC046A-4641-4ABD-B8BB-E857AD77A540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939FB3CF-9E36-4165-B7AC-5990A1DBD03C}" type="parTrans" cxnId="{CE4D85CB-9291-496A-AA8D-F2F33A9245CC}">
      <dgm:prSet/>
      <dgm:spPr/>
      <dgm:t>
        <a:bodyPr/>
        <a:lstStyle/>
        <a:p>
          <a:endParaRPr lang="en-US"/>
        </a:p>
      </dgm:t>
    </dgm:pt>
    <dgm:pt modelId="{84CC27DA-B23A-4746-8A4D-77B6FF783F0A}" type="sibTrans" cxnId="{CE4D85CB-9291-496A-AA8D-F2F33A9245CC}">
      <dgm:prSet/>
      <dgm:spPr/>
      <dgm:t>
        <a:bodyPr/>
        <a:lstStyle/>
        <a:p>
          <a:endParaRPr lang="en-US"/>
        </a:p>
      </dgm:t>
    </dgm:pt>
    <dgm:pt modelId="{08221139-488A-43B3-BE59-DBB7B9223827}" type="pres">
      <dgm:prSet presAssocID="{8225775E-F81E-4A1E-BDE8-989F17A4D877}" presName="linear" presStyleCnt="0">
        <dgm:presLayoutVars>
          <dgm:dir/>
          <dgm:animLvl val="lvl"/>
          <dgm:resizeHandles val="exact"/>
        </dgm:presLayoutVars>
      </dgm:prSet>
      <dgm:spPr/>
    </dgm:pt>
    <dgm:pt modelId="{88BCD236-F05A-4561-ADAA-DA8BCB75DFC3}" type="pres">
      <dgm:prSet presAssocID="{92154E11-CC91-438C-8842-08001BC7CD16}" presName="parentLin" presStyleCnt="0"/>
      <dgm:spPr/>
    </dgm:pt>
    <dgm:pt modelId="{1FAB1D9A-E026-4734-ADF7-74ADD15667B0}" type="pres">
      <dgm:prSet presAssocID="{92154E11-CC91-438C-8842-08001BC7CD16}" presName="parentLeftMargin" presStyleLbl="node1" presStyleIdx="0" presStyleCnt="2"/>
      <dgm:spPr/>
    </dgm:pt>
    <dgm:pt modelId="{1584DDB6-E2BC-446D-81B2-40E191A9080B}" type="pres">
      <dgm:prSet presAssocID="{92154E11-CC91-438C-8842-08001BC7CD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BABC01D-8FE0-4479-905C-E8D3EB01983E}" type="pres">
      <dgm:prSet presAssocID="{92154E11-CC91-438C-8842-08001BC7CD16}" presName="negativeSpace" presStyleCnt="0"/>
      <dgm:spPr/>
    </dgm:pt>
    <dgm:pt modelId="{E8A007FF-72BD-4882-85F3-92BF2BDD2269}" type="pres">
      <dgm:prSet presAssocID="{92154E11-CC91-438C-8842-08001BC7CD16}" presName="childText" presStyleLbl="conFgAcc1" presStyleIdx="0" presStyleCnt="2">
        <dgm:presLayoutVars>
          <dgm:bulletEnabled val="1"/>
        </dgm:presLayoutVars>
      </dgm:prSet>
      <dgm:spPr/>
    </dgm:pt>
    <dgm:pt modelId="{7807154A-34C9-47BC-9AF7-2DF585D440B8}" type="pres">
      <dgm:prSet presAssocID="{00D1F390-7FFA-47A8-BF0B-D2AF50946350}" presName="spaceBetweenRectangles" presStyleCnt="0"/>
      <dgm:spPr/>
    </dgm:pt>
    <dgm:pt modelId="{D948DD3C-0074-447E-A3D4-0D02DFCB8F2F}" type="pres">
      <dgm:prSet presAssocID="{7C612AE6-5AC9-4E1D-A43F-DA99509E7AEF}" presName="parentLin" presStyleCnt="0"/>
      <dgm:spPr/>
    </dgm:pt>
    <dgm:pt modelId="{1DEE08FE-D12C-4B68-A063-2314E86695AD}" type="pres">
      <dgm:prSet presAssocID="{7C612AE6-5AC9-4E1D-A43F-DA99509E7AEF}" presName="parentLeftMargin" presStyleLbl="node1" presStyleIdx="0" presStyleCnt="2"/>
      <dgm:spPr/>
    </dgm:pt>
    <dgm:pt modelId="{300CB285-39EC-44A7-ABDD-7F0CE3DE5263}" type="pres">
      <dgm:prSet presAssocID="{7C612AE6-5AC9-4E1D-A43F-DA99509E7A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152081-8469-4C95-B118-BB7CD5CCD60D}" type="pres">
      <dgm:prSet presAssocID="{7C612AE6-5AC9-4E1D-A43F-DA99509E7AEF}" presName="negativeSpace" presStyleCnt="0"/>
      <dgm:spPr/>
    </dgm:pt>
    <dgm:pt modelId="{25BC17A8-235E-4898-91FF-730B1C6C5B94}" type="pres">
      <dgm:prSet presAssocID="{7C612AE6-5AC9-4E1D-A43F-DA99509E7AE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DE780C-9E2D-4813-90B1-9A2DC526CDA0}" type="presOf" srcId="{7C612AE6-5AC9-4E1D-A43F-DA99509E7AEF}" destId="{300CB285-39EC-44A7-ABDD-7F0CE3DE5263}" srcOrd="1" destOrd="0" presId="urn:microsoft.com/office/officeart/2005/8/layout/list1"/>
    <dgm:cxn modelId="{190AFB28-BD95-4F5A-9087-7505CB062C23}" srcId="{7C612AE6-5AC9-4E1D-A43F-DA99509E7AEF}" destId="{220B0438-521D-48A3-8AA0-966ECDCE2DD8}" srcOrd="0" destOrd="0" parTransId="{8D6FA418-8D9C-4A4D-B68F-64FDF124A96D}" sibTransId="{27F655B4-F7D1-4A46-876E-6816D8279EF3}"/>
    <dgm:cxn modelId="{B1EE995C-912B-4FDB-8B9F-A6097CC9BA6F}" type="presOf" srcId="{C698A1C6-7952-457D-9251-41ECB4A072F0}" destId="{25BC17A8-235E-4898-91FF-730B1C6C5B94}" srcOrd="0" destOrd="1" presId="urn:microsoft.com/office/officeart/2005/8/layout/list1"/>
    <dgm:cxn modelId="{8B04DB5D-B519-4453-9A08-5A9F246D1848}" type="presOf" srcId="{92154E11-CC91-438C-8842-08001BC7CD16}" destId="{1584DDB6-E2BC-446D-81B2-40E191A9080B}" srcOrd="1" destOrd="0" presId="urn:microsoft.com/office/officeart/2005/8/layout/list1"/>
    <dgm:cxn modelId="{275A5567-7331-4865-B101-99E48635BEDF}" type="presOf" srcId="{220B0438-521D-48A3-8AA0-966ECDCE2DD8}" destId="{25BC17A8-235E-4898-91FF-730B1C6C5B94}" srcOrd="0" destOrd="0" presId="urn:microsoft.com/office/officeart/2005/8/layout/list1"/>
    <dgm:cxn modelId="{94F38D69-99B5-4CD3-898F-C9BAC158FA18}" srcId="{92154E11-CC91-438C-8842-08001BC7CD16}" destId="{D41C5680-AA9E-43F8-A0B5-3ACCD6D4FE2D}" srcOrd="0" destOrd="0" parTransId="{71AA29F2-895C-4066-A6C2-B5121AEE323E}" sibTransId="{41F066B9-0222-448A-A972-61B6813A48D1}"/>
    <dgm:cxn modelId="{2585564D-5062-4ECF-A6BA-09A8B0295981}" srcId="{8225775E-F81E-4A1E-BDE8-989F17A4D877}" destId="{7C612AE6-5AC9-4E1D-A43F-DA99509E7AEF}" srcOrd="1" destOrd="0" parTransId="{DA0728FA-7892-4759-80CA-E6F6EFA7DE8D}" sibTransId="{7307962C-BF5B-4406-B52B-373C15A708CF}"/>
    <dgm:cxn modelId="{9093A38A-1CFE-4DD3-8A87-04436D1E1C80}" type="presOf" srcId="{8225775E-F81E-4A1E-BDE8-989F17A4D877}" destId="{08221139-488A-43B3-BE59-DBB7B9223827}" srcOrd="0" destOrd="0" presId="urn:microsoft.com/office/officeart/2005/8/layout/list1"/>
    <dgm:cxn modelId="{4DBF858F-3BCC-49F2-9D4D-C790FDDAFB98}" type="presOf" srcId="{D41C5680-AA9E-43F8-A0B5-3ACCD6D4FE2D}" destId="{E8A007FF-72BD-4882-85F3-92BF2BDD2269}" srcOrd="0" destOrd="0" presId="urn:microsoft.com/office/officeart/2005/8/layout/list1"/>
    <dgm:cxn modelId="{322032AE-70A0-4B6F-996B-7EDE586C4533}" type="presOf" srcId="{92154E11-CC91-438C-8842-08001BC7CD16}" destId="{1FAB1D9A-E026-4734-ADF7-74ADD15667B0}" srcOrd="0" destOrd="0" presId="urn:microsoft.com/office/officeart/2005/8/layout/list1"/>
    <dgm:cxn modelId="{A68177AE-9D1E-4BBD-8E09-06B054EF50C5}" srcId="{7C612AE6-5AC9-4E1D-A43F-DA99509E7AEF}" destId="{C698A1C6-7952-457D-9251-41ECB4A072F0}" srcOrd="1" destOrd="0" parTransId="{1760C32D-D5B0-47D0-964F-5C388C76B708}" sibTransId="{9F5E98EF-D51A-4A8D-9984-473A75621FD4}"/>
    <dgm:cxn modelId="{2C78DEC2-E224-40C7-AC00-98E86329BE6A}" type="presOf" srcId="{6BEC046A-4641-4ABD-B8BB-E857AD77A540}" destId="{25BC17A8-235E-4898-91FF-730B1C6C5B94}" srcOrd="0" destOrd="2" presId="urn:microsoft.com/office/officeart/2005/8/layout/list1"/>
    <dgm:cxn modelId="{CE4D85CB-9291-496A-AA8D-F2F33A9245CC}" srcId="{7C612AE6-5AC9-4E1D-A43F-DA99509E7AEF}" destId="{6BEC046A-4641-4ABD-B8BB-E857AD77A540}" srcOrd="2" destOrd="0" parTransId="{939FB3CF-9E36-4165-B7AC-5990A1DBD03C}" sibTransId="{84CC27DA-B23A-4746-8A4D-77B6FF783F0A}"/>
    <dgm:cxn modelId="{A9A19ECF-C7EB-4925-9A60-B65F62BB88F8}" type="presOf" srcId="{7C612AE6-5AC9-4E1D-A43F-DA99509E7AEF}" destId="{1DEE08FE-D12C-4B68-A063-2314E86695AD}" srcOrd="0" destOrd="0" presId="urn:microsoft.com/office/officeart/2005/8/layout/list1"/>
    <dgm:cxn modelId="{BAC75CF3-1D81-4868-989A-E1540A1830A2}" srcId="{8225775E-F81E-4A1E-BDE8-989F17A4D877}" destId="{92154E11-CC91-438C-8842-08001BC7CD16}" srcOrd="0" destOrd="0" parTransId="{7BAB5979-E932-4A4B-BAEA-186BD50E9F65}" sibTransId="{00D1F390-7FFA-47A8-BF0B-D2AF50946350}"/>
    <dgm:cxn modelId="{625F23C1-F047-4CBE-822A-9FC23A0BF149}" type="presParOf" srcId="{08221139-488A-43B3-BE59-DBB7B9223827}" destId="{88BCD236-F05A-4561-ADAA-DA8BCB75DFC3}" srcOrd="0" destOrd="0" presId="urn:microsoft.com/office/officeart/2005/8/layout/list1"/>
    <dgm:cxn modelId="{BC73A4E4-963D-4C75-8BEA-B1FFD0D90721}" type="presParOf" srcId="{88BCD236-F05A-4561-ADAA-DA8BCB75DFC3}" destId="{1FAB1D9A-E026-4734-ADF7-74ADD15667B0}" srcOrd="0" destOrd="0" presId="urn:microsoft.com/office/officeart/2005/8/layout/list1"/>
    <dgm:cxn modelId="{7A10F77F-E616-4128-8124-D9FF0FE84603}" type="presParOf" srcId="{88BCD236-F05A-4561-ADAA-DA8BCB75DFC3}" destId="{1584DDB6-E2BC-446D-81B2-40E191A9080B}" srcOrd="1" destOrd="0" presId="urn:microsoft.com/office/officeart/2005/8/layout/list1"/>
    <dgm:cxn modelId="{7D1E7AC2-18B5-4DE4-B8AB-2B88E9933FAF}" type="presParOf" srcId="{08221139-488A-43B3-BE59-DBB7B9223827}" destId="{ABABC01D-8FE0-4479-905C-E8D3EB01983E}" srcOrd="1" destOrd="0" presId="urn:microsoft.com/office/officeart/2005/8/layout/list1"/>
    <dgm:cxn modelId="{88352569-F9DB-4168-867C-C160410176B7}" type="presParOf" srcId="{08221139-488A-43B3-BE59-DBB7B9223827}" destId="{E8A007FF-72BD-4882-85F3-92BF2BDD2269}" srcOrd="2" destOrd="0" presId="urn:microsoft.com/office/officeart/2005/8/layout/list1"/>
    <dgm:cxn modelId="{0E5DA64B-64CD-4FBD-94EC-3BC0FD3EEBF8}" type="presParOf" srcId="{08221139-488A-43B3-BE59-DBB7B9223827}" destId="{7807154A-34C9-47BC-9AF7-2DF585D440B8}" srcOrd="3" destOrd="0" presId="urn:microsoft.com/office/officeart/2005/8/layout/list1"/>
    <dgm:cxn modelId="{39EA8CC3-79FC-45B7-9F81-73601B9E9D90}" type="presParOf" srcId="{08221139-488A-43B3-BE59-DBB7B9223827}" destId="{D948DD3C-0074-447E-A3D4-0D02DFCB8F2F}" srcOrd="4" destOrd="0" presId="urn:microsoft.com/office/officeart/2005/8/layout/list1"/>
    <dgm:cxn modelId="{7EFCA2E8-40A7-47F3-AE6A-0B415528D94E}" type="presParOf" srcId="{D948DD3C-0074-447E-A3D4-0D02DFCB8F2F}" destId="{1DEE08FE-D12C-4B68-A063-2314E86695AD}" srcOrd="0" destOrd="0" presId="urn:microsoft.com/office/officeart/2005/8/layout/list1"/>
    <dgm:cxn modelId="{22A3DE18-EA5D-4AF9-8FF8-A4A56A07FC05}" type="presParOf" srcId="{D948DD3C-0074-447E-A3D4-0D02DFCB8F2F}" destId="{300CB285-39EC-44A7-ABDD-7F0CE3DE5263}" srcOrd="1" destOrd="0" presId="urn:microsoft.com/office/officeart/2005/8/layout/list1"/>
    <dgm:cxn modelId="{EAD73311-4CD6-4EC0-8C52-25051EA0C183}" type="presParOf" srcId="{08221139-488A-43B3-BE59-DBB7B9223827}" destId="{81152081-8469-4C95-B118-BB7CD5CCD60D}" srcOrd="5" destOrd="0" presId="urn:microsoft.com/office/officeart/2005/8/layout/list1"/>
    <dgm:cxn modelId="{B820AB4F-E48C-49DF-94E2-854CBEECA318}" type="presParOf" srcId="{08221139-488A-43B3-BE59-DBB7B9223827}" destId="{25BC17A8-235E-4898-91FF-730B1C6C5B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BE1B9D-7656-4805-AFC4-3BC08116DD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1EDF8C-0224-45D7-A893-564DB14265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Thank You</a:t>
          </a:r>
        </a:p>
      </dgm:t>
    </dgm:pt>
    <dgm:pt modelId="{546AF582-2BB9-4858-BFB1-4FBA6BEAB108}" type="parTrans" cxnId="{40942B73-033B-4D3B-8D87-F6B9A5A2CF09}">
      <dgm:prSet/>
      <dgm:spPr/>
      <dgm:t>
        <a:bodyPr/>
        <a:lstStyle/>
        <a:p>
          <a:endParaRPr lang="en-US"/>
        </a:p>
      </dgm:t>
    </dgm:pt>
    <dgm:pt modelId="{36661C2C-E283-4463-B9A8-052D5A3D252E}" type="sibTrans" cxnId="{40942B73-033B-4D3B-8D87-F6B9A5A2CF09}">
      <dgm:prSet/>
      <dgm:spPr/>
      <dgm:t>
        <a:bodyPr/>
        <a:lstStyle/>
        <a:p>
          <a:endParaRPr lang="en-US"/>
        </a:p>
      </dgm:t>
    </dgm:pt>
    <dgm:pt modelId="{FB45CA4C-357F-4DB4-8766-FEAB352E0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DeepLearning_by_PhDScholar</a:t>
          </a: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!</a:t>
          </a:r>
        </a:p>
      </dgm:t>
    </dgm:pt>
    <dgm:pt modelId="{4817740A-1997-4CD8-A21B-E421A763AE4B}" type="parTrans" cxnId="{BE3C19F3-FA04-46C6-B6E1-3657659DB0B5}">
      <dgm:prSet/>
      <dgm:spPr/>
      <dgm:t>
        <a:bodyPr/>
        <a:lstStyle/>
        <a:p>
          <a:endParaRPr lang="en-US"/>
        </a:p>
      </dgm:t>
    </dgm:pt>
    <dgm:pt modelId="{8D373850-C6C4-4028-BAD0-8032920A60F6}" type="sibTrans" cxnId="{BE3C19F3-FA04-46C6-B6E1-3657659DB0B5}">
      <dgm:prSet/>
      <dgm:spPr/>
      <dgm:t>
        <a:bodyPr/>
        <a:lstStyle/>
        <a:p>
          <a:endParaRPr lang="en-US"/>
        </a:p>
      </dgm:t>
    </dgm:pt>
    <dgm:pt modelId="{A9DC72F5-3BD1-4B8D-9A2D-276964A671A1}" type="pres">
      <dgm:prSet presAssocID="{E8BE1B9D-7656-4805-AFC4-3BC08116DDB7}" presName="root" presStyleCnt="0">
        <dgm:presLayoutVars>
          <dgm:dir/>
          <dgm:resizeHandles val="exact"/>
        </dgm:presLayoutVars>
      </dgm:prSet>
      <dgm:spPr/>
    </dgm:pt>
    <dgm:pt modelId="{60454BAF-C2C4-4043-9AC2-5BBFBF20EAC8}" type="pres">
      <dgm:prSet presAssocID="{501EDF8C-0224-45D7-A893-564DB1426596}" presName="compNode" presStyleCnt="0"/>
      <dgm:spPr/>
    </dgm:pt>
    <dgm:pt modelId="{097DA614-BC6F-4A9A-958A-C1B6038B35E9}" type="pres">
      <dgm:prSet presAssocID="{501EDF8C-0224-45D7-A893-564DB1426596}" presName="bgRect" presStyleLbl="bgShp" presStyleIdx="0" presStyleCnt="2"/>
      <dgm:spPr/>
    </dgm:pt>
    <dgm:pt modelId="{FA27C0D5-CC04-4F9B-B4C8-2FD547689F6B}" type="pres">
      <dgm:prSet presAssocID="{501EDF8C-0224-45D7-A893-564DB14265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F883992-DDA4-4B8E-A78D-3151F6F61BDA}" type="pres">
      <dgm:prSet presAssocID="{501EDF8C-0224-45D7-A893-564DB1426596}" presName="spaceRect" presStyleCnt="0"/>
      <dgm:spPr/>
    </dgm:pt>
    <dgm:pt modelId="{16204690-F63C-41C5-A4AB-5D399DAD42A7}" type="pres">
      <dgm:prSet presAssocID="{501EDF8C-0224-45D7-A893-564DB1426596}" presName="parTx" presStyleLbl="revTx" presStyleIdx="0" presStyleCnt="2">
        <dgm:presLayoutVars>
          <dgm:chMax val="0"/>
          <dgm:chPref val="0"/>
        </dgm:presLayoutVars>
      </dgm:prSet>
      <dgm:spPr/>
    </dgm:pt>
    <dgm:pt modelId="{F4837D7F-60A2-4125-9ED6-450292846EB2}" type="pres">
      <dgm:prSet presAssocID="{36661C2C-E283-4463-B9A8-052D5A3D252E}" presName="sibTrans" presStyleCnt="0"/>
      <dgm:spPr/>
    </dgm:pt>
    <dgm:pt modelId="{D7D0FF49-4974-4BE0-B079-F187F18B47EB}" type="pres">
      <dgm:prSet presAssocID="{FB45CA4C-357F-4DB4-8766-FEAB352E01D0}" presName="compNode" presStyleCnt="0"/>
      <dgm:spPr/>
    </dgm:pt>
    <dgm:pt modelId="{7BA48DEF-2F6B-4A26-8FFE-AB9D16EF27F5}" type="pres">
      <dgm:prSet presAssocID="{FB45CA4C-357F-4DB4-8766-FEAB352E01D0}" presName="bgRect" presStyleLbl="bgShp" presStyleIdx="1" presStyleCnt="2"/>
      <dgm:spPr/>
    </dgm:pt>
    <dgm:pt modelId="{0F659F73-5CDD-4848-9E43-C33EB7AF8C3F}" type="pres">
      <dgm:prSet presAssocID="{FB45CA4C-357F-4DB4-8766-FEAB352E01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D38A18C0-FB01-48B1-82D6-3195929C4403}" type="pres">
      <dgm:prSet presAssocID="{FB45CA4C-357F-4DB4-8766-FEAB352E01D0}" presName="spaceRect" presStyleCnt="0"/>
      <dgm:spPr/>
    </dgm:pt>
    <dgm:pt modelId="{DC4BFAF2-590C-4AC9-91F2-3D13DA1A95D0}" type="pres">
      <dgm:prSet presAssocID="{FB45CA4C-357F-4DB4-8766-FEAB352E01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E9DB40A-1D8D-4483-9DDF-ECC37B2E1846}" type="presOf" srcId="{501EDF8C-0224-45D7-A893-564DB1426596}" destId="{16204690-F63C-41C5-A4AB-5D399DAD42A7}" srcOrd="0" destOrd="0" presId="urn:microsoft.com/office/officeart/2018/2/layout/IconVerticalSolidList"/>
    <dgm:cxn modelId="{8E731E0C-534F-4EF0-AF4D-4837A7DF2982}" type="presOf" srcId="{E8BE1B9D-7656-4805-AFC4-3BC08116DDB7}" destId="{A9DC72F5-3BD1-4B8D-9A2D-276964A671A1}" srcOrd="0" destOrd="0" presId="urn:microsoft.com/office/officeart/2018/2/layout/IconVerticalSolidList"/>
    <dgm:cxn modelId="{40942B73-033B-4D3B-8D87-F6B9A5A2CF09}" srcId="{E8BE1B9D-7656-4805-AFC4-3BC08116DDB7}" destId="{501EDF8C-0224-45D7-A893-564DB1426596}" srcOrd="0" destOrd="0" parTransId="{546AF582-2BB9-4858-BFB1-4FBA6BEAB108}" sibTransId="{36661C2C-E283-4463-B9A8-052D5A3D252E}"/>
    <dgm:cxn modelId="{C0E751A5-BF34-42D3-A751-CBBB29967C92}" type="presOf" srcId="{FB45CA4C-357F-4DB4-8766-FEAB352E01D0}" destId="{DC4BFAF2-590C-4AC9-91F2-3D13DA1A95D0}" srcOrd="0" destOrd="0" presId="urn:microsoft.com/office/officeart/2018/2/layout/IconVerticalSolidList"/>
    <dgm:cxn modelId="{BE3C19F3-FA04-46C6-B6E1-3657659DB0B5}" srcId="{E8BE1B9D-7656-4805-AFC4-3BC08116DDB7}" destId="{FB45CA4C-357F-4DB4-8766-FEAB352E01D0}" srcOrd="1" destOrd="0" parTransId="{4817740A-1997-4CD8-A21B-E421A763AE4B}" sibTransId="{8D373850-C6C4-4028-BAD0-8032920A60F6}"/>
    <dgm:cxn modelId="{587742FF-D1F4-4AA1-B7CA-14B12B7A57BF}" type="presParOf" srcId="{A9DC72F5-3BD1-4B8D-9A2D-276964A671A1}" destId="{60454BAF-C2C4-4043-9AC2-5BBFBF20EAC8}" srcOrd="0" destOrd="0" presId="urn:microsoft.com/office/officeart/2018/2/layout/IconVerticalSolidList"/>
    <dgm:cxn modelId="{9CA23DCE-2BAC-4409-936F-5EAF57D8D93F}" type="presParOf" srcId="{60454BAF-C2C4-4043-9AC2-5BBFBF20EAC8}" destId="{097DA614-BC6F-4A9A-958A-C1B6038B35E9}" srcOrd="0" destOrd="0" presId="urn:microsoft.com/office/officeart/2018/2/layout/IconVerticalSolidList"/>
    <dgm:cxn modelId="{D74854F8-72B7-4265-A3E6-8D3529EE7E91}" type="presParOf" srcId="{60454BAF-C2C4-4043-9AC2-5BBFBF20EAC8}" destId="{FA27C0D5-CC04-4F9B-B4C8-2FD547689F6B}" srcOrd="1" destOrd="0" presId="urn:microsoft.com/office/officeart/2018/2/layout/IconVerticalSolidList"/>
    <dgm:cxn modelId="{4DC4C3D8-4FB8-4812-9FE8-A223C18E3C0D}" type="presParOf" srcId="{60454BAF-C2C4-4043-9AC2-5BBFBF20EAC8}" destId="{CF883992-DDA4-4B8E-A78D-3151F6F61BDA}" srcOrd="2" destOrd="0" presId="urn:microsoft.com/office/officeart/2018/2/layout/IconVerticalSolidList"/>
    <dgm:cxn modelId="{101ABA08-B052-4220-A1B0-E6C265F19AFF}" type="presParOf" srcId="{60454BAF-C2C4-4043-9AC2-5BBFBF20EAC8}" destId="{16204690-F63C-41C5-A4AB-5D399DAD42A7}" srcOrd="3" destOrd="0" presId="urn:microsoft.com/office/officeart/2018/2/layout/IconVerticalSolidList"/>
    <dgm:cxn modelId="{B56E1DB3-61AD-4B13-8B2B-E8BF6141A9E8}" type="presParOf" srcId="{A9DC72F5-3BD1-4B8D-9A2D-276964A671A1}" destId="{F4837D7F-60A2-4125-9ED6-450292846EB2}" srcOrd="1" destOrd="0" presId="urn:microsoft.com/office/officeart/2018/2/layout/IconVerticalSolidList"/>
    <dgm:cxn modelId="{374C1AE5-EAC1-47AC-BAAE-5AD95D537CF3}" type="presParOf" srcId="{A9DC72F5-3BD1-4B8D-9A2D-276964A671A1}" destId="{D7D0FF49-4974-4BE0-B079-F187F18B47EB}" srcOrd="2" destOrd="0" presId="urn:microsoft.com/office/officeart/2018/2/layout/IconVerticalSolidList"/>
    <dgm:cxn modelId="{856C4389-F1D0-4CC7-8D28-46865896B92B}" type="presParOf" srcId="{D7D0FF49-4974-4BE0-B079-F187F18B47EB}" destId="{7BA48DEF-2F6B-4A26-8FFE-AB9D16EF27F5}" srcOrd="0" destOrd="0" presId="urn:microsoft.com/office/officeart/2018/2/layout/IconVerticalSolidList"/>
    <dgm:cxn modelId="{4073CDCE-71B1-4008-8761-49FA32AD656C}" type="presParOf" srcId="{D7D0FF49-4974-4BE0-B079-F187F18B47EB}" destId="{0F659F73-5CDD-4848-9E43-C33EB7AF8C3F}" srcOrd="1" destOrd="0" presId="urn:microsoft.com/office/officeart/2018/2/layout/IconVerticalSolidList"/>
    <dgm:cxn modelId="{B1677A21-73A9-4E7E-9F85-98BB0EB9F318}" type="presParOf" srcId="{D7D0FF49-4974-4BE0-B079-F187F18B47EB}" destId="{D38A18C0-FB01-48B1-82D6-3195929C4403}" srcOrd="2" destOrd="0" presId="urn:microsoft.com/office/officeart/2018/2/layout/IconVerticalSolidList"/>
    <dgm:cxn modelId="{FCF17D57-5A1F-4DD0-B06D-BD5E463E8B6F}" type="presParOf" srcId="{D7D0FF49-4974-4BE0-B079-F187F18B47EB}" destId="{DC4BFAF2-590C-4AC9-91F2-3D13DA1A95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7D4F1-AD3A-44CB-9E99-311B97DC084F}">
      <dsp:nvSpPr>
        <dsp:cNvPr id="0" name=""/>
        <dsp:cNvSpPr/>
      </dsp:nvSpPr>
      <dsp:spPr>
        <a:xfrm>
          <a:off x="4873" y="178857"/>
          <a:ext cx="2130870" cy="31109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 researched into a potential algorithm.</a:t>
          </a:r>
        </a:p>
      </dsp:txBody>
      <dsp:txXfrm>
        <a:off x="67284" y="241268"/>
        <a:ext cx="2006048" cy="2986153"/>
      </dsp:txXfrm>
    </dsp:sp>
    <dsp:sp modelId="{9B9702DD-E256-49AA-86D2-239A82EDD743}">
      <dsp:nvSpPr>
        <dsp:cNvPr id="0" name=""/>
        <dsp:cNvSpPr/>
      </dsp:nvSpPr>
      <dsp:spPr>
        <a:xfrm>
          <a:off x="2348831" y="1470117"/>
          <a:ext cx="451744" cy="52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48831" y="1575808"/>
        <a:ext cx="316221" cy="317073"/>
      </dsp:txXfrm>
    </dsp:sp>
    <dsp:sp modelId="{C282D0EF-09CF-43F3-BB15-D5E6CFC235D0}">
      <dsp:nvSpPr>
        <dsp:cNvPr id="0" name=""/>
        <dsp:cNvSpPr/>
      </dsp:nvSpPr>
      <dsp:spPr>
        <a:xfrm>
          <a:off x="2988092" y="178857"/>
          <a:ext cx="2130870" cy="31109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Once the algorithm was found, I copied/tested the algorithm to make sure it worked. </a:t>
          </a:r>
        </a:p>
      </dsp:txBody>
      <dsp:txXfrm>
        <a:off x="3050503" y="241268"/>
        <a:ext cx="2006048" cy="2986153"/>
      </dsp:txXfrm>
    </dsp:sp>
    <dsp:sp modelId="{7FE138D1-18D8-4632-AE90-72E9C8F05BBA}">
      <dsp:nvSpPr>
        <dsp:cNvPr id="0" name=""/>
        <dsp:cNvSpPr/>
      </dsp:nvSpPr>
      <dsp:spPr>
        <a:xfrm>
          <a:off x="5332050" y="1470117"/>
          <a:ext cx="451744" cy="52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32050" y="1575808"/>
        <a:ext cx="316221" cy="317073"/>
      </dsp:txXfrm>
    </dsp:sp>
    <dsp:sp modelId="{04E33236-2351-4298-9700-6467C2F5F2A3}">
      <dsp:nvSpPr>
        <dsp:cNvPr id="0" name=""/>
        <dsp:cNvSpPr/>
      </dsp:nvSpPr>
      <dsp:spPr>
        <a:xfrm>
          <a:off x="5971312" y="178857"/>
          <a:ext cx="2130870" cy="31109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After verifying the algorithm, I modified the algorithm to run multiple images, in a single run. </a:t>
          </a:r>
        </a:p>
      </dsp:txBody>
      <dsp:txXfrm>
        <a:off x="6033723" y="241268"/>
        <a:ext cx="2006048" cy="2986153"/>
      </dsp:txXfrm>
    </dsp:sp>
    <dsp:sp modelId="{5FEFAB8B-2846-4504-B324-04E9AD71D410}">
      <dsp:nvSpPr>
        <dsp:cNvPr id="0" name=""/>
        <dsp:cNvSpPr/>
      </dsp:nvSpPr>
      <dsp:spPr>
        <a:xfrm>
          <a:off x="8315270" y="1470117"/>
          <a:ext cx="451744" cy="52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315270" y="1575808"/>
        <a:ext cx="316221" cy="317073"/>
      </dsp:txXfrm>
    </dsp:sp>
    <dsp:sp modelId="{784C385C-153A-416D-8891-78776E22C64F}">
      <dsp:nvSpPr>
        <dsp:cNvPr id="0" name=""/>
        <dsp:cNvSpPr/>
      </dsp:nvSpPr>
      <dsp:spPr>
        <a:xfrm>
          <a:off x="8954531" y="178857"/>
          <a:ext cx="2130870" cy="31109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Once this was complete, I established a goal for classifying cats, and proceeded to build up a database of cat images. In order to run the images through my algorithm.</a:t>
          </a:r>
        </a:p>
      </dsp:txBody>
      <dsp:txXfrm>
        <a:off x="9016942" y="241268"/>
        <a:ext cx="2006048" cy="2986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07FF-72BD-4882-85F3-92BF2BDD2269}">
      <dsp:nvSpPr>
        <dsp:cNvPr id="0" name=""/>
        <dsp:cNvSpPr/>
      </dsp:nvSpPr>
      <dsp:spPr>
        <a:xfrm>
          <a:off x="0" y="565374"/>
          <a:ext cx="6373813" cy="1573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770636" rIns="494679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Spyder</a:t>
          </a:r>
        </a:p>
      </dsp:txBody>
      <dsp:txXfrm>
        <a:off x="0" y="565374"/>
        <a:ext cx="6373813" cy="1573425"/>
      </dsp:txXfrm>
    </dsp:sp>
    <dsp:sp modelId="{1584DDB6-E2BC-446D-81B2-40E191A9080B}">
      <dsp:nvSpPr>
        <dsp:cNvPr id="0" name=""/>
        <dsp:cNvSpPr/>
      </dsp:nvSpPr>
      <dsp:spPr>
        <a:xfrm>
          <a:off x="318690" y="19254"/>
          <a:ext cx="4461669" cy="109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IDE: Anaconda</a:t>
          </a:r>
        </a:p>
      </dsp:txBody>
      <dsp:txXfrm>
        <a:off x="372009" y="72573"/>
        <a:ext cx="4355031" cy="985602"/>
      </dsp:txXfrm>
    </dsp:sp>
    <dsp:sp modelId="{25BC17A8-235E-4898-91FF-730B1C6C5B94}">
      <dsp:nvSpPr>
        <dsp:cNvPr id="0" name=""/>
        <dsp:cNvSpPr/>
      </dsp:nvSpPr>
      <dsp:spPr>
        <a:xfrm>
          <a:off x="0" y="2884720"/>
          <a:ext cx="6373813" cy="2855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770636" rIns="494679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Tensorflow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 err="1"/>
            <a:t>Numpy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Matplotlib</a:t>
          </a:r>
        </a:p>
      </dsp:txBody>
      <dsp:txXfrm>
        <a:off x="0" y="2884720"/>
        <a:ext cx="6373813" cy="2855475"/>
      </dsp:txXfrm>
    </dsp:sp>
    <dsp:sp modelId="{300CB285-39EC-44A7-ABDD-7F0CE3DE5263}">
      <dsp:nvSpPr>
        <dsp:cNvPr id="0" name=""/>
        <dsp:cNvSpPr/>
      </dsp:nvSpPr>
      <dsp:spPr>
        <a:xfrm>
          <a:off x="318690" y="2338600"/>
          <a:ext cx="4461669" cy="1092240"/>
        </a:xfrm>
        <a:prstGeom prst="round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Libraries:</a:t>
          </a:r>
        </a:p>
      </dsp:txBody>
      <dsp:txXfrm>
        <a:off x="372009" y="2391919"/>
        <a:ext cx="4355031" cy="985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DA614-BC6F-4A9A-958A-C1B6038B35E9}">
      <dsp:nvSpPr>
        <dsp:cNvPr id="0" name=""/>
        <dsp:cNvSpPr/>
      </dsp:nvSpPr>
      <dsp:spPr>
        <a:xfrm>
          <a:off x="0" y="646689"/>
          <a:ext cx="5368156" cy="11938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7C0D5-CC04-4F9B-B4C8-2FD547689F6B}">
      <dsp:nvSpPr>
        <dsp:cNvPr id="0" name=""/>
        <dsp:cNvSpPr/>
      </dsp:nvSpPr>
      <dsp:spPr>
        <a:xfrm>
          <a:off x="361150" y="915313"/>
          <a:ext cx="656638" cy="6566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04690-F63C-41C5-A4AB-5D399DAD42A7}">
      <dsp:nvSpPr>
        <dsp:cNvPr id="0" name=""/>
        <dsp:cNvSpPr/>
      </dsp:nvSpPr>
      <dsp:spPr>
        <a:xfrm>
          <a:off x="1378940" y="646689"/>
          <a:ext cx="3989215" cy="1193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53" tIns="126353" rIns="126353" bIns="1263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  <a:lumOff val="5000"/>
                </a:schemeClr>
              </a:solidFill>
            </a:rPr>
            <a:t>Thank You</a:t>
          </a:r>
        </a:p>
      </dsp:txBody>
      <dsp:txXfrm>
        <a:off x="1378940" y="646689"/>
        <a:ext cx="3989215" cy="1193887"/>
      </dsp:txXfrm>
    </dsp:sp>
    <dsp:sp modelId="{7BA48DEF-2F6B-4A26-8FFE-AB9D16EF27F5}">
      <dsp:nvSpPr>
        <dsp:cNvPr id="0" name=""/>
        <dsp:cNvSpPr/>
      </dsp:nvSpPr>
      <dsp:spPr>
        <a:xfrm>
          <a:off x="0" y="2139048"/>
          <a:ext cx="5368156" cy="11938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59F73-5CDD-4848-9E43-C33EB7AF8C3F}">
      <dsp:nvSpPr>
        <dsp:cNvPr id="0" name=""/>
        <dsp:cNvSpPr/>
      </dsp:nvSpPr>
      <dsp:spPr>
        <a:xfrm>
          <a:off x="361150" y="2407673"/>
          <a:ext cx="656638" cy="6566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BFAF2-590C-4AC9-91F2-3D13DA1A95D0}">
      <dsp:nvSpPr>
        <dsp:cNvPr id="0" name=""/>
        <dsp:cNvSpPr/>
      </dsp:nvSpPr>
      <dsp:spPr>
        <a:xfrm>
          <a:off x="1378940" y="2139048"/>
          <a:ext cx="3989215" cy="1193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53" tIns="126353" rIns="126353" bIns="1263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DeepLearning_by_PhDScholar</a:t>
          </a:r>
          <a:r>
            <a:rPr lang="en-US" sz="2200" kern="1200" dirty="0">
              <a:solidFill>
                <a:schemeClr val="bg1">
                  <a:lumMod val="95000"/>
                  <a:lumOff val="5000"/>
                </a:schemeClr>
              </a:solidFill>
            </a:rPr>
            <a:t>!</a:t>
          </a:r>
        </a:p>
      </dsp:txBody>
      <dsp:txXfrm>
        <a:off x="1378940" y="2139048"/>
        <a:ext cx="3989215" cy="1193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635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49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1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3" r:id="rId6"/>
    <p:sldLayoutId id="2147483929" r:id="rId7"/>
    <p:sldLayoutId id="2147483930" r:id="rId8"/>
    <p:sldLayoutId id="2147483931" r:id="rId9"/>
    <p:sldLayoutId id="2147483932" r:id="rId10"/>
    <p:sldLayoutId id="21474839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z_PsRRxrHM?feature=oembed" TargetMode="Externa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13726-D9F1-00B6-BE55-7B0142953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07165"/>
            <a:ext cx="3565524" cy="2429284"/>
          </a:xfrm>
        </p:spPr>
        <p:txBody>
          <a:bodyPr anchor="b">
            <a:normAutofit/>
          </a:bodyPr>
          <a:lstStyle/>
          <a:p>
            <a:r>
              <a:rPr lang="en-US" sz="4800" dirty="0"/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76D2A-F64A-5E8A-1D76-668214495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James Schwantes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cat, sitting, mammal, domestic cat&#10;&#10;Description automatically generated">
            <a:extLst>
              <a:ext uri="{FF2B5EF4-FFF2-40B4-BE49-F238E27FC236}">
                <a16:creationId xmlns:a16="http://schemas.microsoft.com/office/drawing/2014/main" id="{2CAD8DAB-95C2-6D5B-355B-AFE49BA90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r="12036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497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E518-3493-9E8E-127B-BE84D7B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A043-18F8-5785-7068-B0CC8984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165" y="2041579"/>
            <a:ext cx="3777297" cy="15966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FFFF"/>
                </a:solidFill>
              </a:rPr>
              <a:t>22.37%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8E0EB-D45A-64BB-6A11-524AE49C131A}"/>
              </a:ext>
            </a:extLst>
          </p:cNvPr>
          <p:cNvSpPr txBox="1"/>
          <p:nvPr/>
        </p:nvSpPr>
        <p:spPr>
          <a:xfrm>
            <a:off x="1024366" y="4537166"/>
            <a:ext cx="99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35391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6BDE-726E-DC20-ADB1-79FFC46C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86B8-21F7-549F-98E2-027BF489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only had 200 Images of Cats.</a:t>
            </a:r>
          </a:p>
        </p:txBody>
      </p:sp>
    </p:spTree>
    <p:extLst>
      <p:ext uri="{BB962C8B-B14F-4D97-AF65-F5344CB8AC3E}">
        <p14:creationId xmlns:p14="http://schemas.microsoft.com/office/powerpoint/2010/main" val="23061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9A37-D74B-6036-2BA7-AD6119B0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BAEB4-4F79-81EE-7B90-1DFF18D84BE0}"/>
              </a:ext>
            </a:extLst>
          </p:cNvPr>
          <p:cNvSpPr txBox="1"/>
          <p:nvPr/>
        </p:nvSpPr>
        <p:spPr>
          <a:xfrm>
            <a:off x="762000" y="1638299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2: Some of the Images were hard or unfair to classify.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BD06A981-C94D-0BCD-9CF2-65F83A3C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2810133"/>
            <a:ext cx="2276475" cy="303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D3BA1-2BA6-0CD3-E96A-BA7AB7A46D1D}"/>
              </a:ext>
            </a:extLst>
          </p:cNvPr>
          <p:cNvSpPr txBox="1"/>
          <p:nvPr/>
        </p:nvSpPr>
        <p:spPr>
          <a:xfrm>
            <a:off x="550862" y="6124059"/>
            <a:ext cx="33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Classification: Jigsaw Puzzle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03C1D-7BB8-5BF7-D649-C309A55ED05E}"/>
              </a:ext>
            </a:extLst>
          </p:cNvPr>
          <p:cNvSpPr txBox="1"/>
          <p:nvPr/>
        </p:nvSpPr>
        <p:spPr>
          <a:xfrm>
            <a:off x="4791075" y="1638299"/>
            <a:ext cx="318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3: Some of the Images were misclassified due to correlations being made.</a:t>
            </a:r>
          </a:p>
        </p:txBody>
      </p:sp>
      <p:pic>
        <p:nvPicPr>
          <p:cNvPr id="12" name="Picture 11" descr="A cat lying down&#10;&#10;Description automatically generated with low confidence">
            <a:extLst>
              <a:ext uri="{FF2B5EF4-FFF2-40B4-BE49-F238E27FC236}">
                <a16:creationId xmlns:a16="http://schemas.microsoft.com/office/drawing/2014/main" id="{876E11F9-C128-CD07-7808-A9627B9FB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7" y="2760868"/>
            <a:ext cx="3328988" cy="2215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A4ADFA-D984-8AED-DC18-8E9503E780EC}"/>
              </a:ext>
            </a:extLst>
          </p:cNvPr>
          <p:cNvSpPr txBox="1"/>
          <p:nvPr/>
        </p:nvSpPr>
        <p:spPr>
          <a:xfrm>
            <a:off x="4791075" y="5175965"/>
            <a:ext cx="33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Classification: Tiger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92FEF-A874-2B7C-4980-5C56E8D3D8AF}"/>
              </a:ext>
            </a:extLst>
          </p:cNvPr>
          <p:cNvSpPr txBox="1"/>
          <p:nvPr/>
        </p:nvSpPr>
        <p:spPr>
          <a:xfrm>
            <a:off x="8672250" y="1638299"/>
            <a:ext cx="318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4: Some of the Images had low accuracies because of correlations.</a:t>
            </a:r>
          </a:p>
        </p:txBody>
      </p:sp>
      <p:pic>
        <p:nvPicPr>
          <p:cNvPr id="16" name="Picture 15" descr="A cat ly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D89F11C1-BD38-C11A-DEE2-20ECCAF1B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12" y="2760868"/>
            <a:ext cx="3328988" cy="22210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28F3B6-095D-8AA5-8569-08D47DCCBB48}"/>
              </a:ext>
            </a:extLst>
          </p:cNvPr>
          <p:cNvSpPr txBox="1"/>
          <p:nvPr/>
        </p:nvSpPr>
        <p:spPr>
          <a:xfrm>
            <a:off x="8701090" y="5219701"/>
            <a:ext cx="33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Classification: Tabby Cat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E21BF-DB3C-7C3A-8356-F00A3173921D}"/>
              </a:ext>
            </a:extLst>
          </p:cNvPr>
          <p:cNvSpPr txBox="1"/>
          <p:nvPr/>
        </p:nvSpPr>
        <p:spPr>
          <a:xfrm>
            <a:off x="8701090" y="5758419"/>
            <a:ext cx="33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5.34%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CACC3-0850-152E-A731-861DC5BE1AD0}"/>
              </a:ext>
            </a:extLst>
          </p:cNvPr>
          <p:cNvSpPr txBox="1"/>
          <p:nvPr/>
        </p:nvSpPr>
        <p:spPr>
          <a:xfrm>
            <a:off x="4791075" y="5671653"/>
            <a:ext cx="33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Classification: Tabby Cat</a:t>
            </a:r>
          </a:p>
        </p:txBody>
      </p:sp>
    </p:spTree>
    <p:extLst>
      <p:ext uri="{BB962C8B-B14F-4D97-AF65-F5344CB8AC3E}">
        <p14:creationId xmlns:p14="http://schemas.microsoft.com/office/powerpoint/2010/main" val="5364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  <p:bldP spid="14" grpId="0"/>
      <p:bldP spid="17" grpId="0"/>
      <p:bldP spid="18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D8C7-8695-3C9B-B139-40FF3765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B345-040C-FD87-2362-CCC05393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11090274" cy="1553926"/>
          </a:xfrm>
        </p:spPr>
        <p:txBody>
          <a:bodyPr/>
          <a:lstStyle/>
          <a:p>
            <a:r>
              <a:rPr lang="en-US" dirty="0"/>
              <a:t>I have a working algorithm.</a:t>
            </a:r>
          </a:p>
          <a:p>
            <a:r>
              <a:rPr lang="en-US" dirty="0"/>
              <a:t>The average accuracy was still high with all things considered.</a:t>
            </a:r>
          </a:p>
          <a:p>
            <a:r>
              <a:rPr lang="en-US" dirty="0"/>
              <a:t>There were some images that had  some high accuracies. </a:t>
            </a:r>
          </a:p>
        </p:txBody>
      </p:sp>
      <p:pic>
        <p:nvPicPr>
          <p:cNvPr id="5" name="Picture 4" descr="A cat lying down&#10;&#10;Description automatically generated with low confidence">
            <a:extLst>
              <a:ext uri="{FF2B5EF4-FFF2-40B4-BE49-F238E27FC236}">
                <a16:creationId xmlns:a16="http://schemas.microsoft.com/office/drawing/2014/main" id="{31A655E8-F573-C6B6-9CE9-5C6A5A71A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69" y="3608007"/>
            <a:ext cx="3505747" cy="2328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4FAB1-3923-197E-6147-B1A9FCCE603E}"/>
              </a:ext>
            </a:extLst>
          </p:cNvPr>
          <p:cNvSpPr txBox="1"/>
          <p:nvPr/>
        </p:nvSpPr>
        <p:spPr>
          <a:xfrm>
            <a:off x="8312149" y="6072918"/>
            <a:ext cx="332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Classification: Persian Cat</a:t>
            </a:r>
          </a:p>
          <a:p>
            <a:r>
              <a:rPr lang="en-US" dirty="0"/>
              <a:t>Accuracy 99.13%</a:t>
            </a:r>
          </a:p>
        </p:txBody>
      </p:sp>
      <p:pic>
        <p:nvPicPr>
          <p:cNvPr id="10" name="Picture 9" descr="A cat with blue eyes&#10;&#10;Description automatically generated with low confidence">
            <a:extLst>
              <a:ext uri="{FF2B5EF4-FFF2-40B4-BE49-F238E27FC236}">
                <a16:creationId xmlns:a16="http://schemas.microsoft.com/office/drawing/2014/main" id="{63C53A8B-8045-6277-C3AA-0848C7F78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69" y="346687"/>
            <a:ext cx="3489326" cy="2328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47213D-4BA6-4A45-61B0-AB9B26DA7642}"/>
              </a:ext>
            </a:extLst>
          </p:cNvPr>
          <p:cNvSpPr txBox="1"/>
          <p:nvPr/>
        </p:nvSpPr>
        <p:spPr>
          <a:xfrm>
            <a:off x="8060938" y="2715913"/>
            <a:ext cx="332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Classification: Siamese Cat</a:t>
            </a:r>
          </a:p>
          <a:p>
            <a:r>
              <a:rPr lang="en-US" dirty="0"/>
              <a:t>Accuracy: 79.89%</a:t>
            </a:r>
          </a:p>
        </p:txBody>
      </p:sp>
    </p:spTree>
    <p:extLst>
      <p:ext uri="{BB962C8B-B14F-4D97-AF65-F5344CB8AC3E}">
        <p14:creationId xmlns:p14="http://schemas.microsoft.com/office/powerpoint/2010/main" val="26208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3CD1-6BB9-1847-5590-B8189FC6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5D34-6E83-138A-5E7A-AEA19ED6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Algorithms should be used as a tools.</a:t>
            </a:r>
          </a:p>
          <a:p>
            <a:r>
              <a:rPr lang="en-US" dirty="0"/>
              <a:t>There are some instances where the algorithm was correct.</a:t>
            </a:r>
          </a:p>
          <a:p>
            <a:r>
              <a:rPr lang="en-US" dirty="0"/>
              <a:t>There were some instances that the algorithm was wrong.</a:t>
            </a:r>
          </a:p>
          <a:p>
            <a:r>
              <a:rPr lang="en-US" dirty="0"/>
              <a:t>In the end, I think more data would increase the accuracy of the algorithm. Along with having easier photos to work with.  </a:t>
            </a:r>
          </a:p>
        </p:txBody>
      </p:sp>
    </p:spTree>
    <p:extLst>
      <p:ext uri="{BB962C8B-B14F-4D97-AF65-F5344CB8AC3E}">
        <p14:creationId xmlns:p14="http://schemas.microsoft.com/office/powerpoint/2010/main" val="17705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7FD2-985F-2B4A-5DB3-E81FAC39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166" y="2525486"/>
            <a:ext cx="8108451" cy="132226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9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443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18339-09D0-2685-7F6B-D62841A0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Image Classification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5F2559-9794-6405-C97E-DA2BB7DE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7600"/>
          </a:xfrm>
        </p:spPr>
        <p:txBody>
          <a:bodyPr anchor="t">
            <a:noAutofit/>
          </a:bodyPr>
          <a:lstStyle/>
          <a:p>
            <a:r>
              <a:rPr lang="en-US" dirty="0"/>
              <a:t>Goal: Classify household cats based on the breed of each cat.</a:t>
            </a:r>
          </a:p>
          <a:p>
            <a:r>
              <a:rPr lang="en-US" dirty="0"/>
              <a:t>All images with their results were ran against a human being, to determine if the algorithm was accurate, and each image with their result was recorded on an excel spreadsheet.</a:t>
            </a:r>
          </a:p>
        </p:txBody>
      </p:sp>
      <p:pic>
        <p:nvPicPr>
          <p:cNvPr id="15" name="Picture 4" descr="Isolated cat paw and tail">
            <a:extLst>
              <a:ext uri="{FF2B5EF4-FFF2-40B4-BE49-F238E27FC236}">
                <a16:creationId xmlns:a16="http://schemas.microsoft.com/office/drawing/2014/main" id="{AFB435C5-F572-9E51-BBAE-A734AD8F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4" r="16529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064C1-EDEE-5209-A390-F911FED6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The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55E7A1-0FE0-DC39-ABE6-1403DDF4D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91991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74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064C1-EDEE-5209-A390-F911FED6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7E2E-3EFB-8510-9236-231C5583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400"/>
              <a:t>Images were found on: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BBB50A9-F80E-BD8B-DF88-E424A565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68" y="2083435"/>
            <a:ext cx="8667263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064C1-EDEE-5209-A390-F911FED6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The Process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7E2E-3EFB-8510-9236-231C5583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Results were recorded using Excel: </a:t>
            </a: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F9349741-FC2F-2119-AE9A-0423777A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148" y="549275"/>
            <a:ext cx="4813741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14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84A95-7FE8-3A65-CE29-4FA10AE9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07165"/>
            <a:ext cx="3565524" cy="242928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 Database</a:t>
            </a:r>
          </a:p>
        </p:txBody>
      </p:sp>
      <p:sp>
        <p:nvSpPr>
          <p:cNvPr id="37" name="Oval 23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99B849-E485-6EC6-008C-C32534D4A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3370" b="-1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85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63F99-1208-9C97-2C4F-3E06E826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Tools Used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348D0-FFC2-75C9-85B1-27572D857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35450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38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CD56610-BEEE-8F2F-997C-87A67F8C8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72232"/>
              </p:ext>
            </p:extLst>
          </p:nvPr>
        </p:nvGraphicFramePr>
        <p:xfrm>
          <a:off x="550862" y="1072783"/>
          <a:ext cx="5368156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Online Media 3" title="Deep Learning - Image Classification Tutorial step by step (for Beginners) (python / TensorFlow)">
            <a:hlinkClick r:id="" action="ppaction://media"/>
            <a:extLst>
              <a:ext uri="{FF2B5EF4-FFF2-40B4-BE49-F238E27FC236}">
                <a16:creationId xmlns:a16="http://schemas.microsoft.com/office/drawing/2014/main" id="{566FB354-2A50-C01B-DB32-72E147C8E4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6272983" y="1814300"/>
            <a:ext cx="5465851" cy="32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07FD2-985F-2B4A-5DB3-E81FAC39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738" y="549275"/>
            <a:ext cx="7343775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9600" dirty="0"/>
              <a:t>Live DEMO!</a:t>
            </a:r>
            <a:endParaRPr lang="en-US" sz="96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617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362</Words>
  <Application>Microsoft Office PowerPoint</Application>
  <PresentationFormat>Widescreen</PresentationFormat>
  <Paragraphs>53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Sitka Heading</vt:lpstr>
      <vt:lpstr>Source Sans Pro</vt:lpstr>
      <vt:lpstr>3DFloatVTI</vt:lpstr>
      <vt:lpstr>Image Classification</vt:lpstr>
      <vt:lpstr>Image Classification</vt:lpstr>
      <vt:lpstr>The Process</vt:lpstr>
      <vt:lpstr>The Process</vt:lpstr>
      <vt:lpstr>The Process</vt:lpstr>
      <vt:lpstr>Cat Database</vt:lpstr>
      <vt:lpstr>Tools Used</vt:lpstr>
      <vt:lpstr>PowerPoint Presentation</vt:lpstr>
      <vt:lpstr>Live DEMO!</vt:lpstr>
      <vt:lpstr>Average Accuracy?</vt:lpstr>
      <vt:lpstr>Problem 1:</vt:lpstr>
      <vt:lpstr>Other Problems</vt:lpstr>
      <vt:lpstr>What went well.</vt:lpstr>
      <vt:lpstr>Inconclusion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james schwantes</dc:creator>
  <cp:lastModifiedBy>james schwantes</cp:lastModifiedBy>
  <cp:revision>5</cp:revision>
  <dcterms:created xsi:type="dcterms:W3CDTF">2022-05-04T18:10:14Z</dcterms:created>
  <dcterms:modified xsi:type="dcterms:W3CDTF">2022-11-20T03:40:16Z</dcterms:modified>
</cp:coreProperties>
</file>