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7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3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5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B6E3-E20F-44E6-9D62-9BEFC88829AA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8626" y="477192"/>
            <a:ext cx="3381554" cy="376974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78279" y="1729364"/>
            <a:ext cx="2216989" cy="12594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943367" y="1722499"/>
            <a:ext cx="2216989" cy="12594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99404" y="1074349"/>
            <a:ext cx="2880000" cy="972000"/>
            <a:chOff x="1699404" y="750499"/>
            <a:chExt cx="2880000" cy="972000"/>
          </a:xfrm>
          <a:solidFill>
            <a:schemeClr val="bg1"/>
          </a:solidFill>
        </p:grpSpPr>
        <p:sp>
          <p:nvSpPr>
            <p:cNvPr id="7" name="矩形 6"/>
            <p:cNvSpPr/>
            <p:nvPr/>
          </p:nvSpPr>
          <p:spPr>
            <a:xfrm>
              <a:off x="1699404" y="750499"/>
              <a:ext cx="2880000" cy="972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466" y="1044042"/>
              <a:ext cx="851375" cy="42055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92" y="1044042"/>
              <a:ext cx="670622" cy="42055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768" y="1044043"/>
              <a:ext cx="762614" cy="42055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26" name="组合 25"/>
          <p:cNvGrpSpPr/>
          <p:nvPr/>
        </p:nvGrpSpPr>
        <p:grpSpPr>
          <a:xfrm>
            <a:off x="1699403" y="2095139"/>
            <a:ext cx="2880000" cy="972000"/>
            <a:chOff x="1699403" y="1876064"/>
            <a:chExt cx="2880000" cy="972000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1699403" y="1876064"/>
              <a:ext cx="2880000" cy="972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448" y="1980573"/>
              <a:ext cx="326310" cy="75703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09" y="1980572"/>
              <a:ext cx="367238" cy="74774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348" y="1980572"/>
              <a:ext cx="437146" cy="74774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11" y="1980572"/>
              <a:ext cx="261508" cy="74774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021" y="1980572"/>
              <a:ext cx="274403" cy="73920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27" name="组合 26"/>
          <p:cNvGrpSpPr/>
          <p:nvPr/>
        </p:nvGrpSpPr>
        <p:grpSpPr>
          <a:xfrm>
            <a:off x="1699403" y="3106404"/>
            <a:ext cx="2880000" cy="972000"/>
            <a:chOff x="1699403" y="3001629"/>
            <a:chExt cx="2880000" cy="972000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1699403" y="3001629"/>
              <a:ext cx="2880000" cy="972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781" y="3076340"/>
              <a:ext cx="949947" cy="32223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619" y="3121371"/>
              <a:ext cx="263181" cy="71351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05" y="3080705"/>
              <a:ext cx="752889" cy="34277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781" y="3519224"/>
              <a:ext cx="604098" cy="38640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650" y="3079323"/>
              <a:ext cx="370903" cy="81661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2391" y="3517594"/>
              <a:ext cx="1110515" cy="31729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sp>
        <p:nvSpPr>
          <p:cNvPr id="24" name="文本框 23"/>
          <p:cNvSpPr txBox="1"/>
          <p:nvPr/>
        </p:nvSpPr>
        <p:spPr>
          <a:xfrm>
            <a:off x="5920444" y="1980572"/>
            <a:ext cx="113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Train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844706" y="1880824"/>
            <a:ext cx="2414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Validate:</a:t>
            </a:r>
          </a:p>
          <a:p>
            <a:pPr algn="ctr"/>
            <a:r>
              <a:rPr lang="en-US" altLang="zh-CN" sz="2000" dirty="0" smtClean="0"/>
              <a:t>Find False Positives</a:t>
            </a:r>
            <a:endParaRPr lang="zh-CN" altLang="en-US" sz="2000" dirty="0" smtClean="0"/>
          </a:p>
          <a:p>
            <a:pPr algn="ctr"/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69719" y="543524"/>
            <a:ext cx="256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Preprocess</a:t>
            </a:r>
            <a:endParaRPr lang="zh-CN" altLang="en-US" sz="2800" dirty="0"/>
          </a:p>
        </p:txBody>
      </p:sp>
      <p:sp>
        <p:nvSpPr>
          <p:cNvPr id="31" name="右箭头 30"/>
          <p:cNvSpPr/>
          <p:nvPr/>
        </p:nvSpPr>
        <p:spPr>
          <a:xfrm>
            <a:off x="4680860" y="2120653"/>
            <a:ext cx="918501" cy="4768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094091" y="2112851"/>
            <a:ext cx="918501" cy="4768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上箭头 33"/>
          <p:cNvSpPr/>
          <p:nvPr/>
        </p:nvSpPr>
        <p:spPr>
          <a:xfrm rot="5400000" flipV="1">
            <a:off x="6261430" y="1047356"/>
            <a:ext cx="1176884" cy="472097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430549" y="3457298"/>
            <a:ext cx="3199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Retrain: </a:t>
            </a:r>
          </a:p>
          <a:p>
            <a:pPr algn="ctr"/>
            <a:r>
              <a:rPr lang="en-US" altLang="zh-CN" sz="2000" dirty="0" smtClean="0"/>
              <a:t>Add more negative </a:t>
            </a:r>
            <a:r>
              <a:rPr lang="en-US" altLang="zh-CN" sz="2000" dirty="0"/>
              <a:t>e</a:t>
            </a:r>
            <a:r>
              <a:rPr lang="en-US" altLang="zh-CN" sz="2000" dirty="0" smtClean="0"/>
              <a:t>xamples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85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111059" y="1012411"/>
            <a:ext cx="4352925" cy="1590675"/>
            <a:chOff x="208872" y="1241011"/>
            <a:chExt cx="4352925" cy="1590675"/>
          </a:xfrm>
        </p:grpSpPr>
        <p:sp>
          <p:nvSpPr>
            <p:cNvPr id="6" name="矩形 5"/>
            <p:cNvSpPr/>
            <p:nvPr/>
          </p:nvSpPr>
          <p:spPr>
            <a:xfrm>
              <a:off x="208872" y="1241011"/>
              <a:ext cx="4352925" cy="15906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29" y="1341898"/>
              <a:ext cx="4171138" cy="1413474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524375" y="3047084"/>
            <a:ext cx="3240480" cy="1819276"/>
            <a:chOff x="5036745" y="1104900"/>
            <a:chExt cx="3240480" cy="1819276"/>
          </a:xfrm>
        </p:grpSpPr>
        <p:sp>
          <p:nvSpPr>
            <p:cNvPr id="32" name="矩形 31"/>
            <p:cNvSpPr/>
            <p:nvPr/>
          </p:nvSpPr>
          <p:spPr>
            <a:xfrm>
              <a:off x="5036745" y="1104900"/>
              <a:ext cx="3240480" cy="1819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0" t="5081" r="7670" b="6188"/>
            <a:stretch/>
          </p:blipFill>
          <p:spPr>
            <a:xfrm>
              <a:off x="5133975" y="1182583"/>
              <a:ext cx="3062923" cy="1741592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6837960" y="1024697"/>
            <a:ext cx="4352925" cy="1590675"/>
            <a:chOff x="903885" y="2938424"/>
            <a:chExt cx="4352925" cy="1590675"/>
          </a:xfrm>
        </p:grpSpPr>
        <p:sp>
          <p:nvSpPr>
            <p:cNvPr id="39" name="矩形 38"/>
            <p:cNvSpPr/>
            <p:nvPr/>
          </p:nvSpPr>
          <p:spPr>
            <a:xfrm>
              <a:off x="903885" y="2938424"/>
              <a:ext cx="4352925" cy="15906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2" t="7640" r="6829" b="14026"/>
            <a:stretch/>
          </p:blipFill>
          <p:spPr>
            <a:xfrm>
              <a:off x="994778" y="3021678"/>
              <a:ext cx="4171138" cy="1413474"/>
            </a:xfrm>
            <a:prstGeom prst="rect">
              <a:avLst/>
            </a:prstGeom>
          </p:spPr>
        </p:pic>
      </p:grpSp>
      <p:sp>
        <p:nvSpPr>
          <p:cNvPr id="42" name="圆角右箭头 41"/>
          <p:cNvSpPr/>
          <p:nvPr/>
        </p:nvSpPr>
        <p:spPr>
          <a:xfrm flipV="1">
            <a:off x="2385335" y="2627659"/>
            <a:ext cx="2139040" cy="1818086"/>
          </a:xfrm>
          <a:prstGeom prst="ben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5400000" flipH="1">
            <a:off x="8054203" y="2242643"/>
            <a:ext cx="1659781" cy="2217345"/>
          </a:xfrm>
          <a:prstGeom prst="ben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2769" y="3164566"/>
            <a:ext cx="25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Weak Classifier:</a:t>
            </a:r>
          </a:p>
          <a:p>
            <a:pPr algn="ctr"/>
            <a:r>
              <a:rPr lang="en-US" altLang="zh-CN" sz="2000" dirty="0" smtClean="0"/>
              <a:t>Generate proposals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862085" y="3164566"/>
            <a:ext cx="381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Strong Classifier:</a:t>
            </a:r>
          </a:p>
          <a:p>
            <a:pPr algn="ctr"/>
            <a:r>
              <a:rPr lang="en-US" altLang="zh-CN" sz="2000" dirty="0" smtClean="0"/>
              <a:t>Classify and locate bounding box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864562" y="2569618"/>
            <a:ext cx="256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Extract Features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40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李震</dc:creator>
  <cp:lastModifiedBy>李震</cp:lastModifiedBy>
  <cp:revision>12</cp:revision>
  <dcterms:created xsi:type="dcterms:W3CDTF">2015-12-21T02:46:10Z</dcterms:created>
  <dcterms:modified xsi:type="dcterms:W3CDTF">2015-12-21T22:44:16Z</dcterms:modified>
</cp:coreProperties>
</file>