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FB48A-33BF-4625-9E0F-D4124196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73FEB5-87BE-442C-A596-3CBB96D08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499D7C-7890-47BC-8FF3-05CBE9B4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EAF-EF44-4DF0-87C3-D3BBDD69F079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FC5B1A-B01D-4EED-A9D0-F0621DB5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AB6B5-BB36-4A26-9C38-8664FDD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355A-AB62-4FBC-9C00-F94CA1BB5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0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776B5-5517-481D-A5CA-2CAD4E70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4AF608-17E1-43CA-9827-AB60B80F0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CEE32-D1A6-4521-AC22-8AFA98DB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EAF-EF44-4DF0-87C3-D3BBDD69F079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D894A-E515-4D9A-BD55-6ED384B0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F15B60-5176-41F2-AC8E-9936D5F8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355A-AB62-4FBC-9C00-F94CA1BB5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83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126209-0073-479F-A332-4A1E5D7BA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59E8E5-B3ED-4E64-8D50-1B28863C1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F92FA-209F-47D5-BEB1-488E739E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EAF-EF44-4DF0-87C3-D3BBDD69F079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3D372D-B4FE-4395-A2DA-34C4C593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5DDE51-F93E-4662-8D5E-422931E0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355A-AB62-4FBC-9C00-F94CA1BB5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91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E5F65-EF01-4D04-B543-06DC5753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2CEB6F-A373-4D5A-81C6-9C7AF4B41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C25879-CFD1-4968-92D5-552E65D9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EAF-EF44-4DF0-87C3-D3BBDD69F079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3242D-C510-4CBC-AED1-40FB0266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465B4-4B72-4DF5-8A98-465E8AE8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355A-AB62-4FBC-9C00-F94CA1BB5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40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B7F9B-9AB5-46C3-A3C2-8DB4E5BD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3A714F-6A90-40FE-9E9B-89141A19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26EED5-F6A0-437C-872E-14D0E531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EAF-EF44-4DF0-87C3-D3BBDD69F079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77A55E-5D7C-46C1-B738-F4087E49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64C43-B9CE-4D7D-AB62-DB08101A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355A-AB62-4FBC-9C00-F94CA1BB5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35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F79DA-F04C-405D-B101-FD72B24A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004759-57AB-4651-856E-67C2816A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287D4E-FE97-42DD-BB79-535BDA78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283765-336A-487A-BD21-91D6BA95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EAF-EF44-4DF0-87C3-D3BBDD69F079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D2355-A516-446C-B509-C7D5AD4B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E73C41-002C-4DB4-AEB2-73FB3E58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355A-AB62-4FBC-9C00-F94CA1BB5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00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088D1-CD62-4DD9-97C3-D581FD40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E213F2-CAFE-44FF-8D86-462D5E84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67CFEB-C40D-4F3D-96E3-04EF5A983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1E8BAB-8E4D-42AD-BCC3-99E32A3A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DB281E-2388-45E0-9EA0-3AE8DAADD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3515EF-C062-4555-926A-E0720232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EAF-EF44-4DF0-87C3-D3BBDD69F079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CAA564-FE90-464E-846A-85647DAC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5153AF-CD02-4423-81BC-817E88D6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355A-AB62-4FBC-9C00-F94CA1BB5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54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352A7-6020-4613-9746-C454D4E6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DC5138-C9A7-45A5-A505-7EF6BE1E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EAF-EF44-4DF0-87C3-D3BBDD69F079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3E4F4E-8A2A-4854-95D7-3B384977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9B08A3-BF01-4F88-9702-C7E70620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355A-AB62-4FBC-9C00-F94CA1BB5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74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65DC6A-A9F4-49F3-97EA-75EBB976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EAF-EF44-4DF0-87C3-D3BBDD69F079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39DF8D-E7BB-459A-9C74-CE18AE99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905C94-E947-402E-BEBC-467F23F5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355A-AB62-4FBC-9C00-F94CA1BB5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3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E18D6-B8EE-4CCE-8CD9-1650901C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D70B8-C1C0-4662-B8B5-E2A09D61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8B0544-B033-446C-9881-D375F0258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573A12-FD22-4EA7-88BA-F8F85CEF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EAF-EF44-4DF0-87C3-D3BBDD69F079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681626-EEE9-476A-8E21-7CFB85C5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609F4-8377-4250-ADED-FAF31811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355A-AB62-4FBC-9C00-F94CA1BB5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6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C8349-64B0-471E-AF2C-E942143A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D5B534-9AFF-401A-965D-926C22131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CAD400-619D-4D5A-B411-3025F9146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BB260F-5BCC-4E11-AB6C-794DABB7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1EAF-EF44-4DF0-87C3-D3BBDD69F079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77545E-E44C-47AC-A7A3-867C4CCF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C4DDB9-29D6-488E-92BA-6AC82DF4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355A-AB62-4FBC-9C00-F94CA1BB5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76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B2D72E-979A-4807-BD6C-048CAFBB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FA061A-34CA-492B-AF28-40C9036F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C34100-A388-4ECB-B01C-ED3110D4C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51EAF-EF44-4DF0-87C3-D3BBDD69F079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2893A-DC30-465F-BCD6-EAD0458D7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9B0B88-7317-441E-9C7A-A1529ADC8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1355A-AB62-4FBC-9C00-F94CA1BB5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92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D707B6A-3DA7-420D-8AA5-35198D96B09E}"/>
              </a:ext>
            </a:extLst>
          </p:cNvPr>
          <p:cNvGrpSpPr/>
          <p:nvPr/>
        </p:nvGrpSpPr>
        <p:grpSpPr>
          <a:xfrm>
            <a:off x="3001830" y="2785145"/>
            <a:ext cx="736835" cy="335560"/>
            <a:chOff x="3843555" y="2516697"/>
            <a:chExt cx="1417740" cy="60400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D37B304-366C-468B-AD86-708132283B5A}"/>
                </a:ext>
              </a:extLst>
            </p:cNvPr>
            <p:cNvSpPr/>
            <p:nvPr/>
          </p:nvSpPr>
          <p:spPr>
            <a:xfrm>
              <a:off x="3843555" y="2516697"/>
              <a:ext cx="1417740" cy="604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AA43A66-D437-4E4F-B1C6-5510D55CF278}"/>
                </a:ext>
              </a:extLst>
            </p:cNvPr>
            <p:cNvSpPr/>
            <p:nvPr/>
          </p:nvSpPr>
          <p:spPr>
            <a:xfrm>
              <a:off x="3957505" y="2516697"/>
              <a:ext cx="1177955" cy="6040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86D93D2-0610-4B06-8943-83D6EA6948A4}"/>
              </a:ext>
            </a:extLst>
          </p:cNvPr>
          <p:cNvGrpSpPr/>
          <p:nvPr/>
        </p:nvGrpSpPr>
        <p:grpSpPr>
          <a:xfrm rot="20043063">
            <a:off x="3227297" y="2988230"/>
            <a:ext cx="706425" cy="626069"/>
            <a:chOff x="2976341" y="906011"/>
            <a:chExt cx="706425" cy="626069"/>
          </a:xfrm>
          <a:solidFill>
            <a:schemeClr val="bg2">
              <a:lumMod val="75000"/>
            </a:schemeClr>
          </a:solidFill>
        </p:grpSpPr>
        <p:sp>
          <p:nvSpPr>
            <p:cNvPr id="9" name="Diagonaler Streifen 8">
              <a:extLst>
                <a:ext uri="{FF2B5EF4-FFF2-40B4-BE49-F238E27FC236}">
                  <a16:creationId xmlns:a16="http://schemas.microsoft.com/office/drawing/2014/main" id="{8EA07FF4-D16D-4B46-BC15-57989704FA2F}"/>
                </a:ext>
              </a:extLst>
            </p:cNvPr>
            <p:cNvSpPr/>
            <p:nvPr/>
          </p:nvSpPr>
          <p:spPr>
            <a:xfrm>
              <a:off x="3212983" y="906011"/>
              <a:ext cx="469783" cy="469783"/>
            </a:xfrm>
            <a:prstGeom prst="diagStripe">
              <a:avLst>
                <a:gd name="adj" fmla="val 71429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Diagonaler Streifen 9">
              <a:extLst>
                <a:ext uri="{FF2B5EF4-FFF2-40B4-BE49-F238E27FC236}">
                  <a16:creationId xmlns:a16="http://schemas.microsoft.com/office/drawing/2014/main" id="{0D999840-BC0F-4B74-8CB6-4944FDD30575}"/>
                </a:ext>
              </a:extLst>
            </p:cNvPr>
            <p:cNvSpPr/>
            <p:nvPr/>
          </p:nvSpPr>
          <p:spPr>
            <a:xfrm rot="12790298">
              <a:off x="3212982" y="906011"/>
              <a:ext cx="469783" cy="469783"/>
            </a:xfrm>
            <a:prstGeom prst="diagStripe">
              <a:avLst>
                <a:gd name="adj" fmla="val 71429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81FA7F8-5CD6-4205-8ED4-DC8DE5887964}"/>
                </a:ext>
              </a:extLst>
            </p:cNvPr>
            <p:cNvSpPr/>
            <p:nvPr/>
          </p:nvSpPr>
          <p:spPr>
            <a:xfrm>
              <a:off x="2976341" y="1062297"/>
              <a:ext cx="236641" cy="236641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2CA4816F-70B0-4845-8099-FF64B7A74F04}"/>
                </a:ext>
              </a:extLst>
            </p:cNvPr>
            <p:cNvSpPr/>
            <p:nvPr/>
          </p:nvSpPr>
          <p:spPr>
            <a:xfrm>
              <a:off x="3122740" y="1295439"/>
              <a:ext cx="236641" cy="236641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DF6FB14-C303-4E63-8110-E0CF594C3EB6}"/>
                </a:ext>
              </a:extLst>
            </p:cNvPr>
            <p:cNvSpPr/>
            <p:nvPr/>
          </p:nvSpPr>
          <p:spPr>
            <a:xfrm>
              <a:off x="3002207" y="1089930"/>
              <a:ext cx="174484" cy="1744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60EC10CD-B56E-4041-8C98-6D03A03F2048}"/>
                </a:ext>
              </a:extLst>
            </p:cNvPr>
            <p:cNvSpPr/>
            <p:nvPr/>
          </p:nvSpPr>
          <p:spPr>
            <a:xfrm>
              <a:off x="3153818" y="1326571"/>
              <a:ext cx="174484" cy="1744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2BB7C75-F6EC-46CF-A7EE-0F572E6A85D1}"/>
              </a:ext>
            </a:extLst>
          </p:cNvPr>
          <p:cNvGrpSpPr/>
          <p:nvPr/>
        </p:nvGrpSpPr>
        <p:grpSpPr>
          <a:xfrm>
            <a:off x="3843555" y="2785145"/>
            <a:ext cx="736834" cy="335560"/>
            <a:chOff x="3843555" y="2516697"/>
            <a:chExt cx="1417740" cy="6040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2A48B57-5E01-44D5-B77A-F0E5763AEBBF}"/>
                </a:ext>
              </a:extLst>
            </p:cNvPr>
            <p:cNvSpPr/>
            <p:nvPr/>
          </p:nvSpPr>
          <p:spPr>
            <a:xfrm>
              <a:off x="3843555" y="2516697"/>
              <a:ext cx="1417740" cy="604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709C12B-06AF-4D37-BECE-C325115B16A8}"/>
                </a:ext>
              </a:extLst>
            </p:cNvPr>
            <p:cNvSpPr/>
            <p:nvPr/>
          </p:nvSpPr>
          <p:spPr>
            <a:xfrm>
              <a:off x="3957505" y="2516697"/>
              <a:ext cx="1177955" cy="6040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6276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 Kisters</dc:creator>
  <cp:lastModifiedBy>Pierre Kisters</cp:lastModifiedBy>
  <cp:revision>1</cp:revision>
  <dcterms:created xsi:type="dcterms:W3CDTF">2019-03-22T23:06:25Z</dcterms:created>
  <dcterms:modified xsi:type="dcterms:W3CDTF">2019-03-22T23:11:58Z</dcterms:modified>
</cp:coreProperties>
</file>