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859c1da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859c1da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859c1da2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859c1da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859c1da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859c1da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59c1da2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59c1da2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8a496a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8a496a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859c1da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859c1da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859c1da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859c1da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Steganography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Miles Kuhn, David Helgeson, and George Popov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tool is a type of steganography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Steganography is the art of concealing information within non-secret data to avoid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idea of steganography is to make the existence of the message inconspicuous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users are allowed to exchange these encoded messages, it is not considered a covert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on to encode any type of information (as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steganography like in this project can be detected easily with statistical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Highlights 1: Background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Highlights 2: </a:t>
            </a:r>
            <a:r>
              <a:rPr lang="en"/>
              <a:t>How it Works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steganography tool hides messages within image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encrypts a message using AES encryption with an image hash as a key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it computes a SHA-256 hash of the image file (encryption key)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it uses AES for the encryption and decryption of the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message is then encoded into the image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4 bits of information are coded into each pixel by encoding bit into RGBA value’s lsb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The first 8 pixels encode the length of the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Decoding reverses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message is used to grab all the pixels up to the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Pixels are read and turned into a bit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 string is turned to bytes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are decrypted using the hash of the original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are then written into a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Highlights 3: Tool Creation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lots of trial and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documentation of python libraries and online forums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Encountered some trouble with the hashing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capacity of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 encryption method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421" y="2701175"/>
            <a:ext cx="4296951" cy="19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Highlights 4: Detection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reates a new file in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file should be visually the same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image would likely pass as a copy of the original (ignoring the “ecoded_” part of the name)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computer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Upon inspection may find anomalies in the least significant bits of the encrypted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32 bits store the length of encrypted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is unencrypted and always has 16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Suspicious across multiple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(Observability)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0" y="1322139"/>
            <a:ext cx="2565650" cy="2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500" y="1331263"/>
            <a:ext cx="2546935" cy="24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275" y="1331275"/>
            <a:ext cx="2546925" cy="248094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17550" y="3993600"/>
            <a:ext cx="2565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 Image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77800" y="3993600"/>
            <a:ext cx="2547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Encoded Image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119450" y="3993600"/>
            <a:ext cx="249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Encoded Image with stronger effect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Decoding Demo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Steganography.py -e image_file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Steganography.py -d image_file encoded_file  output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875" y="1820875"/>
            <a:ext cx="2876199" cy="28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523775" y="2830300"/>
            <a:ext cx="2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Demo!</a:t>
            </a:r>
            <a:endParaRPr sz="352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875" y="1820875"/>
            <a:ext cx="2876199" cy="28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