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86" r:id="rId3"/>
    <p:sldId id="287" r:id="rId4"/>
    <p:sldId id="292" r:id="rId5"/>
    <p:sldId id="332" r:id="rId6"/>
    <p:sldId id="307" r:id="rId7"/>
    <p:sldId id="309" r:id="rId8"/>
    <p:sldId id="308" r:id="rId9"/>
    <p:sldId id="310" r:id="rId10"/>
    <p:sldId id="311" r:id="rId11"/>
    <p:sldId id="315" r:id="rId12"/>
    <p:sldId id="323" r:id="rId13"/>
    <p:sldId id="319" r:id="rId14"/>
    <p:sldId id="317" r:id="rId15"/>
    <p:sldId id="318" r:id="rId16"/>
    <p:sldId id="322" r:id="rId17"/>
    <p:sldId id="324" r:id="rId18"/>
    <p:sldId id="325" r:id="rId19"/>
    <p:sldId id="326" r:id="rId20"/>
    <p:sldId id="327" r:id="rId21"/>
    <p:sldId id="329" r:id="rId22"/>
    <p:sldId id="328" r:id="rId23"/>
    <p:sldId id="330" r:id="rId24"/>
    <p:sldId id="331" r:id="rId25"/>
    <p:sldId id="289" r:id="rId26"/>
    <p:sldId id="300" r:id="rId27"/>
    <p:sldId id="301" r:id="rId28"/>
    <p:sldId id="302" r:id="rId29"/>
    <p:sldId id="303" r:id="rId30"/>
    <p:sldId id="304" r:id="rId31"/>
    <p:sldId id="305" r:id="rId32"/>
    <p:sldId id="306" r:id="rId33"/>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6000" algn="l" defTabSz="914400" rtl="0" eaLnBrk="1" latinLnBrk="0" hangingPunct="1">
      <a:defRPr sz="2400" kern="1200">
        <a:solidFill>
          <a:schemeClr val="tx1"/>
        </a:solidFill>
        <a:latin typeface="Times" panose="02020603050405020304" pitchFamily="18" charset="0"/>
        <a:ea typeface="+mn-ea"/>
        <a:cs typeface="+mn-cs"/>
      </a:defRPr>
    </a:lvl6pPr>
    <a:lvl7pPr marL="2743200" algn="l" defTabSz="914400" rtl="0" eaLnBrk="1" latinLnBrk="0" hangingPunct="1">
      <a:defRPr sz="2400" kern="1200">
        <a:solidFill>
          <a:schemeClr val="tx1"/>
        </a:solidFill>
        <a:latin typeface="Times" panose="02020603050405020304" pitchFamily="18" charset="0"/>
        <a:ea typeface="+mn-ea"/>
        <a:cs typeface="+mn-cs"/>
      </a:defRPr>
    </a:lvl7pPr>
    <a:lvl8pPr marL="3200400" algn="l" defTabSz="914400" rtl="0" eaLnBrk="1" latinLnBrk="0" hangingPunct="1">
      <a:defRPr sz="2400" kern="1200">
        <a:solidFill>
          <a:schemeClr val="tx1"/>
        </a:solidFill>
        <a:latin typeface="Times" panose="02020603050405020304" pitchFamily="18" charset="0"/>
        <a:ea typeface="+mn-ea"/>
        <a:cs typeface="+mn-cs"/>
      </a:defRPr>
    </a:lvl8pPr>
    <a:lvl9pPr marL="3657600" algn="l" defTabSz="914400" rtl="0" eaLnBrk="1" latinLnBrk="0" hangingPunct="1">
      <a:defRPr sz="24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21" autoAdjust="0"/>
  </p:normalViewPr>
  <p:slideViewPr>
    <p:cSldViewPr snapToGrid="0">
      <p:cViewPr varScale="1">
        <p:scale>
          <a:sx n="59" d="100"/>
          <a:sy n="59" d="100"/>
        </p:scale>
        <p:origin x="9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F5439E-0044-4B26-B638-ED811305512C}" type="datetimeFigureOut">
              <a:rPr lang="zh-CN" altLang="en-US" smtClean="0"/>
              <a:t>2024/9/24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4DEB4-0077-438D-A201-C708441FFC02}" type="slidenum">
              <a:rPr lang="zh-CN" altLang="en-US" smtClean="0"/>
              <a:t>‹#›</a:t>
            </a:fld>
            <a:endParaRPr lang="zh-CN" altLang="en-US"/>
          </a:p>
        </p:txBody>
      </p:sp>
    </p:spTree>
    <p:extLst>
      <p:ext uri="{BB962C8B-B14F-4D97-AF65-F5344CB8AC3E}">
        <p14:creationId xmlns:p14="http://schemas.microsoft.com/office/powerpoint/2010/main" val="53534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ChatRepair</a:t>
            </a:r>
            <a:endParaRPr lang="en-US" altLang="zh-CN" dirty="0"/>
          </a:p>
          <a:p>
            <a:pPr marL="171450" indent="-171450">
              <a:buFont typeface="Arial" panose="020B0604020202020204" pitchFamily="34" charset="0"/>
              <a:buChar char="•"/>
            </a:pPr>
            <a:r>
              <a:rPr lang="en-US" altLang="zh-CN" dirty="0"/>
              <a:t>Workflow of </a:t>
            </a:r>
            <a:r>
              <a:rPr lang="en-US" altLang="zh-CN" dirty="0" err="1"/>
              <a:t>ChatRepair</a:t>
            </a:r>
            <a:r>
              <a:rPr lang="en-US" altLang="zh-CN" dirty="0"/>
              <a:t>, three stages</a:t>
            </a:r>
          </a:p>
          <a:p>
            <a:pPr marL="628650" lvl="1" indent="-171450">
              <a:buFont typeface="Arial" panose="020B0604020202020204" pitchFamily="34" charset="0"/>
              <a:buChar char="•"/>
            </a:pPr>
            <a:r>
              <a:rPr lang="en-US" altLang="zh-CN" sz="1400" dirty="0"/>
              <a:t>Bug fixing</a:t>
            </a:r>
          </a:p>
          <a:p>
            <a:pPr marL="628650" lvl="1" indent="-171450">
              <a:buFont typeface="Arial" panose="020B0604020202020204" pitchFamily="34" charset="0"/>
              <a:buChar char="•"/>
            </a:pPr>
            <a:r>
              <a:rPr lang="en-US" altLang="zh-CN" sz="1400" dirty="0"/>
              <a:t>Bug refinement</a:t>
            </a:r>
          </a:p>
          <a:p>
            <a:pPr marL="628650" lvl="1" indent="-171450">
              <a:buFont typeface="Arial" panose="020B0604020202020204" pitchFamily="34" charset="0"/>
              <a:buChar char="•"/>
            </a:pPr>
            <a:r>
              <a:rPr lang="en-US" altLang="zh-CN" sz="1400" dirty="0"/>
              <a:t>Possible fix generation</a:t>
            </a:r>
          </a:p>
          <a:p>
            <a:pPr marL="628650" lvl="1" indent="-171450">
              <a:buFont typeface="Arial" panose="020B0604020202020204" pitchFamily="34" charset="0"/>
              <a:buChar char="•"/>
            </a:pPr>
            <a:endParaRPr lang="en-US" altLang="zh-CN" dirty="0"/>
          </a:p>
          <a:p>
            <a:pPr marL="628650" lvl="1"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37E4DEB4-0077-438D-A201-C708441FFC02}" type="slidenum">
              <a:rPr lang="zh-CN" altLang="en-US" smtClean="0"/>
              <a:t>2</a:t>
            </a:fld>
            <a:endParaRPr lang="zh-CN" altLang="en-US"/>
          </a:p>
        </p:txBody>
      </p:sp>
    </p:spTree>
    <p:extLst>
      <p:ext uri="{BB962C8B-B14F-4D97-AF65-F5344CB8AC3E}">
        <p14:creationId xmlns:p14="http://schemas.microsoft.com/office/powerpoint/2010/main" val="741964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E4DEB4-0077-438D-A201-C708441FFC02}" type="slidenum">
              <a:rPr lang="zh-CN" altLang="en-US" smtClean="0"/>
              <a:t>14</a:t>
            </a:fld>
            <a:endParaRPr lang="zh-CN" altLang="en-US"/>
          </a:p>
        </p:txBody>
      </p:sp>
    </p:spTree>
    <p:extLst>
      <p:ext uri="{BB962C8B-B14F-4D97-AF65-F5344CB8AC3E}">
        <p14:creationId xmlns:p14="http://schemas.microsoft.com/office/powerpoint/2010/main" val="16825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E4DEB4-0077-438D-A201-C708441FFC02}" type="slidenum">
              <a:rPr lang="zh-CN" altLang="en-US" smtClean="0"/>
              <a:t>15</a:t>
            </a:fld>
            <a:endParaRPr lang="zh-CN" altLang="en-US"/>
          </a:p>
        </p:txBody>
      </p:sp>
    </p:spTree>
    <p:extLst>
      <p:ext uri="{BB962C8B-B14F-4D97-AF65-F5344CB8AC3E}">
        <p14:creationId xmlns:p14="http://schemas.microsoft.com/office/powerpoint/2010/main" val="3302883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E4DEB4-0077-438D-A201-C708441FFC02}" type="slidenum">
              <a:rPr lang="zh-CN" altLang="en-US" smtClean="0"/>
              <a:t>16</a:t>
            </a:fld>
            <a:endParaRPr lang="zh-CN" altLang="en-US"/>
          </a:p>
        </p:txBody>
      </p:sp>
    </p:spTree>
    <p:extLst>
      <p:ext uri="{BB962C8B-B14F-4D97-AF65-F5344CB8AC3E}">
        <p14:creationId xmlns:p14="http://schemas.microsoft.com/office/powerpoint/2010/main" val="1214219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E4DEB4-0077-438D-A201-C708441FFC02}" type="slidenum">
              <a:rPr lang="zh-CN" altLang="en-US" smtClean="0"/>
              <a:t>17</a:t>
            </a:fld>
            <a:endParaRPr lang="zh-CN" altLang="en-US"/>
          </a:p>
        </p:txBody>
      </p:sp>
    </p:spTree>
    <p:extLst>
      <p:ext uri="{BB962C8B-B14F-4D97-AF65-F5344CB8AC3E}">
        <p14:creationId xmlns:p14="http://schemas.microsoft.com/office/powerpoint/2010/main" val="1855480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E4DEB4-0077-438D-A201-C708441FFC02}" type="slidenum">
              <a:rPr lang="zh-CN" altLang="en-US" smtClean="0"/>
              <a:t>18</a:t>
            </a:fld>
            <a:endParaRPr lang="zh-CN" altLang="en-US"/>
          </a:p>
        </p:txBody>
      </p:sp>
    </p:spTree>
    <p:extLst>
      <p:ext uri="{BB962C8B-B14F-4D97-AF65-F5344CB8AC3E}">
        <p14:creationId xmlns:p14="http://schemas.microsoft.com/office/powerpoint/2010/main" val="2487205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E4DEB4-0077-438D-A201-C708441FFC02}" type="slidenum">
              <a:rPr lang="zh-CN" altLang="en-US" smtClean="0"/>
              <a:t>25</a:t>
            </a:fld>
            <a:endParaRPr lang="zh-CN" altLang="en-US"/>
          </a:p>
        </p:txBody>
      </p:sp>
    </p:spTree>
    <p:extLst>
      <p:ext uri="{BB962C8B-B14F-4D97-AF65-F5344CB8AC3E}">
        <p14:creationId xmlns:p14="http://schemas.microsoft.com/office/powerpoint/2010/main" val="2956437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E4DEB4-0077-438D-A201-C708441FFC02}" type="slidenum">
              <a:rPr lang="zh-CN" altLang="en-US" smtClean="0"/>
              <a:t>26</a:t>
            </a:fld>
            <a:endParaRPr lang="zh-CN" altLang="en-US"/>
          </a:p>
        </p:txBody>
      </p:sp>
    </p:spTree>
    <p:extLst>
      <p:ext uri="{BB962C8B-B14F-4D97-AF65-F5344CB8AC3E}">
        <p14:creationId xmlns:p14="http://schemas.microsoft.com/office/powerpoint/2010/main" val="1181137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E4DEB4-0077-438D-A201-C708441FFC02}" type="slidenum">
              <a:rPr lang="zh-CN" altLang="en-US" smtClean="0"/>
              <a:t>27</a:t>
            </a:fld>
            <a:endParaRPr lang="zh-CN" altLang="en-US"/>
          </a:p>
        </p:txBody>
      </p:sp>
    </p:spTree>
    <p:extLst>
      <p:ext uri="{BB962C8B-B14F-4D97-AF65-F5344CB8AC3E}">
        <p14:creationId xmlns:p14="http://schemas.microsoft.com/office/powerpoint/2010/main" val="2302711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E4DEB4-0077-438D-A201-C708441FFC02}" type="slidenum">
              <a:rPr lang="zh-CN" altLang="en-US" smtClean="0"/>
              <a:t>28</a:t>
            </a:fld>
            <a:endParaRPr lang="zh-CN" altLang="en-US"/>
          </a:p>
        </p:txBody>
      </p:sp>
    </p:spTree>
    <p:extLst>
      <p:ext uri="{BB962C8B-B14F-4D97-AF65-F5344CB8AC3E}">
        <p14:creationId xmlns:p14="http://schemas.microsoft.com/office/powerpoint/2010/main" val="1474296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E4DEB4-0077-438D-A201-C708441FFC02}" type="slidenum">
              <a:rPr lang="zh-CN" altLang="en-US" smtClean="0"/>
              <a:t>29</a:t>
            </a:fld>
            <a:endParaRPr lang="zh-CN" altLang="en-US"/>
          </a:p>
        </p:txBody>
      </p:sp>
    </p:spTree>
    <p:extLst>
      <p:ext uri="{BB962C8B-B14F-4D97-AF65-F5344CB8AC3E}">
        <p14:creationId xmlns:p14="http://schemas.microsoft.com/office/powerpoint/2010/main" val="931900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Cigar</a:t>
            </a:r>
          </a:p>
          <a:p>
            <a:pPr marL="171450" indent="-171450">
              <a:buFont typeface="Arial" panose="020B0604020202020204" pitchFamily="34" charset="0"/>
              <a:buChar char="•"/>
            </a:pPr>
            <a:r>
              <a:rPr lang="en-US" altLang="zh-CN" dirty="0"/>
              <a:t>Workflow of </a:t>
            </a:r>
            <a:r>
              <a:rPr lang="en-US" altLang="zh-CN" dirty="0" err="1"/>
              <a:t>ChatRepair</a:t>
            </a:r>
            <a:r>
              <a:rPr lang="en-US" altLang="zh-CN" dirty="0"/>
              <a:t>, three stages</a:t>
            </a:r>
          </a:p>
          <a:p>
            <a:pPr marL="628650" lvl="1" indent="-171450">
              <a:buFont typeface="Arial" panose="020B0604020202020204" pitchFamily="34" charset="0"/>
              <a:buChar char="•"/>
            </a:pPr>
            <a:r>
              <a:rPr lang="en-US" altLang="zh-CN" sz="1400" dirty="0"/>
              <a:t>Bug fixing</a:t>
            </a:r>
          </a:p>
          <a:p>
            <a:pPr marL="628650" lvl="1" indent="-171450">
              <a:buFont typeface="Arial" panose="020B0604020202020204" pitchFamily="34" charset="0"/>
              <a:buChar char="•"/>
            </a:pPr>
            <a:r>
              <a:rPr lang="en-US" altLang="zh-CN" sz="1400" dirty="0"/>
              <a:t>Bug refinement</a:t>
            </a:r>
          </a:p>
          <a:p>
            <a:pPr marL="628650" lvl="1" indent="-171450">
              <a:buFont typeface="Arial" panose="020B0604020202020204" pitchFamily="34" charset="0"/>
              <a:buChar char="•"/>
            </a:pPr>
            <a:r>
              <a:rPr lang="en-US" altLang="zh-CN" sz="1400" dirty="0"/>
              <a:t>Possible fix generation</a:t>
            </a:r>
          </a:p>
          <a:p>
            <a:endParaRPr lang="zh-CN" altLang="en-US" dirty="0"/>
          </a:p>
        </p:txBody>
      </p:sp>
      <p:sp>
        <p:nvSpPr>
          <p:cNvPr id="4" name="灯片编号占位符 3"/>
          <p:cNvSpPr>
            <a:spLocks noGrp="1"/>
          </p:cNvSpPr>
          <p:nvPr>
            <p:ph type="sldNum" sz="quarter" idx="5"/>
          </p:nvPr>
        </p:nvSpPr>
        <p:spPr/>
        <p:txBody>
          <a:bodyPr/>
          <a:lstStyle/>
          <a:p>
            <a:fld id="{37E4DEB4-0077-438D-A201-C708441FFC02}" type="slidenum">
              <a:rPr lang="zh-CN" altLang="en-US" smtClean="0"/>
              <a:t>3</a:t>
            </a:fld>
            <a:endParaRPr lang="zh-CN" altLang="en-US"/>
          </a:p>
        </p:txBody>
      </p:sp>
    </p:spTree>
    <p:extLst>
      <p:ext uri="{BB962C8B-B14F-4D97-AF65-F5344CB8AC3E}">
        <p14:creationId xmlns:p14="http://schemas.microsoft.com/office/powerpoint/2010/main" val="1022281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E4DEB4-0077-438D-A201-C708441FFC02}" type="slidenum">
              <a:rPr lang="zh-CN" altLang="en-US" smtClean="0"/>
              <a:t>30</a:t>
            </a:fld>
            <a:endParaRPr lang="zh-CN" altLang="en-US"/>
          </a:p>
        </p:txBody>
      </p:sp>
    </p:spTree>
    <p:extLst>
      <p:ext uri="{BB962C8B-B14F-4D97-AF65-F5344CB8AC3E}">
        <p14:creationId xmlns:p14="http://schemas.microsoft.com/office/powerpoint/2010/main" val="2657169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E4DEB4-0077-438D-A201-C708441FFC02}" type="slidenum">
              <a:rPr lang="zh-CN" altLang="en-US" smtClean="0"/>
              <a:t>31</a:t>
            </a:fld>
            <a:endParaRPr lang="zh-CN" altLang="en-US"/>
          </a:p>
        </p:txBody>
      </p:sp>
    </p:spTree>
    <p:extLst>
      <p:ext uri="{BB962C8B-B14F-4D97-AF65-F5344CB8AC3E}">
        <p14:creationId xmlns:p14="http://schemas.microsoft.com/office/powerpoint/2010/main" val="37375034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E4DEB4-0077-438D-A201-C708441FFC02}" type="slidenum">
              <a:rPr lang="zh-CN" altLang="en-US" smtClean="0"/>
              <a:t>32</a:t>
            </a:fld>
            <a:endParaRPr lang="zh-CN" altLang="en-US"/>
          </a:p>
        </p:txBody>
      </p:sp>
    </p:spTree>
    <p:extLst>
      <p:ext uri="{BB962C8B-B14F-4D97-AF65-F5344CB8AC3E}">
        <p14:creationId xmlns:p14="http://schemas.microsoft.com/office/powerpoint/2010/main" val="440283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E4DEB4-0077-438D-A201-C708441FFC02}" type="slidenum">
              <a:rPr lang="zh-CN" altLang="en-US" smtClean="0"/>
              <a:t>6</a:t>
            </a:fld>
            <a:endParaRPr lang="zh-CN" altLang="en-US"/>
          </a:p>
        </p:txBody>
      </p:sp>
    </p:spTree>
    <p:extLst>
      <p:ext uri="{BB962C8B-B14F-4D97-AF65-F5344CB8AC3E}">
        <p14:creationId xmlns:p14="http://schemas.microsoft.com/office/powerpoint/2010/main" val="2220306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E4DEB4-0077-438D-A201-C708441FFC02}" type="slidenum">
              <a:rPr lang="zh-CN" altLang="en-US" smtClean="0"/>
              <a:t>7</a:t>
            </a:fld>
            <a:endParaRPr lang="zh-CN" altLang="en-US"/>
          </a:p>
        </p:txBody>
      </p:sp>
    </p:spTree>
    <p:extLst>
      <p:ext uri="{BB962C8B-B14F-4D97-AF65-F5344CB8AC3E}">
        <p14:creationId xmlns:p14="http://schemas.microsoft.com/office/powerpoint/2010/main" val="1436844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E4DEB4-0077-438D-A201-C708441FFC02}" type="slidenum">
              <a:rPr lang="zh-CN" altLang="en-US" smtClean="0"/>
              <a:t>8</a:t>
            </a:fld>
            <a:endParaRPr lang="zh-CN" altLang="en-US"/>
          </a:p>
        </p:txBody>
      </p:sp>
    </p:spTree>
    <p:extLst>
      <p:ext uri="{BB962C8B-B14F-4D97-AF65-F5344CB8AC3E}">
        <p14:creationId xmlns:p14="http://schemas.microsoft.com/office/powerpoint/2010/main" val="3701885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E4DEB4-0077-438D-A201-C708441FFC02}" type="slidenum">
              <a:rPr lang="zh-CN" altLang="en-US" smtClean="0"/>
              <a:t>9</a:t>
            </a:fld>
            <a:endParaRPr lang="zh-CN" altLang="en-US"/>
          </a:p>
        </p:txBody>
      </p:sp>
    </p:spTree>
    <p:extLst>
      <p:ext uri="{BB962C8B-B14F-4D97-AF65-F5344CB8AC3E}">
        <p14:creationId xmlns:p14="http://schemas.microsoft.com/office/powerpoint/2010/main" val="915589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E4DEB4-0077-438D-A201-C708441FFC02}" type="slidenum">
              <a:rPr lang="zh-CN" altLang="en-US" smtClean="0"/>
              <a:t>10</a:t>
            </a:fld>
            <a:endParaRPr lang="zh-CN" altLang="en-US"/>
          </a:p>
        </p:txBody>
      </p:sp>
    </p:spTree>
    <p:extLst>
      <p:ext uri="{BB962C8B-B14F-4D97-AF65-F5344CB8AC3E}">
        <p14:creationId xmlns:p14="http://schemas.microsoft.com/office/powerpoint/2010/main" val="411961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E4DEB4-0077-438D-A201-C708441FFC02}" type="slidenum">
              <a:rPr lang="zh-CN" altLang="en-US" smtClean="0"/>
              <a:t>11</a:t>
            </a:fld>
            <a:endParaRPr lang="zh-CN" altLang="en-US"/>
          </a:p>
        </p:txBody>
      </p:sp>
    </p:spTree>
    <p:extLst>
      <p:ext uri="{BB962C8B-B14F-4D97-AF65-F5344CB8AC3E}">
        <p14:creationId xmlns:p14="http://schemas.microsoft.com/office/powerpoint/2010/main" val="199537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E4DEB4-0077-438D-A201-C708441FFC02}" type="slidenum">
              <a:rPr lang="zh-CN" altLang="en-US" smtClean="0"/>
              <a:t>13</a:t>
            </a:fld>
            <a:endParaRPr lang="zh-CN" altLang="en-US"/>
          </a:p>
        </p:txBody>
      </p:sp>
    </p:spTree>
    <p:extLst>
      <p:ext uri="{BB962C8B-B14F-4D97-AF65-F5344CB8AC3E}">
        <p14:creationId xmlns:p14="http://schemas.microsoft.com/office/powerpoint/2010/main" val="28762108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2">
            <a:extLst>
              <a:ext uri="{FF2B5EF4-FFF2-40B4-BE49-F238E27FC236}">
                <a16:creationId xmlns:a16="http://schemas.microsoft.com/office/drawing/2014/main" id="{FB16BF54-D838-4DAC-B081-50DE4D1B3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87767"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Grp="1" noChangeArrowheads="1"/>
          </p:cNvSpPr>
          <p:nvPr>
            <p:ph type="ctrTitle"/>
          </p:nvPr>
        </p:nvSpPr>
        <p:spPr>
          <a:xfrm>
            <a:off x="812800" y="1447800"/>
            <a:ext cx="6604000" cy="1143000"/>
          </a:xfrm>
        </p:spPr>
        <p:txBody>
          <a:bodyPr/>
          <a:lstStyle>
            <a:lvl1pPr>
              <a:defRPr sz="3800"/>
            </a:lvl1pPr>
          </a:lstStyle>
          <a:p>
            <a:pPr lvl="0"/>
            <a:r>
              <a:rPr lang="zh-CN" altLang="en-US" noProof="0"/>
              <a:t>单击此处编辑母版标题样式</a:t>
            </a:r>
            <a:endParaRPr lang="en-US" altLang="zh-CN" noProof="0"/>
          </a:p>
        </p:txBody>
      </p:sp>
      <p:sp>
        <p:nvSpPr>
          <p:cNvPr id="11268" name="Rectangle 4"/>
          <p:cNvSpPr>
            <a:spLocks noGrp="1" noChangeArrowheads="1"/>
          </p:cNvSpPr>
          <p:nvPr>
            <p:ph type="subTitle" idx="1"/>
          </p:nvPr>
        </p:nvSpPr>
        <p:spPr>
          <a:xfrm>
            <a:off x="3048000" y="4343400"/>
            <a:ext cx="8534400" cy="457200"/>
          </a:xfrm>
        </p:spPr>
        <p:txBody>
          <a:bodyPr/>
          <a:lstStyle>
            <a:lvl1pPr algn="r">
              <a:defRPr sz="1600">
                <a:solidFill>
                  <a:schemeClr val="bg1"/>
                </a:solidFill>
              </a:defRPr>
            </a:lvl1pPr>
          </a:lstStyle>
          <a:p>
            <a:pPr lvl="0"/>
            <a:r>
              <a:rPr lang="zh-CN" altLang="en-US" noProof="0"/>
              <a:t>单击此处编辑母版副标题样式</a:t>
            </a:r>
            <a:endParaRPr lang="en-US" altLang="zh-CN" noProof="0"/>
          </a:p>
        </p:txBody>
      </p:sp>
    </p:spTree>
    <p:extLst>
      <p:ext uri="{BB962C8B-B14F-4D97-AF65-F5344CB8AC3E}">
        <p14:creationId xmlns:p14="http://schemas.microsoft.com/office/powerpoint/2010/main" val="1143584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6">
            <a:extLst>
              <a:ext uri="{FF2B5EF4-FFF2-40B4-BE49-F238E27FC236}">
                <a16:creationId xmlns:a16="http://schemas.microsoft.com/office/drawing/2014/main" id="{06EAE974-0DEC-4737-97F1-B46C499DF80D}"/>
              </a:ext>
            </a:extLst>
          </p:cNvPr>
          <p:cNvSpPr>
            <a:spLocks noGrp="1" noChangeArrowheads="1"/>
          </p:cNvSpPr>
          <p:nvPr>
            <p:ph type="sldNum" sz="quarter" idx="10"/>
          </p:nvPr>
        </p:nvSpPr>
        <p:spPr>
          <a:ln/>
        </p:spPr>
        <p:txBody>
          <a:bodyPr/>
          <a:lstStyle>
            <a:lvl1pPr>
              <a:defRPr/>
            </a:lvl1pPr>
          </a:lstStyle>
          <a:p>
            <a:fld id="{9910FD50-F47A-42DB-8531-5210824989A4}" type="slidenum">
              <a:rPr lang="zh-CN" altLang="en-US" smtClean="0"/>
              <a:t>‹#›</a:t>
            </a:fld>
            <a:endParaRPr lang="zh-CN" altLang="en-US"/>
          </a:p>
        </p:txBody>
      </p:sp>
      <p:sp>
        <p:nvSpPr>
          <p:cNvPr id="5" name="Rectangle 16">
            <a:extLst>
              <a:ext uri="{FF2B5EF4-FFF2-40B4-BE49-F238E27FC236}">
                <a16:creationId xmlns:a16="http://schemas.microsoft.com/office/drawing/2014/main" id="{2332DE6E-C8AD-45DF-9F26-3857B51E616F}"/>
              </a:ext>
            </a:extLst>
          </p:cNvPr>
          <p:cNvSpPr>
            <a:spLocks noGrp="1" noChangeArrowheads="1"/>
          </p:cNvSpPr>
          <p:nvPr>
            <p:ph type="ftr" sz="quarter" idx="11"/>
          </p:nvPr>
        </p:nvSpPr>
        <p:spPr>
          <a:ln/>
        </p:spPr>
        <p:txBody>
          <a:bodyPr/>
          <a:lstStyle>
            <a:lvl1pPr>
              <a:defRPr/>
            </a:lvl1pPr>
          </a:lstStyle>
          <a:p>
            <a:endParaRPr lang="zh-CN" altLang="en-US"/>
          </a:p>
        </p:txBody>
      </p:sp>
    </p:spTree>
    <p:extLst>
      <p:ext uri="{BB962C8B-B14F-4D97-AF65-F5344CB8AC3E}">
        <p14:creationId xmlns:p14="http://schemas.microsoft.com/office/powerpoint/2010/main" val="1831896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91600" y="304800"/>
            <a:ext cx="2286000"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133600" y="304800"/>
            <a:ext cx="6654800" cy="6019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6">
            <a:extLst>
              <a:ext uri="{FF2B5EF4-FFF2-40B4-BE49-F238E27FC236}">
                <a16:creationId xmlns:a16="http://schemas.microsoft.com/office/drawing/2014/main" id="{490B0AFC-EE7E-44A2-A33D-B1E345EB6538}"/>
              </a:ext>
            </a:extLst>
          </p:cNvPr>
          <p:cNvSpPr>
            <a:spLocks noGrp="1" noChangeArrowheads="1"/>
          </p:cNvSpPr>
          <p:nvPr>
            <p:ph type="sldNum" sz="quarter" idx="10"/>
          </p:nvPr>
        </p:nvSpPr>
        <p:spPr>
          <a:ln/>
        </p:spPr>
        <p:txBody>
          <a:bodyPr/>
          <a:lstStyle>
            <a:lvl1pPr>
              <a:defRPr/>
            </a:lvl1pPr>
          </a:lstStyle>
          <a:p>
            <a:fld id="{9910FD50-F47A-42DB-8531-5210824989A4}" type="slidenum">
              <a:rPr lang="zh-CN" altLang="en-US" smtClean="0"/>
              <a:t>‹#›</a:t>
            </a:fld>
            <a:endParaRPr lang="zh-CN" altLang="en-US"/>
          </a:p>
        </p:txBody>
      </p:sp>
      <p:sp>
        <p:nvSpPr>
          <p:cNvPr id="5" name="Rectangle 16">
            <a:extLst>
              <a:ext uri="{FF2B5EF4-FFF2-40B4-BE49-F238E27FC236}">
                <a16:creationId xmlns:a16="http://schemas.microsoft.com/office/drawing/2014/main" id="{C4A6A8E8-571A-41E5-8489-9562B091922F}"/>
              </a:ext>
            </a:extLst>
          </p:cNvPr>
          <p:cNvSpPr>
            <a:spLocks noGrp="1" noChangeArrowheads="1"/>
          </p:cNvSpPr>
          <p:nvPr>
            <p:ph type="ftr" sz="quarter" idx="11"/>
          </p:nvPr>
        </p:nvSpPr>
        <p:spPr>
          <a:ln/>
        </p:spPr>
        <p:txBody>
          <a:bodyPr/>
          <a:lstStyle>
            <a:lvl1pPr>
              <a:defRPr/>
            </a:lvl1pPr>
          </a:lstStyle>
          <a:p>
            <a:endParaRPr lang="zh-CN" altLang="en-US"/>
          </a:p>
        </p:txBody>
      </p:sp>
    </p:spTree>
    <p:extLst>
      <p:ext uri="{BB962C8B-B14F-4D97-AF65-F5344CB8AC3E}">
        <p14:creationId xmlns:p14="http://schemas.microsoft.com/office/powerpoint/2010/main" val="277793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6">
            <a:extLst>
              <a:ext uri="{FF2B5EF4-FFF2-40B4-BE49-F238E27FC236}">
                <a16:creationId xmlns:a16="http://schemas.microsoft.com/office/drawing/2014/main" id="{6119D40C-B74E-4E46-8C19-2E58DCF86283}"/>
              </a:ext>
            </a:extLst>
          </p:cNvPr>
          <p:cNvSpPr>
            <a:spLocks noGrp="1" noChangeArrowheads="1"/>
          </p:cNvSpPr>
          <p:nvPr>
            <p:ph type="sldNum" sz="quarter" idx="10"/>
          </p:nvPr>
        </p:nvSpPr>
        <p:spPr>
          <a:ln/>
        </p:spPr>
        <p:txBody>
          <a:bodyPr/>
          <a:lstStyle>
            <a:lvl1pPr>
              <a:defRPr/>
            </a:lvl1pPr>
          </a:lstStyle>
          <a:p>
            <a:fld id="{9910FD50-F47A-42DB-8531-5210824989A4}" type="slidenum">
              <a:rPr lang="zh-CN" altLang="en-US" smtClean="0"/>
              <a:t>‹#›</a:t>
            </a:fld>
            <a:endParaRPr lang="zh-CN" altLang="en-US"/>
          </a:p>
        </p:txBody>
      </p:sp>
      <p:sp>
        <p:nvSpPr>
          <p:cNvPr id="5" name="Rectangle 16">
            <a:extLst>
              <a:ext uri="{FF2B5EF4-FFF2-40B4-BE49-F238E27FC236}">
                <a16:creationId xmlns:a16="http://schemas.microsoft.com/office/drawing/2014/main" id="{8A2477AD-63DE-481E-911F-6039E7604692}"/>
              </a:ext>
            </a:extLst>
          </p:cNvPr>
          <p:cNvSpPr>
            <a:spLocks noGrp="1" noChangeArrowheads="1"/>
          </p:cNvSpPr>
          <p:nvPr>
            <p:ph type="ftr" sz="quarter" idx="11"/>
          </p:nvPr>
        </p:nvSpPr>
        <p:spPr>
          <a:ln/>
        </p:spPr>
        <p:txBody>
          <a:bodyPr/>
          <a:lstStyle>
            <a:lvl1pPr>
              <a:defRPr/>
            </a:lvl1pPr>
          </a:lstStyle>
          <a:p>
            <a:endParaRPr lang="zh-CN" altLang="en-US"/>
          </a:p>
        </p:txBody>
      </p:sp>
    </p:spTree>
    <p:extLst>
      <p:ext uri="{BB962C8B-B14F-4D97-AF65-F5344CB8AC3E}">
        <p14:creationId xmlns:p14="http://schemas.microsoft.com/office/powerpoint/2010/main" val="4012488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D2635D05-166F-42C3-A1D9-64DE8924739C}"/>
              </a:ext>
            </a:extLst>
          </p:cNvPr>
          <p:cNvSpPr>
            <a:spLocks noGrp="1" noChangeArrowheads="1"/>
          </p:cNvSpPr>
          <p:nvPr>
            <p:ph type="sldNum" sz="quarter" idx="10"/>
          </p:nvPr>
        </p:nvSpPr>
        <p:spPr>
          <a:ln/>
        </p:spPr>
        <p:txBody>
          <a:bodyPr/>
          <a:lstStyle>
            <a:lvl1pPr>
              <a:defRPr/>
            </a:lvl1pPr>
          </a:lstStyle>
          <a:p>
            <a:fld id="{9910FD50-F47A-42DB-8531-5210824989A4}" type="slidenum">
              <a:rPr lang="zh-CN" altLang="en-US" smtClean="0"/>
              <a:t>‹#›</a:t>
            </a:fld>
            <a:endParaRPr lang="zh-CN" altLang="en-US"/>
          </a:p>
        </p:txBody>
      </p:sp>
      <p:sp>
        <p:nvSpPr>
          <p:cNvPr id="5" name="Rectangle 16">
            <a:extLst>
              <a:ext uri="{FF2B5EF4-FFF2-40B4-BE49-F238E27FC236}">
                <a16:creationId xmlns:a16="http://schemas.microsoft.com/office/drawing/2014/main" id="{32D7BAFB-52A5-4041-91D0-9D0EC66E1CD0}"/>
              </a:ext>
            </a:extLst>
          </p:cNvPr>
          <p:cNvSpPr>
            <a:spLocks noGrp="1" noChangeArrowheads="1"/>
          </p:cNvSpPr>
          <p:nvPr>
            <p:ph type="ftr" sz="quarter" idx="11"/>
          </p:nvPr>
        </p:nvSpPr>
        <p:spPr>
          <a:ln/>
        </p:spPr>
        <p:txBody>
          <a:bodyPr/>
          <a:lstStyle>
            <a:lvl1pPr>
              <a:defRPr/>
            </a:lvl1pPr>
          </a:lstStyle>
          <a:p>
            <a:endParaRPr lang="zh-CN" altLang="en-US"/>
          </a:p>
        </p:txBody>
      </p:sp>
    </p:spTree>
    <p:extLst>
      <p:ext uri="{BB962C8B-B14F-4D97-AF65-F5344CB8AC3E}">
        <p14:creationId xmlns:p14="http://schemas.microsoft.com/office/powerpoint/2010/main" val="2697106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352800" y="2209800"/>
            <a:ext cx="3606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7162800" y="2209800"/>
            <a:ext cx="3606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6">
            <a:extLst>
              <a:ext uri="{FF2B5EF4-FFF2-40B4-BE49-F238E27FC236}">
                <a16:creationId xmlns:a16="http://schemas.microsoft.com/office/drawing/2014/main" id="{8E8EE27F-4FFD-47FB-8652-55E2B5B2035E}"/>
              </a:ext>
            </a:extLst>
          </p:cNvPr>
          <p:cNvSpPr>
            <a:spLocks noGrp="1" noChangeArrowheads="1"/>
          </p:cNvSpPr>
          <p:nvPr>
            <p:ph type="sldNum" sz="quarter" idx="10"/>
          </p:nvPr>
        </p:nvSpPr>
        <p:spPr>
          <a:ln/>
        </p:spPr>
        <p:txBody>
          <a:bodyPr/>
          <a:lstStyle>
            <a:lvl1pPr>
              <a:defRPr/>
            </a:lvl1pPr>
          </a:lstStyle>
          <a:p>
            <a:fld id="{9910FD50-F47A-42DB-8531-5210824989A4}" type="slidenum">
              <a:rPr lang="zh-CN" altLang="en-US" smtClean="0"/>
              <a:t>‹#›</a:t>
            </a:fld>
            <a:endParaRPr lang="zh-CN" altLang="en-US"/>
          </a:p>
        </p:txBody>
      </p:sp>
      <p:sp>
        <p:nvSpPr>
          <p:cNvPr id="6" name="Rectangle 16">
            <a:extLst>
              <a:ext uri="{FF2B5EF4-FFF2-40B4-BE49-F238E27FC236}">
                <a16:creationId xmlns:a16="http://schemas.microsoft.com/office/drawing/2014/main" id="{3288AC4D-D269-4E04-B2DB-9C3933A91299}"/>
              </a:ext>
            </a:extLst>
          </p:cNvPr>
          <p:cNvSpPr>
            <a:spLocks noGrp="1" noChangeArrowheads="1"/>
          </p:cNvSpPr>
          <p:nvPr>
            <p:ph type="ftr" sz="quarter" idx="11"/>
          </p:nvPr>
        </p:nvSpPr>
        <p:spPr>
          <a:ln/>
        </p:spPr>
        <p:txBody>
          <a:bodyPr/>
          <a:lstStyle>
            <a:lvl1pPr>
              <a:defRPr/>
            </a:lvl1pPr>
          </a:lstStyle>
          <a:p>
            <a:endParaRPr lang="zh-CN" altLang="en-US"/>
          </a:p>
        </p:txBody>
      </p:sp>
    </p:spTree>
    <p:extLst>
      <p:ext uri="{BB962C8B-B14F-4D97-AF65-F5344CB8AC3E}">
        <p14:creationId xmlns:p14="http://schemas.microsoft.com/office/powerpoint/2010/main" val="3240642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6">
            <a:extLst>
              <a:ext uri="{FF2B5EF4-FFF2-40B4-BE49-F238E27FC236}">
                <a16:creationId xmlns:a16="http://schemas.microsoft.com/office/drawing/2014/main" id="{5FD12771-7235-436B-87A3-88440AB7DB4E}"/>
              </a:ext>
            </a:extLst>
          </p:cNvPr>
          <p:cNvSpPr>
            <a:spLocks noGrp="1" noChangeArrowheads="1"/>
          </p:cNvSpPr>
          <p:nvPr>
            <p:ph type="sldNum" sz="quarter" idx="10"/>
          </p:nvPr>
        </p:nvSpPr>
        <p:spPr>
          <a:ln/>
        </p:spPr>
        <p:txBody>
          <a:bodyPr/>
          <a:lstStyle>
            <a:lvl1pPr>
              <a:defRPr/>
            </a:lvl1pPr>
          </a:lstStyle>
          <a:p>
            <a:fld id="{9910FD50-F47A-42DB-8531-5210824989A4}" type="slidenum">
              <a:rPr lang="zh-CN" altLang="en-US" smtClean="0"/>
              <a:t>‹#›</a:t>
            </a:fld>
            <a:endParaRPr lang="zh-CN" altLang="en-US"/>
          </a:p>
        </p:txBody>
      </p:sp>
      <p:sp>
        <p:nvSpPr>
          <p:cNvPr id="8" name="Rectangle 16">
            <a:extLst>
              <a:ext uri="{FF2B5EF4-FFF2-40B4-BE49-F238E27FC236}">
                <a16:creationId xmlns:a16="http://schemas.microsoft.com/office/drawing/2014/main" id="{CAC3BDF3-2997-44C4-8B20-DC94AC0C11F1}"/>
              </a:ext>
            </a:extLst>
          </p:cNvPr>
          <p:cNvSpPr>
            <a:spLocks noGrp="1" noChangeArrowheads="1"/>
          </p:cNvSpPr>
          <p:nvPr>
            <p:ph type="ftr" sz="quarter" idx="11"/>
          </p:nvPr>
        </p:nvSpPr>
        <p:spPr>
          <a:ln/>
        </p:spPr>
        <p:txBody>
          <a:bodyPr/>
          <a:lstStyle>
            <a:lvl1pPr>
              <a:defRPr/>
            </a:lvl1pPr>
          </a:lstStyle>
          <a:p>
            <a:endParaRPr lang="zh-CN" altLang="en-US"/>
          </a:p>
        </p:txBody>
      </p:sp>
    </p:spTree>
    <p:extLst>
      <p:ext uri="{BB962C8B-B14F-4D97-AF65-F5344CB8AC3E}">
        <p14:creationId xmlns:p14="http://schemas.microsoft.com/office/powerpoint/2010/main" val="123339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01D8D782-10CB-45F7-8E58-251D8AD1FD44}"/>
              </a:ext>
            </a:extLst>
          </p:cNvPr>
          <p:cNvSpPr>
            <a:spLocks noGrp="1" noChangeArrowheads="1"/>
          </p:cNvSpPr>
          <p:nvPr>
            <p:ph type="sldNum" sz="quarter" idx="10"/>
          </p:nvPr>
        </p:nvSpPr>
        <p:spPr>
          <a:ln/>
        </p:spPr>
        <p:txBody>
          <a:bodyPr/>
          <a:lstStyle>
            <a:lvl1pPr>
              <a:defRPr/>
            </a:lvl1pPr>
          </a:lstStyle>
          <a:p>
            <a:fld id="{9910FD50-F47A-42DB-8531-5210824989A4}" type="slidenum">
              <a:rPr lang="zh-CN" altLang="en-US" smtClean="0"/>
              <a:t>‹#›</a:t>
            </a:fld>
            <a:endParaRPr lang="zh-CN" altLang="en-US"/>
          </a:p>
        </p:txBody>
      </p:sp>
      <p:sp>
        <p:nvSpPr>
          <p:cNvPr id="4" name="Rectangle 16">
            <a:extLst>
              <a:ext uri="{FF2B5EF4-FFF2-40B4-BE49-F238E27FC236}">
                <a16:creationId xmlns:a16="http://schemas.microsoft.com/office/drawing/2014/main" id="{22AEB156-F93D-435F-966B-BBCDDD5A1444}"/>
              </a:ext>
            </a:extLst>
          </p:cNvPr>
          <p:cNvSpPr>
            <a:spLocks noGrp="1" noChangeArrowheads="1"/>
          </p:cNvSpPr>
          <p:nvPr>
            <p:ph type="ftr" sz="quarter" idx="11"/>
          </p:nvPr>
        </p:nvSpPr>
        <p:spPr>
          <a:ln/>
        </p:spPr>
        <p:txBody>
          <a:bodyPr/>
          <a:lstStyle>
            <a:lvl1pPr>
              <a:defRPr/>
            </a:lvl1pPr>
          </a:lstStyle>
          <a:p>
            <a:endParaRPr lang="zh-CN" altLang="en-US"/>
          </a:p>
        </p:txBody>
      </p:sp>
    </p:spTree>
    <p:extLst>
      <p:ext uri="{BB962C8B-B14F-4D97-AF65-F5344CB8AC3E}">
        <p14:creationId xmlns:p14="http://schemas.microsoft.com/office/powerpoint/2010/main" val="3814033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E5753B21-53EF-4AB1-8305-3D1F435871A8}"/>
              </a:ext>
            </a:extLst>
          </p:cNvPr>
          <p:cNvSpPr>
            <a:spLocks noGrp="1" noChangeArrowheads="1"/>
          </p:cNvSpPr>
          <p:nvPr>
            <p:ph type="sldNum" sz="quarter" idx="10"/>
          </p:nvPr>
        </p:nvSpPr>
        <p:spPr>
          <a:ln/>
        </p:spPr>
        <p:txBody>
          <a:bodyPr/>
          <a:lstStyle>
            <a:lvl1pPr>
              <a:defRPr/>
            </a:lvl1pPr>
          </a:lstStyle>
          <a:p>
            <a:fld id="{9910FD50-F47A-42DB-8531-5210824989A4}" type="slidenum">
              <a:rPr lang="zh-CN" altLang="en-US" smtClean="0"/>
              <a:t>‹#›</a:t>
            </a:fld>
            <a:endParaRPr lang="zh-CN" altLang="en-US"/>
          </a:p>
        </p:txBody>
      </p:sp>
      <p:sp>
        <p:nvSpPr>
          <p:cNvPr id="3" name="Rectangle 16">
            <a:extLst>
              <a:ext uri="{FF2B5EF4-FFF2-40B4-BE49-F238E27FC236}">
                <a16:creationId xmlns:a16="http://schemas.microsoft.com/office/drawing/2014/main" id="{2948B591-2EC3-4F00-AA7A-AD4D9C7BF4BF}"/>
              </a:ext>
            </a:extLst>
          </p:cNvPr>
          <p:cNvSpPr>
            <a:spLocks noGrp="1" noChangeArrowheads="1"/>
          </p:cNvSpPr>
          <p:nvPr>
            <p:ph type="ftr" sz="quarter" idx="11"/>
          </p:nvPr>
        </p:nvSpPr>
        <p:spPr>
          <a:ln/>
        </p:spPr>
        <p:txBody>
          <a:bodyPr/>
          <a:lstStyle>
            <a:lvl1pPr>
              <a:defRPr/>
            </a:lvl1pPr>
          </a:lstStyle>
          <a:p>
            <a:endParaRPr lang="zh-CN" altLang="en-US"/>
          </a:p>
        </p:txBody>
      </p:sp>
    </p:spTree>
    <p:extLst>
      <p:ext uri="{BB962C8B-B14F-4D97-AF65-F5344CB8AC3E}">
        <p14:creationId xmlns:p14="http://schemas.microsoft.com/office/powerpoint/2010/main" val="3165404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32BFD2C9-0F5B-4827-90B3-053A55835632}"/>
              </a:ext>
            </a:extLst>
          </p:cNvPr>
          <p:cNvSpPr>
            <a:spLocks noGrp="1" noChangeArrowheads="1"/>
          </p:cNvSpPr>
          <p:nvPr>
            <p:ph type="sldNum" sz="quarter" idx="10"/>
          </p:nvPr>
        </p:nvSpPr>
        <p:spPr>
          <a:ln/>
        </p:spPr>
        <p:txBody>
          <a:bodyPr/>
          <a:lstStyle>
            <a:lvl1pPr>
              <a:defRPr/>
            </a:lvl1pPr>
          </a:lstStyle>
          <a:p>
            <a:fld id="{9910FD50-F47A-42DB-8531-5210824989A4}" type="slidenum">
              <a:rPr lang="zh-CN" altLang="en-US" smtClean="0"/>
              <a:t>‹#›</a:t>
            </a:fld>
            <a:endParaRPr lang="zh-CN" altLang="en-US"/>
          </a:p>
        </p:txBody>
      </p:sp>
      <p:sp>
        <p:nvSpPr>
          <p:cNvPr id="6" name="Rectangle 16">
            <a:extLst>
              <a:ext uri="{FF2B5EF4-FFF2-40B4-BE49-F238E27FC236}">
                <a16:creationId xmlns:a16="http://schemas.microsoft.com/office/drawing/2014/main" id="{182D3E9D-38E0-4A38-B93A-F2D821638252}"/>
              </a:ext>
            </a:extLst>
          </p:cNvPr>
          <p:cNvSpPr>
            <a:spLocks noGrp="1" noChangeArrowheads="1"/>
          </p:cNvSpPr>
          <p:nvPr>
            <p:ph type="ftr" sz="quarter" idx="11"/>
          </p:nvPr>
        </p:nvSpPr>
        <p:spPr>
          <a:ln/>
        </p:spPr>
        <p:txBody>
          <a:bodyPr/>
          <a:lstStyle>
            <a:lvl1pPr>
              <a:defRPr/>
            </a:lvl1pPr>
          </a:lstStyle>
          <a:p>
            <a:endParaRPr lang="zh-CN" altLang="en-US"/>
          </a:p>
        </p:txBody>
      </p:sp>
    </p:spTree>
    <p:extLst>
      <p:ext uri="{BB962C8B-B14F-4D97-AF65-F5344CB8AC3E}">
        <p14:creationId xmlns:p14="http://schemas.microsoft.com/office/powerpoint/2010/main" val="3424896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868C1F97-983D-4D6B-9478-92438A4D2BBA}"/>
              </a:ext>
            </a:extLst>
          </p:cNvPr>
          <p:cNvSpPr>
            <a:spLocks noGrp="1" noChangeArrowheads="1"/>
          </p:cNvSpPr>
          <p:nvPr>
            <p:ph type="sldNum" sz="quarter" idx="10"/>
          </p:nvPr>
        </p:nvSpPr>
        <p:spPr>
          <a:ln/>
        </p:spPr>
        <p:txBody>
          <a:bodyPr/>
          <a:lstStyle>
            <a:lvl1pPr>
              <a:defRPr/>
            </a:lvl1pPr>
          </a:lstStyle>
          <a:p>
            <a:fld id="{9910FD50-F47A-42DB-8531-5210824989A4}" type="slidenum">
              <a:rPr lang="zh-CN" altLang="en-US" smtClean="0"/>
              <a:t>‹#›</a:t>
            </a:fld>
            <a:endParaRPr lang="zh-CN" altLang="en-US"/>
          </a:p>
        </p:txBody>
      </p:sp>
      <p:sp>
        <p:nvSpPr>
          <p:cNvPr id="6" name="Rectangle 16">
            <a:extLst>
              <a:ext uri="{FF2B5EF4-FFF2-40B4-BE49-F238E27FC236}">
                <a16:creationId xmlns:a16="http://schemas.microsoft.com/office/drawing/2014/main" id="{189F04B7-685F-4E70-8256-07759CD3F855}"/>
              </a:ext>
            </a:extLst>
          </p:cNvPr>
          <p:cNvSpPr>
            <a:spLocks noGrp="1" noChangeArrowheads="1"/>
          </p:cNvSpPr>
          <p:nvPr>
            <p:ph type="ftr" sz="quarter" idx="11"/>
          </p:nvPr>
        </p:nvSpPr>
        <p:spPr>
          <a:ln/>
        </p:spPr>
        <p:txBody>
          <a:bodyPr/>
          <a:lstStyle>
            <a:lvl1pPr>
              <a:defRPr/>
            </a:lvl1pPr>
          </a:lstStyle>
          <a:p>
            <a:endParaRPr lang="zh-CN" altLang="en-US"/>
          </a:p>
        </p:txBody>
      </p:sp>
    </p:spTree>
    <p:extLst>
      <p:ext uri="{BB962C8B-B14F-4D97-AF65-F5344CB8AC3E}">
        <p14:creationId xmlns:p14="http://schemas.microsoft.com/office/powerpoint/2010/main" val="1779390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1">
            <a:extLst>
              <a:ext uri="{FF2B5EF4-FFF2-40B4-BE49-F238E27FC236}">
                <a16:creationId xmlns:a16="http://schemas.microsoft.com/office/drawing/2014/main" id="{75EA3F77-3566-4FE2-AC2F-37ED55781C0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1"/>
            <a:ext cx="12187767"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9863929A-0E00-48BF-8AD5-7CF48F3A2F01}"/>
              </a:ext>
            </a:extLst>
          </p:cNvPr>
          <p:cNvSpPr>
            <a:spLocks noGrp="1" noChangeArrowheads="1"/>
          </p:cNvSpPr>
          <p:nvPr>
            <p:ph type="title"/>
          </p:nvPr>
        </p:nvSpPr>
        <p:spPr bwMode="auto">
          <a:xfrm>
            <a:off x="2133600" y="3048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8" name="Rectangle 3">
            <a:extLst>
              <a:ext uri="{FF2B5EF4-FFF2-40B4-BE49-F238E27FC236}">
                <a16:creationId xmlns:a16="http://schemas.microsoft.com/office/drawing/2014/main" id="{0CA399B5-671C-430F-928D-D6F35AA6F0EC}"/>
              </a:ext>
            </a:extLst>
          </p:cNvPr>
          <p:cNvSpPr>
            <a:spLocks noGrp="1" noChangeArrowheads="1"/>
          </p:cNvSpPr>
          <p:nvPr>
            <p:ph type="body" idx="1"/>
          </p:nvPr>
        </p:nvSpPr>
        <p:spPr bwMode="auto">
          <a:xfrm>
            <a:off x="3352800" y="2209800"/>
            <a:ext cx="7416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zh-CN"/>
          </a:p>
        </p:txBody>
      </p:sp>
      <p:sp>
        <p:nvSpPr>
          <p:cNvPr id="1030" name="Rectangle 6">
            <a:extLst>
              <a:ext uri="{FF2B5EF4-FFF2-40B4-BE49-F238E27FC236}">
                <a16:creationId xmlns:a16="http://schemas.microsoft.com/office/drawing/2014/main" id="{0B5238BA-19F5-4F0F-B622-BDA2113AA508}"/>
              </a:ext>
            </a:extLst>
          </p:cNvPr>
          <p:cNvSpPr>
            <a:spLocks noGrp="1" noChangeArrowheads="1"/>
          </p:cNvSpPr>
          <p:nvPr>
            <p:ph type="sldNum" sz="quarter" idx="4"/>
          </p:nvPr>
        </p:nvSpPr>
        <p:spPr bwMode="auto">
          <a:xfrm>
            <a:off x="10955867" y="61722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rgbClr val="CCCCCC"/>
                </a:solidFill>
                <a:latin typeface="Arial" panose="020B0604020202020204" pitchFamily="34" charset="0"/>
                <a:ea typeface="宋体" panose="02010600030101010101" pitchFamily="2" charset="-122"/>
              </a:defRPr>
            </a:lvl1pPr>
          </a:lstStyle>
          <a:p>
            <a:fld id="{9910FD50-F47A-42DB-8531-5210824989A4}" type="slidenum">
              <a:rPr lang="zh-CN" altLang="en-US" smtClean="0"/>
              <a:t>‹#›</a:t>
            </a:fld>
            <a:endParaRPr lang="zh-CN" altLang="en-US"/>
          </a:p>
        </p:txBody>
      </p:sp>
      <p:sp>
        <p:nvSpPr>
          <p:cNvPr id="2" name="Line 8">
            <a:extLst>
              <a:ext uri="{FF2B5EF4-FFF2-40B4-BE49-F238E27FC236}">
                <a16:creationId xmlns:a16="http://schemas.microsoft.com/office/drawing/2014/main" id="{5516697D-BB6A-4211-A3BD-04588999CC48}"/>
              </a:ext>
            </a:extLst>
          </p:cNvPr>
          <p:cNvSpPr>
            <a:spLocks noChangeShapeType="1"/>
          </p:cNvSpPr>
          <p:nvPr/>
        </p:nvSpPr>
        <p:spPr bwMode="auto">
          <a:xfrm>
            <a:off x="0" y="1905000"/>
            <a:ext cx="1219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31" name="AutoShape 10">
            <a:hlinkClick r:id="" action="ppaction://hlinkshowjump?jump=previousslide" highlightClick="1"/>
            <a:extLst>
              <a:ext uri="{FF2B5EF4-FFF2-40B4-BE49-F238E27FC236}">
                <a16:creationId xmlns:a16="http://schemas.microsoft.com/office/drawing/2014/main" id="{F6C9491A-B19F-4A92-92A5-17D4B68CA91A}"/>
              </a:ext>
            </a:extLst>
          </p:cNvPr>
          <p:cNvSpPr>
            <a:spLocks noChangeArrowheads="1"/>
          </p:cNvSpPr>
          <p:nvPr/>
        </p:nvSpPr>
        <p:spPr bwMode="auto">
          <a:xfrm rot="-5400000">
            <a:off x="10996084" y="1407584"/>
            <a:ext cx="152400" cy="232833"/>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pPr algn="ctr">
              <a:defRPr/>
            </a:pPr>
            <a:endParaRPr lang="zh-CN" altLang="en-US" sz="2400">
              <a:ea typeface="宋体" panose="02010600030101010101" pitchFamily="2" charset="-122"/>
            </a:endParaRPr>
          </a:p>
        </p:txBody>
      </p:sp>
      <p:sp>
        <p:nvSpPr>
          <p:cNvPr id="1032" name="AutoShape 11">
            <a:hlinkClick r:id="" action="ppaction://hlinkshowjump?jump=nextslide" highlightClick="1"/>
            <a:extLst>
              <a:ext uri="{FF2B5EF4-FFF2-40B4-BE49-F238E27FC236}">
                <a16:creationId xmlns:a16="http://schemas.microsoft.com/office/drawing/2014/main" id="{69BB90D0-69FC-4318-A6AB-6C755B66F43B}"/>
              </a:ext>
            </a:extLst>
          </p:cNvPr>
          <p:cNvSpPr>
            <a:spLocks noChangeArrowheads="1"/>
          </p:cNvSpPr>
          <p:nvPr/>
        </p:nvSpPr>
        <p:spPr bwMode="auto">
          <a:xfrm rot="5400000" flipH="1">
            <a:off x="11423651" y="1407584"/>
            <a:ext cx="152400" cy="232833"/>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pPr algn="ctr">
              <a:defRPr/>
            </a:pPr>
            <a:endParaRPr lang="zh-CN" altLang="en-US" sz="2400">
              <a:ea typeface="宋体" panose="02010600030101010101" pitchFamily="2" charset="-122"/>
            </a:endParaRPr>
          </a:p>
        </p:txBody>
      </p:sp>
      <p:sp>
        <p:nvSpPr>
          <p:cNvPr id="1040" name="Rectangle 16">
            <a:extLst>
              <a:ext uri="{FF2B5EF4-FFF2-40B4-BE49-F238E27FC236}">
                <a16:creationId xmlns:a16="http://schemas.microsoft.com/office/drawing/2014/main" id="{01C6BC20-808E-4DBF-BD20-889B56B8CFE6}"/>
              </a:ext>
            </a:extLst>
          </p:cNvPr>
          <p:cNvSpPr>
            <a:spLocks noGrp="1" noChangeArrowheads="1"/>
          </p:cNvSpPr>
          <p:nvPr>
            <p:ph type="ftr" sz="quarter" idx="3"/>
          </p:nvPr>
        </p:nvSpPr>
        <p:spPr bwMode="auto">
          <a:xfrm>
            <a:off x="304800" y="3200400"/>
            <a:ext cx="2336800" cy="1066800"/>
          </a:xfrm>
          <a:prstGeom prst="rect">
            <a:avLst/>
          </a:prstGeom>
          <a:noFill/>
          <a:ln>
            <a:noFill/>
          </a:ln>
          <a:effectLst/>
          <a:extLst>
            <a:ext uri="{909E8E84-426E-40DD-AFC4-6F175D3DCCD1}">
              <a14:hiddenFill xmlns:a14="http://schemas.microsoft.com/office/drawing/2010/main">
                <a:solidFill>
                  <a:srgbClr val="EE152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solidFill>
                  <a:srgbClr val="EE1520"/>
                </a:solidFill>
                <a:latin typeface="+mn-lt"/>
                <a:ea typeface="宋体" charset="-122"/>
              </a:defRPr>
            </a:lvl1pPr>
          </a:lstStyle>
          <a:p>
            <a:endParaRPr lang="zh-CN" altLang="en-US"/>
          </a:p>
        </p:txBody>
      </p:sp>
    </p:spTree>
    <p:extLst>
      <p:ext uri="{BB962C8B-B14F-4D97-AF65-F5344CB8AC3E}">
        <p14:creationId xmlns:p14="http://schemas.microsoft.com/office/powerpoint/2010/main" val="1254604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000">
          <a:solidFill>
            <a:schemeClr val="bg1"/>
          </a:solidFill>
          <a:latin typeface="+mj-lt"/>
          <a:ea typeface="+mj-ea"/>
          <a:cs typeface="+mj-cs"/>
        </a:defRPr>
      </a:lvl1pPr>
      <a:lvl2pPr algn="l" rtl="0" eaLnBrk="1" fontAlgn="base" hangingPunct="1">
        <a:spcBef>
          <a:spcPct val="0"/>
        </a:spcBef>
        <a:spcAft>
          <a:spcPct val="0"/>
        </a:spcAft>
        <a:defRPr sz="3000">
          <a:solidFill>
            <a:schemeClr val="bg1"/>
          </a:solidFill>
          <a:latin typeface="Arial" charset="0"/>
        </a:defRPr>
      </a:lvl2pPr>
      <a:lvl3pPr algn="l" rtl="0" eaLnBrk="1" fontAlgn="base" hangingPunct="1">
        <a:spcBef>
          <a:spcPct val="0"/>
        </a:spcBef>
        <a:spcAft>
          <a:spcPct val="0"/>
        </a:spcAft>
        <a:defRPr sz="3000">
          <a:solidFill>
            <a:schemeClr val="bg1"/>
          </a:solidFill>
          <a:latin typeface="Arial" charset="0"/>
        </a:defRPr>
      </a:lvl3pPr>
      <a:lvl4pPr algn="l" rtl="0" eaLnBrk="1" fontAlgn="base" hangingPunct="1">
        <a:spcBef>
          <a:spcPct val="0"/>
        </a:spcBef>
        <a:spcAft>
          <a:spcPct val="0"/>
        </a:spcAft>
        <a:defRPr sz="3000">
          <a:solidFill>
            <a:schemeClr val="bg1"/>
          </a:solidFill>
          <a:latin typeface="Arial" charset="0"/>
        </a:defRPr>
      </a:lvl4pPr>
      <a:lvl5pPr algn="l" rtl="0" eaLnBrk="1" fontAlgn="base" hangingPunct="1">
        <a:spcBef>
          <a:spcPct val="0"/>
        </a:spcBef>
        <a:spcAft>
          <a:spcPct val="0"/>
        </a:spcAft>
        <a:defRPr sz="3000">
          <a:solidFill>
            <a:schemeClr val="bg1"/>
          </a:solidFill>
          <a:latin typeface="Arial" charset="0"/>
        </a:defRPr>
      </a:lvl5pPr>
      <a:lvl6pPr marL="457200" algn="l" rtl="0" eaLnBrk="1" fontAlgn="base" hangingPunct="1">
        <a:spcBef>
          <a:spcPct val="0"/>
        </a:spcBef>
        <a:spcAft>
          <a:spcPct val="0"/>
        </a:spcAft>
        <a:defRPr sz="3000">
          <a:solidFill>
            <a:schemeClr val="bg1"/>
          </a:solidFill>
          <a:latin typeface="Arial" charset="0"/>
        </a:defRPr>
      </a:lvl6pPr>
      <a:lvl7pPr marL="914400" algn="l" rtl="0" eaLnBrk="1" fontAlgn="base" hangingPunct="1">
        <a:spcBef>
          <a:spcPct val="0"/>
        </a:spcBef>
        <a:spcAft>
          <a:spcPct val="0"/>
        </a:spcAft>
        <a:defRPr sz="3000">
          <a:solidFill>
            <a:schemeClr val="bg1"/>
          </a:solidFill>
          <a:latin typeface="Arial" charset="0"/>
        </a:defRPr>
      </a:lvl7pPr>
      <a:lvl8pPr marL="1371600" algn="l" rtl="0" eaLnBrk="1" fontAlgn="base" hangingPunct="1">
        <a:spcBef>
          <a:spcPct val="0"/>
        </a:spcBef>
        <a:spcAft>
          <a:spcPct val="0"/>
        </a:spcAft>
        <a:defRPr sz="3000">
          <a:solidFill>
            <a:schemeClr val="bg1"/>
          </a:solidFill>
          <a:latin typeface="Arial" charset="0"/>
        </a:defRPr>
      </a:lvl8pPr>
      <a:lvl9pPr marL="1828800" algn="l" rtl="0" eaLnBrk="1" fontAlgn="base" hangingPunct="1">
        <a:spcBef>
          <a:spcPct val="0"/>
        </a:spcBef>
        <a:spcAft>
          <a:spcPct val="0"/>
        </a:spcAft>
        <a:defRPr sz="3000">
          <a:solidFill>
            <a:schemeClr val="bg1"/>
          </a:solidFill>
          <a:latin typeface="Arial" charset="0"/>
        </a:defRPr>
      </a:lvl9pPr>
    </p:titleStyle>
    <p:bodyStyle>
      <a:lvl1pPr marL="342900" indent="-342900" algn="l" rtl="0" eaLnBrk="1" fontAlgn="base" hangingPunct="1">
        <a:spcBef>
          <a:spcPct val="20000"/>
        </a:spcBef>
        <a:spcAft>
          <a:spcPct val="0"/>
        </a:spcAft>
        <a:defRPr>
          <a:solidFill>
            <a:schemeClr val="bg2"/>
          </a:solidFill>
          <a:latin typeface="+mn-lt"/>
          <a:ea typeface="+mn-ea"/>
          <a:cs typeface="+mn-cs"/>
        </a:defRPr>
      </a:lvl1pPr>
      <a:lvl2pPr marL="457200" algn="l" rtl="0" eaLnBrk="1" fontAlgn="base" hangingPunct="1">
        <a:spcBef>
          <a:spcPct val="20000"/>
        </a:spcBef>
        <a:spcAft>
          <a:spcPct val="0"/>
        </a:spcAft>
        <a:buClr>
          <a:srgbClr val="EE171E"/>
        </a:buClr>
        <a:buChar char="–"/>
        <a:defRPr>
          <a:solidFill>
            <a:schemeClr val="bg2"/>
          </a:solidFill>
          <a:latin typeface="+mn-lt"/>
        </a:defRPr>
      </a:lvl2pPr>
      <a:lvl3pPr marL="914400" algn="l" rtl="0" eaLnBrk="1" fontAlgn="base" hangingPunct="1">
        <a:spcBef>
          <a:spcPct val="20000"/>
        </a:spcBef>
        <a:spcAft>
          <a:spcPct val="0"/>
        </a:spcAft>
        <a:buClr>
          <a:srgbClr val="EE171E"/>
        </a:buClr>
        <a:buFont typeface="Times" panose="02020603050405020304" pitchFamily="18" charset="0"/>
        <a:buChar char="•"/>
        <a:defRPr sz="1600">
          <a:solidFill>
            <a:schemeClr val="bg2"/>
          </a:solidFill>
          <a:latin typeface="+mn-lt"/>
        </a:defRPr>
      </a:lvl3pPr>
      <a:lvl4pPr marL="1371600" algn="l" rtl="0" eaLnBrk="1" fontAlgn="base" hangingPunct="1">
        <a:spcBef>
          <a:spcPct val="20000"/>
        </a:spcBef>
        <a:spcAft>
          <a:spcPct val="0"/>
        </a:spcAft>
        <a:buChar char="–"/>
        <a:defRPr sz="1600">
          <a:solidFill>
            <a:schemeClr val="bg2"/>
          </a:solidFill>
          <a:latin typeface="+mn-lt"/>
        </a:defRPr>
      </a:lvl4pPr>
      <a:lvl5pPr marL="1828800" algn="l" rtl="0" eaLnBrk="1" fontAlgn="base" hangingPunct="1">
        <a:spcBef>
          <a:spcPct val="20000"/>
        </a:spcBef>
        <a:spcAft>
          <a:spcPct val="0"/>
        </a:spcAft>
        <a:buChar char="»"/>
        <a:defRPr sz="1600">
          <a:solidFill>
            <a:schemeClr val="bg2"/>
          </a:solidFill>
          <a:latin typeface="+mn-lt"/>
        </a:defRPr>
      </a:lvl5pPr>
      <a:lvl6pPr marL="2286000" algn="l" rtl="0" eaLnBrk="1" fontAlgn="base" hangingPunct="1">
        <a:spcBef>
          <a:spcPct val="20000"/>
        </a:spcBef>
        <a:spcAft>
          <a:spcPct val="0"/>
        </a:spcAft>
        <a:buChar char="»"/>
        <a:defRPr sz="1600">
          <a:solidFill>
            <a:schemeClr val="bg2"/>
          </a:solidFill>
          <a:latin typeface="+mn-lt"/>
        </a:defRPr>
      </a:lvl6pPr>
      <a:lvl7pPr marL="2743200" algn="l" rtl="0" eaLnBrk="1" fontAlgn="base" hangingPunct="1">
        <a:spcBef>
          <a:spcPct val="20000"/>
        </a:spcBef>
        <a:spcAft>
          <a:spcPct val="0"/>
        </a:spcAft>
        <a:buChar char="»"/>
        <a:defRPr sz="1600">
          <a:solidFill>
            <a:schemeClr val="bg2"/>
          </a:solidFill>
          <a:latin typeface="+mn-lt"/>
        </a:defRPr>
      </a:lvl7pPr>
      <a:lvl8pPr marL="3200400" algn="l" rtl="0" eaLnBrk="1" fontAlgn="base" hangingPunct="1">
        <a:spcBef>
          <a:spcPct val="20000"/>
        </a:spcBef>
        <a:spcAft>
          <a:spcPct val="0"/>
        </a:spcAft>
        <a:buChar char="»"/>
        <a:defRPr sz="1600">
          <a:solidFill>
            <a:schemeClr val="bg2"/>
          </a:solidFill>
          <a:latin typeface="+mn-lt"/>
        </a:defRPr>
      </a:lvl8pPr>
      <a:lvl9pPr marL="3657600" algn="l" rtl="0" eaLnBrk="1" fontAlgn="base" hangingPunct="1">
        <a:spcBef>
          <a:spcPct val="20000"/>
        </a:spcBef>
        <a:spcAft>
          <a:spcPct val="0"/>
        </a:spcAft>
        <a:buChar char="»"/>
        <a:defRPr sz="1600">
          <a:solidFill>
            <a:schemeClr val="bg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F843A68-FCE8-64A0-2FDB-2C9B4B274387}"/>
              </a:ext>
            </a:extLst>
          </p:cNvPr>
          <p:cNvSpPr>
            <a:spLocks noGrp="1"/>
          </p:cNvSpPr>
          <p:nvPr>
            <p:ph type="ctrTitle"/>
          </p:nvPr>
        </p:nvSpPr>
        <p:spPr>
          <a:xfrm>
            <a:off x="812799" y="1447800"/>
            <a:ext cx="8954655" cy="1143000"/>
          </a:xfrm>
        </p:spPr>
        <p:txBody>
          <a:bodyPr/>
          <a:lstStyle/>
          <a:p>
            <a:r>
              <a:rPr lang="en-US" altLang="zh-CN" dirty="0"/>
              <a:t>Mutation Test for Chat Repair and Cigar</a:t>
            </a:r>
            <a:endParaRPr lang="en-US" dirty="0"/>
          </a:p>
        </p:txBody>
      </p:sp>
      <p:sp>
        <p:nvSpPr>
          <p:cNvPr id="26" name="Subtitle 2">
            <a:extLst>
              <a:ext uri="{FF2B5EF4-FFF2-40B4-BE49-F238E27FC236}">
                <a16:creationId xmlns:a16="http://schemas.microsoft.com/office/drawing/2014/main" id="{2FA33749-E48A-C4A2-4C8A-65F8FC784119}"/>
              </a:ext>
            </a:extLst>
          </p:cNvPr>
          <p:cNvSpPr>
            <a:spLocks noGrp="1"/>
          </p:cNvSpPr>
          <p:nvPr>
            <p:ph type="subTitle" idx="1"/>
          </p:nvPr>
        </p:nvSpPr>
        <p:spPr>
          <a:xfrm>
            <a:off x="3048000" y="4343400"/>
            <a:ext cx="8534400" cy="457200"/>
          </a:xfrm>
        </p:spPr>
        <p:txBody>
          <a:bodyPr/>
          <a:lstStyle/>
          <a:p>
            <a:r>
              <a:rPr lang="en-US" dirty="0"/>
              <a:t>Yinghang Ma	coppelia@yorku.ca</a:t>
            </a:r>
          </a:p>
        </p:txBody>
      </p:sp>
    </p:spTree>
    <p:extLst>
      <p:ext uri="{BB962C8B-B14F-4D97-AF65-F5344CB8AC3E}">
        <p14:creationId xmlns:p14="http://schemas.microsoft.com/office/powerpoint/2010/main" val="4162099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612CB1-F7B4-0E2D-4E2E-0AB80FF4CC63}"/>
              </a:ext>
            </a:extLst>
          </p:cNvPr>
          <p:cNvSpPr>
            <a:spLocks noGrp="1"/>
          </p:cNvSpPr>
          <p:nvPr>
            <p:ph type="title"/>
          </p:nvPr>
        </p:nvSpPr>
        <p:spPr/>
        <p:txBody>
          <a:bodyPr/>
          <a:lstStyle/>
          <a:p>
            <a:r>
              <a:rPr lang="en-US" altLang="zh-CN" dirty="0"/>
              <a:t>Approach 3: Function and Variable Mutation</a:t>
            </a:r>
            <a:endParaRPr lang="zh-CN" altLang="en-US" dirty="0"/>
          </a:p>
        </p:txBody>
      </p:sp>
      <p:sp>
        <p:nvSpPr>
          <p:cNvPr id="3" name="内容占位符 2">
            <a:extLst>
              <a:ext uri="{FF2B5EF4-FFF2-40B4-BE49-F238E27FC236}">
                <a16:creationId xmlns:a16="http://schemas.microsoft.com/office/drawing/2014/main" id="{D3003C79-A336-8234-9B92-CD4E2C629D0D}"/>
              </a:ext>
            </a:extLst>
          </p:cNvPr>
          <p:cNvSpPr>
            <a:spLocks noGrp="1"/>
          </p:cNvSpPr>
          <p:nvPr>
            <p:ph idx="1"/>
          </p:nvPr>
        </p:nvSpPr>
        <p:spPr>
          <a:xfrm>
            <a:off x="923025" y="2209800"/>
            <a:ext cx="10567359" cy="4114800"/>
          </a:xfrm>
        </p:spPr>
        <p:txBody>
          <a:bodyPr/>
          <a:lstStyle/>
          <a:p>
            <a:r>
              <a:rPr lang="en-US" altLang="zh-CN" sz="1600" dirty="0">
                <a:solidFill>
                  <a:schemeClr val="tx1"/>
                </a:solidFill>
              </a:rPr>
              <a:t>protected void </a:t>
            </a:r>
            <a:r>
              <a:rPr lang="en-US" altLang="zh-CN" sz="1000" dirty="0">
                <a:solidFill>
                  <a:srgbClr val="0070C0"/>
                </a:solidFill>
              </a:rPr>
              <a:t>func_0d0304f829dd7c63ea177ba42edb2f9381402a044c1a1d541a959b055d32eead</a:t>
            </a:r>
            <a:r>
              <a:rPr lang="en-US" altLang="zh-CN" sz="1000" dirty="0">
                <a:solidFill>
                  <a:schemeClr val="tx1"/>
                </a:solidFill>
              </a:rPr>
              <a:t>() </a:t>
            </a:r>
            <a:r>
              <a:rPr lang="en-US" altLang="zh-CN" sz="1600" dirty="0">
                <a:solidFill>
                  <a:schemeClr val="tx1"/>
                </a:solidFill>
              </a:rPr>
              <a:t>throws </a:t>
            </a:r>
            <a:r>
              <a:rPr lang="en-US" altLang="zh-CN" sz="1600" dirty="0" err="1">
                <a:solidFill>
                  <a:schemeClr val="tx1"/>
                </a:solidFill>
              </a:rPr>
              <a:t>MissingOptionException</a:t>
            </a:r>
            <a:r>
              <a:rPr lang="en-US" altLang="zh-CN" sz="1600" dirty="0">
                <a:solidFill>
                  <a:schemeClr val="tx1"/>
                </a:solidFill>
              </a:rPr>
              <a:t> {</a:t>
            </a:r>
          </a:p>
          <a:p>
            <a:r>
              <a:rPr lang="en-US" altLang="zh-CN" sz="1600" dirty="0">
                <a:solidFill>
                  <a:schemeClr val="tx1"/>
                </a:solidFill>
              </a:rPr>
              <a:t>    // if there are required options that have not been</a:t>
            </a:r>
          </a:p>
          <a:p>
            <a:r>
              <a:rPr lang="en-US" altLang="zh-CN" sz="1600" dirty="0">
                <a:solidFill>
                  <a:schemeClr val="tx1"/>
                </a:solidFill>
              </a:rPr>
              <a:t>    // </a:t>
            </a:r>
            <a:r>
              <a:rPr lang="en-US" altLang="zh-CN" sz="1600" dirty="0" err="1">
                <a:solidFill>
                  <a:schemeClr val="tx1"/>
                </a:solidFill>
              </a:rPr>
              <a:t>processsed</a:t>
            </a:r>
            <a:endParaRPr lang="en-US" altLang="zh-CN" sz="1600" dirty="0">
              <a:solidFill>
                <a:schemeClr val="tx1"/>
              </a:solidFill>
            </a:endParaRPr>
          </a:p>
          <a:p>
            <a:r>
              <a:rPr lang="en-US" altLang="zh-CN" sz="1600" dirty="0">
                <a:solidFill>
                  <a:schemeClr val="tx1"/>
                </a:solidFill>
              </a:rPr>
              <a:t>    if (</a:t>
            </a:r>
            <a:r>
              <a:rPr lang="en-US" altLang="zh-CN" sz="1600" dirty="0" err="1">
                <a:solidFill>
                  <a:schemeClr val="tx1"/>
                </a:solidFill>
              </a:rPr>
              <a:t>getRequiredOptions</a:t>
            </a:r>
            <a:r>
              <a:rPr lang="en-US" altLang="zh-CN" sz="1600" dirty="0">
                <a:solidFill>
                  <a:schemeClr val="tx1"/>
                </a:solidFill>
              </a:rPr>
              <a:t>().size() &gt; 0) {</a:t>
            </a:r>
          </a:p>
          <a:p>
            <a:r>
              <a:rPr lang="en-US" altLang="zh-CN" sz="1600" dirty="0">
                <a:solidFill>
                  <a:schemeClr val="tx1"/>
                </a:solidFill>
              </a:rPr>
              <a:t>        Iterator</a:t>
            </a:r>
            <a:r>
              <a:rPr lang="en-US" altLang="zh-CN" sz="800" dirty="0">
                <a:solidFill>
                  <a:schemeClr val="tx1"/>
                </a:solidFill>
              </a:rPr>
              <a:t>            </a:t>
            </a:r>
            <a:r>
              <a:rPr lang="en-US" altLang="zh-CN" sz="800" dirty="0">
                <a:solidFill>
                  <a:srgbClr val="FF0000"/>
                </a:solidFill>
              </a:rPr>
              <a:t>var_82439cbebbb04ef90747a0ac70ba83a44b3e4e86b41093abe8f52a04cb56a119 </a:t>
            </a:r>
            <a:r>
              <a:rPr lang="en-US" altLang="zh-CN" sz="1600" dirty="0">
                <a:solidFill>
                  <a:schemeClr val="tx1"/>
                </a:solidFill>
              </a:rPr>
              <a:t>= </a:t>
            </a:r>
            <a:r>
              <a:rPr lang="en-US" altLang="zh-CN" sz="1600" dirty="0" err="1">
                <a:solidFill>
                  <a:schemeClr val="tx1"/>
                </a:solidFill>
              </a:rPr>
              <a:t>getRequiredOptions</a:t>
            </a:r>
            <a:r>
              <a:rPr lang="en-US" altLang="zh-CN" sz="1600" dirty="0">
                <a:solidFill>
                  <a:schemeClr val="tx1"/>
                </a:solidFill>
              </a:rPr>
              <a:t>().iterator();</a:t>
            </a:r>
          </a:p>
          <a:p>
            <a:r>
              <a:rPr lang="en-US" altLang="zh-CN" sz="1600" dirty="0">
                <a:solidFill>
                  <a:schemeClr val="tx1"/>
                </a:solidFill>
              </a:rPr>
              <a:t>            </a:t>
            </a:r>
            <a:r>
              <a:rPr lang="en-US" altLang="zh-CN" sz="1600" dirty="0" err="1">
                <a:solidFill>
                  <a:schemeClr val="tx1"/>
                </a:solidFill>
              </a:rPr>
              <a:t>StringBuffer</a:t>
            </a:r>
            <a:r>
              <a:rPr lang="en-US" altLang="zh-CN" sz="1600" dirty="0">
                <a:solidFill>
                  <a:schemeClr val="tx1"/>
                </a:solidFill>
              </a:rPr>
              <a:t> </a:t>
            </a:r>
            <a:r>
              <a:rPr lang="en-US" altLang="zh-CN" sz="800" dirty="0">
                <a:solidFill>
                  <a:srgbClr val="FF0000"/>
                </a:solidFill>
              </a:rPr>
              <a:t>var_048b41bf9c3f842538a368a55490a5806dcbec8d5c58f25de090e05f6ff60d80 </a:t>
            </a:r>
            <a:r>
              <a:rPr lang="en-US" altLang="zh-CN" sz="1600" dirty="0">
                <a:solidFill>
                  <a:schemeClr val="tx1"/>
                </a:solidFill>
              </a:rPr>
              <a:t>= new </a:t>
            </a:r>
            <a:r>
              <a:rPr lang="en-US" altLang="zh-CN" sz="1600" dirty="0" err="1">
                <a:solidFill>
                  <a:schemeClr val="tx1"/>
                </a:solidFill>
              </a:rPr>
              <a:t>StringBuffer</a:t>
            </a:r>
            <a:r>
              <a:rPr lang="en-US" altLang="zh-CN" sz="1600" dirty="0">
                <a:solidFill>
                  <a:schemeClr val="tx1"/>
                </a:solidFill>
              </a:rPr>
              <a:t>(\"Missing required option\");</a:t>
            </a:r>
          </a:p>
          <a:p>
            <a:r>
              <a:rPr lang="en-US" altLang="zh-CN" sz="1600" dirty="0">
                <a:solidFill>
                  <a:schemeClr val="tx1"/>
                </a:solidFill>
              </a:rPr>
              <a:t>                    </a:t>
            </a:r>
            <a:r>
              <a:rPr lang="en-US" altLang="zh-CN" sz="800" dirty="0">
                <a:solidFill>
                  <a:srgbClr val="FF0000"/>
                </a:solidFill>
              </a:rPr>
              <a:t>var_048b41bf9c3f842538a368a55490a5806dcbec8d5c58f25de090e05f6ff60d80</a:t>
            </a:r>
            <a:r>
              <a:rPr lang="en-US" altLang="zh-CN" sz="1600" dirty="0">
                <a:solidFill>
                  <a:schemeClr val="tx1"/>
                </a:solidFill>
              </a:rPr>
              <a:t>.append(</a:t>
            </a:r>
            <a:r>
              <a:rPr lang="en-US" altLang="zh-CN" sz="1600" dirty="0" err="1">
                <a:solidFill>
                  <a:schemeClr val="tx1"/>
                </a:solidFill>
              </a:rPr>
              <a:t>getRequiredOptions</a:t>
            </a:r>
            <a:r>
              <a:rPr lang="en-US" altLang="zh-CN" sz="1600" dirty="0">
                <a:solidFill>
                  <a:schemeClr val="tx1"/>
                </a:solidFill>
              </a:rPr>
              <a:t>().size() == 1 ? \"\" : \"s\");</a:t>
            </a:r>
          </a:p>
          <a:p>
            <a:r>
              <a:rPr lang="en-US" altLang="zh-CN" sz="1600" dirty="0">
                <a:solidFill>
                  <a:schemeClr val="tx1"/>
                </a:solidFill>
              </a:rPr>
              <a:t>                        </a:t>
            </a:r>
            <a:r>
              <a:rPr lang="en-US" altLang="zh-CN" sz="800" dirty="0">
                <a:solidFill>
                  <a:srgbClr val="FF0000"/>
                </a:solidFill>
              </a:rPr>
              <a:t>var_048b41bf9c3f842538a368a55490a5806dcbec8d5c58f25de090e05f6ff60d80</a:t>
            </a:r>
            <a:r>
              <a:rPr lang="en-US" altLang="zh-CN" sz="1600" dirty="0">
                <a:solidFill>
                  <a:schemeClr val="tx1"/>
                </a:solidFill>
              </a:rPr>
              <a:t>.append(\": \");</a:t>
            </a:r>
          </a:p>
          <a:p>
            <a:r>
              <a:rPr lang="en-US" altLang="zh-CN" sz="1600" dirty="0">
                <a:solidFill>
                  <a:schemeClr val="tx1"/>
                </a:solidFill>
              </a:rPr>
              <a:t>                            // loop through the required options</a:t>
            </a:r>
          </a:p>
          <a:p>
            <a:r>
              <a:rPr lang="en-US" altLang="zh-CN" sz="1600" dirty="0">
                <a:solidFill>
                  <a:schemeClr val="tx1"/>
                </a:solidFill>
              </a:rPr>
              <a:t>                            while (</a:t>
            </a:r>
            <a:r>
              <a:rPr lang="en-US" altLang="zh-CN" sz="800" dirty="0">
                <a:solidFill>
                  <a:srgbClr val="FF0000"/>
                </a:solidFill>
              </a:rPr>
              <a:t>var_82439cbebbb04ef90747a0ac70ba83a44b3e4e86b41093abe8f52a04cb56a119</a:t>
            </a:r>
            <a:r>
              <a:rPr lang="en-US" altLang="zh-CN" sz="1600" dirty="0">
                <a:solidFill>
                  <a:schemeClr val="tx1"/>
                </a:solidFill>
              </a:rPr>
              <a:t>.hasNext()) {</a:t>
            </a:r>
          </a:p>
          <a:p>
            <a:r>
              <a:rPr lang="en-US" altLang="zh-CN" sz="1600" dirty="0">
                <a:solidFill>
                  <a:schemeClr val="tx1"/>
                </a:solidFill>
              </a:rPr>
              <a:t>            </a:t>
            </a:r>
            <a:r>
              <a:rPr lang="en-US" altLang="zh-CN" sz="800" dirty="0">
                <a:solidFill>
                  <a:srgbClr val="FF0000"/>
                </a:solidFill>
              </a:rPr>
              <a:t>var_048b41bf9c3f842538a368a55490a5806dcbec8d5c58f25de090e05f6ff60d80</a:t>
            </a:r>
            <a:r>
              <a:rPr lang="en-US" altLang="zh-CN" sz="1600" dirty="0">
                <a:solidFill>
                  <a:schemeClr val="tx1"/>
                </a:solidFill>
              </a:rPr>
              <a:t>.append(</a:t>
            </a:r>
            <a:r>
              <a:rPr lang="en-US" altLang="zh-CN" sz="800" dirty="0">
                <a:solidFill>
                  <a:srgbClr val="FF0000"/>
                </a:solidFill>
              </a:rPr>
              <a:t>var_82439cbebbb04ef90747a0ac70ba83a44b3e4e86b41093abe8f52a04cb56a119</a:t>
            </a:r>
            <a:r>
              <a:rPr lang="en-US" altLang="zh-CN" sz="1600" dirty="0">
                <a:solidFill>
                  <a:schemeClr val="tx1"/>
                </a:solidFill>
              </a:rPr>
              <a:t>.next());</a:t>
            </a:r>
          </a:p>
          <a:p>
            <a:r>
              <a:rPr lang="en-US" altLang="zh-CN" sz="1600" dirty="0">
                <a:solidFill>
                  <a:schemeClr val="tx1"/>
                </a:solidFill>
              </a:rPr>
              <a:t>                            }</a:t>
            </a:r>
          </a:p>
          <a:p>
            <a:r>
              <a:rPr lang="en-US" altLang="zh-CN" sz="1600" dirty="0">
                <a:solidFill>
                  <a:schemeClr val="tx1"/>
                </a:solidFill>
              </a:rPr>
              <a:t>                            throw new </a:t>
            </a:r>
            <a:r>
              <a:rPr lang="en-US" altLang="zh-CN" sz="1600" dirty="0" err="1">
                <a:solidFill>
                  <a:schemeClr val="tx1"/>
                </a:solidFill>
              </a:rPr>
              <a:t>MissingOptionException</a:t>
            </a:r>
            <a:r>
              <a:rPr lang="en-US" altLang="zh-CN" sz="1600" dirty="0">
                <a:solidFill>
                  <a:schemeClr val="tx1"/>
                </a:solidFill>
              </a:rPr>
              <a:t>(</a:t>
            </a:r>
            <a:r>
              <a:rPr lang="en-US" altLang="zh-CN" sz="800" dirty="0">
                <a:solidFill>
                  <a:srgbClr val="FF0000"/>
                </a:solidFill>
              </a:rPr>
              <a:t>var_048b41bf9c3f842538a368a55490a5806dcbec8d5c58f25de090e05f6ff60d80</a:t>
            </a:r>
            <a:r>
              <a:rPr lang="en-US" altLang="zh-CN" sz="1600" dirty="0">
                <a:solidFill>
                  <a:schemeClr val="tx1"/>
                </a:solidFill>
              </a:rPr>
              <a:t>.toString());</a:t>
            </a:r>
          </a:p>
          <a:p>
            <a:r>
              <a:rPr lang="en-US" altLang="zh-CN" sz="1600" dirty="0">
                <a:solidFill>
                  <a:schemeClr val="tx1"/>
                </a:solidFill>
              </a:rPr>
              <a:t>    }</a:t>
            </a:r>
          </a:p>
          <a:p>
            <a:r>
              <a:rPr lang="en-US" altLang="zh-CN" sz="1600" dirty="0">
                <a:solidFill>
                  <a:schemeClr val="tx1"/>
                </a:solidFill>
              </a:rPr>
              <a:t>}</a:t>
            </a:r>
            <a:endParaRPr lang="zh-CN" altLang="en-US" sz="1600" dirty="0">
              <a:solidFill>
                <a:schemeClr val="tx1"/>
              </a:solidFill>
            </a:endParaRPr>
          </a:p>
          <a:p>
            <a:endParaRPr lang="zh-CN" altLang="en-US" sz="1600" dirty="0">
              <a:solidFill>
                <a:schemeClr val="tx1"/>
              </a:solidFill>
            </a:endParaRPr>
          </a:p>
          <a:p>
            <a:endParaRPr lang="zh-CN" altLang="en-US" sz="1600" dirty="0"/>
          </a:p>
        </p:txBody>
      </p:sp>
    </p:spTree>
    <p:extLst>
      <p:ext uri="{BB962C8B-B14F-4D97-AF65-F5344CB8AC3E}">
        <p14:creationId xmlns:p14="http://schemas.microsoft.com/office/powerpoint/2010/main" val="945905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A6027-D31B-78F7-0C0C-57FD38C5FA91}"/>
              </a:ext>
            </a:extLst>
          </p:cNvPr>
          <p:cNvSpPr>
            <a:spLocks noGrp="1"/>
          </p:cNvSpPr>
          <p:nvPr>
            <p:ph type="title"/>
          </p:nvPr>
        </p:nvSpPr>
        <p:spPr/>
        <p:txBody>
          <a:bodyPr/>
          <a:lstStyle/>
          <a:p>
            <a:r>
              <a:rPr lang="en-US" altLang="zh-CN" dirty="0"/>
              <a:t>Findings: Correction of masked values</a:t>
            </a:r>
            <a:endParaRPr lang="zh-CN" altLang="en-US" dirty="0"/>
          </a:p>
        </p:txBody>
      </p:sp>
      <p:sp>
        <p:nvSpPr>
          <p:cNvPr id="3" name="内容占位符 2">
            <a:extLst>
              <a:ext uri="{FF2B5EF4-FFF2-40B4-BE49-F238E27FC236}">
                <a16:creationId xmlns:a16="http://schemas.microsoft.com/office/drawing/2014/main" id="{86F26AD6-4860-F737-AC81-5B81763F74AE}"/>
              </a:ext>
            </a:extLst>
          </p:cNvPr>
          <p:cNvSpPr>
            <a:spLocks noGrp="1"/>
          </p:cNvSpPr>
          <p:nvPr>
            <p:ph idx="1"/>
          </p:nvPr>
        </p:nvSpPr>
        <p:spPr>
          <a:xfrm>
            <a:off x="1259457" y="2209800"/>
            <a:ext cx="9510143" cy="4114800"/>
          </a:xfrm>
        </p:spPr>
        <p:txBody>
          <a:bodyPr/>
          <a:lstStyle/>
          <a:p>
            <a:pPr>
              <a:buFont typeface="Arial" panose="020B0604020202020204" pitchFamily="34" charset="0"/>
              <a:buChar char="•"/>
            </a:pPr>
            <a:r>
              <a:rPr lang="en-US" altLang="zh-CN" b="1" dirty="0">
                <a:solidFill>
                  <a:schemeClr val="tx1"/>
                </a:solidFill>
              </a:rPr>
              <a:t>Phenomenon</a:t>
            </a:r>
            <a:r>
              <a:rPr lang="en-US" altLang="zh-CN" dirty="0">
                <a:solidFill>
                  <a:schemeClr val="tx1"/>
                </a:solidFill>
              </a:rPr>
              <a:t>: When we provided mutation dataset to GPT, GPT seems to correct some hash name back to its original name or the same name from defects4j dataset.</a:t>
            </a:r>
          </a:p>
          <a:p>
            <a:pPr>
              <a:buFont typeface="Arial" panose="020B0604020202020204" pitchFamily="34" charset="0"/>
              <a:buChar char="•"/>
            </a:pPr>
            <a:r>
              <a:rPr lang="en-US" altLang="zh-CN" b="1" dirty="0">
                <a:solidFill>
                  <a:schemeClr val="tx1"/>
                </a:solidFill>
              </a:rPr>
              <a:t>Assumption</a:t>
            </a:r>
            <a:r>
              <a:rPr lang="en-US" altLang="zh-CN" dirty="0">
                <a:solidFill>
                  <a:schemeClr val="tx1"/>
                </a:solidFill>
              </a:rPr>
              <a:t>: Is it possible that GPT recognized the masked code as defects4j dataset and provide the same case? This might be a way to verify if GPT remembered answers from defects4j.</a:t>
            </a:r>
          </a:p>
          <a:p>
            <a:pPr>
              <a:buFont typeface="Arial" panose="020B0604020202020204" pitchFamily="34" charset="0"/>
              <a:buChar char="•"/>
            </a:pPr>
            <a:r>
              <a:rPr lang="en-US" altLang="zh-CN" b="1" dirty="0">
                <a:solidFill>
                  <a:schemeClr val="tx1"/>
                </a:solidFill>
              </a:rPr>
              <a:t>Ways to verify</a:t>
            </a:r>
            <a:r>
              <a:rPr lang="en-US" altLang="zh-CN" dirty="0">
                <a:solidFill>
                  <a:schemeClr val="tx1"/>
                </a:solidFill>
              </a:rPr>
              <a:t>: Check if they have the same function body as the fixed code in original defects4j dataset.</a:t>
            </a:r>
          </a:p>
          <a:p>
            <a:pPr>
              <a:buFont typeface="Arial" panose="020B0604020202020204" pitchFamily="34" charset="0"/>
              <a:buChar char="•"/>
            </a:pPr>
            <a:endParaRPr lang="zh-CN" altLang="en-US" dirty="0">
              <a:solidFill>
                <a:schemeClr val="tx1"/>
              </a:solidFill>
            </a:endParaRPr>
          </a:p>
        </p:txBody>
      </p:sp>
    </p:spTree>
    <p:extLst>
      <p:ext uri="{BB962C8B-B14F-4D97-AF65-F5344CB8AC3E}">
        <p14:creationId xmlns:p14="http://schemas.microsoft.com/office/powerpoint/2010/main" val="3508713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69C91C-9DB8-619F-1DBB-2AB2812B21AA}"/>
              </a:ext>
            </a:extLst>
          </p:cNvPr>
          <p:cNvSpPr>
            <a:spLocks noGrp="1"/>
          </p:cNvSpPr>
          <p:nvPr>
            <p:ph type="title"/>
          </p:nvPr>
        </p:nvSpPr>
        <p:spPr>
          <a:xfrm>
            <a:off x="1957137" y="2857500"/>
            <a:ext cx="9144000" cy="1143000"/>
          </a:xfrm>
        </p:spPr>
        <p:txBody>
          <a:bodyPr/>
          <a:lstStyle/>
          <a:p>
            <a:r>
              <a:rPr lang="en-US" altLang="zh-CN" dirty="0">
                <a:solidFill>
                  <a:schemeClr val="tx1"/>
                </a:solidFill>
              </a:rPr>
              <a:t>Fixing patches for JacksonDatabind-67</a:t>
            </a:r>
            <a:endParaRPr lang="zh-CN" altLang="en-US" dirty="0">
              <a:solidFill>
                <a:schemeClr val="tx1"/>
              </a:solidFill>
            </a:endParaRPr>
          </a:p>
        </p:txBody>
      </p:sp>
    </p:spTree>
    <p:extLst>
      <p:ext uri="{BB962C8B-B14F-4D97-AF65-F5344CB8AC3E}">
        <p14:creationId xmlns:p14="http://schemas.microsoft.com/office/powerpoint/2010/main" val="347412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A6027-D31B-78F7-0C0C-57FD38C5FA91}"/>
              </a:ext>
            </a:extLst>
          </p:cNvPr>
          <p:cNvSpPr>
            <a:spLocks noGrp="1"/>
          </p:cNvSpPr>
          <p:nvPr>
            <p:ph type="title"/>
          </p:nvPr>
        </p:nvSpPr>
        <p:spPr/>
        <p:txBody>
          <a:bodyPr/>
          <a:lstStyle/>
          <a:p>
            <a:r>
              <a:rPr lang="en-US" altLang="zh-CN" dirty="0"/>
              <a:t>Findings: Correction of masked values</a:t>
            </a:r>
            <a:endParaRPr lang="zh-CN" altLang="en-US" dirty="0"/>
          </a:p>
        </p:txBody>
      </p:sp>
      <p:sp>
        <p:nvSpPr>
          <p:cNvPr id="4" name="文本框 3">
            <a:extLst>
              <a:ext uri="{FF2B5EF4-FFF2-40B4-BE49-F238E27FC236}">
                <a16:creationId xmlns:a16="http://schemas.microsoft.com/office/drawing/2014/main" id="{5CFE7328-CAF2-0CC9-BD50-C0E0B859C2E7}"/>
              </a:ext>
            </a:extLst>
          </p:cNvPr>
          <p:cNvSpPr txBox="1"/>
          <p:nvPr/>
        </p:nvSpPr>
        <p:spPr>
          <a:xfrm>
            <a:off x="795487" y="104834"/>
            <a:ext cx="10601025" cy="6832640"/>
          </a:xfrm>
          <a:prstGeom prst="rect">
            <a:avLst/>
          </a:prstGeom>
          <a:noFill/>
        </p:spPr>
        <p:txBody>
          <a:bodyPr wrap="square" rtlCol="0">
            <a:spAutoFit/>
          </a:bodyPr>
          <a:lstStyle/>
          <a:p>
            <a:pPr marL="285750" indent="-285750">
              <a:buFont typeface="Arial" panose="020B0604020202020204" pitchFamily="34" charset="0"/>
              <a:buChar char="•"/>
            </a:pPr>
            <a:r>
              <a:rPr lang="en-US" altLang="zh-CN" sz="1800" dirty="0"/>
              <a:t>This is the masked buggy code from Cigar Approach 3:</a:t>
            </a:r>
          </a:p>
          <a:p>
            <a:r>
              <a:rPr lang="en-US" altLang="zh-CN" sz="1000" dirty="0"/>
              <a:t>public </a:t>
            </a:r>
            <a:r>
              <a:rPr lang="en-US" altLang="zh-CN" sz="1000" dirty="0" err="1"/>
              <a:t>KeyDeserializer</a:t>
            </a:r>
            <a:r>
              <a:rPr lang="en-US" altLang="zh-CN" sz="1000" dirty="0"/>
              <a:t> </a:t>
            </a:r>
            <a:r>
              <a:rPr lang="en-US" altLang="zh-CN" sz="1000" dirty="0">
                <a:solidFill>
                  <a:srgbClr val="0070C0"/>
                </a:solidFill>
              </a:rPr>
              <a:t>func_4ab6d553096e91b70fb7ddd5f2392e6383c4fb9580c5b4ee770051a4538b1904</a:t>
            </a:r>
            <a:r>
              <a:rPr lang="en-US" altLang="zh-CN" sz="1000" dirty="0"/>
              <a:t>(</a:t>
            </a:r>
            <a:r>
              <a:rPr lang="en-US" altLang="zh-CN" sz="1000" dirty="0" err="1"/>
              <a:t>DeserializationContext</a:t>
            </a:r>
            <a:r>
              <a:rPr lang="en-US" altLang="zh-CN" sz="1000" dirty="0"/>
              <a:t> </a:t>
            </a:r>
            <a:r>
              <a:rPr lang="en-US" altLang="zh-CN" sz="1000" dirty="0">
                <a:solidFill>
                  <a:srgbClr val="C00000"/>
                </a:solidFill>
              </a:rPr>
              <a:t>var_45e6345f4f0235f71a1e74332470962bc0d1e962d502b225fa047633f48012ca</a:t>
            </a:r>
            <a:r>
              <a:rPr lang="en-US" altLang="zh-CN" sz="1000" dirty="0"/>
              <a:t>,</a:t>
            </a:r>
          </a:p>
          <a:p>
            <a:r>
              <a:rPr lang="en-US" altLang="zh-CN" sz="1000" dirty="0"/>
              <a:t>                    </a:t>
            </a:r>
            <a:r>
              <a:rPr lang="en-US" altLang="zh-CN" sz="1000" dirty="0" err="1"/>
              <a:t>JavaType</a:t>
            </a:r>
            <a:r>
              <a:rPr lang="en-US" altLang="zh-CN" sz="1000" dirty="0"/>
              <a:t> </a:t>
            </a:r>
            <a:r>
              <a:rPr lang="en-US" altLang="zh-CN" sz="1000" dirty="0">
                <a:solidFill>
                  <a:srgbClr val="C00000"/>
                </a:solidFill>
              </a:rPr>
              <a:t>var_1303c06b0b014d0ce7b988ab173a13f31227d417058ff4bbe6f8c222b4ad913c</a:t>
            </a:r>
            <a:r>
              <a:rPr lang="en-US" altLang="zh-CN" sz="1000" dirty="0"/>
              <a:t>)</a:t>
            </a:r>
          </a:p>
          <a:p>
            <a:r>
              <a:rPr lang="en-US" altLang="zh-CN" sz="1000" dirty="0"/>
              <a:t>                throws </a:t>
            </a:r>
            <a:r>
              <a:rPr lang="en-US" altLang="zh-CN" sz="1000" dirty="0" err="1"/>
              <a:t>JsonMappingException</a:t>
            </a:r>
            <a:endParaRPr lang="en-US" altLang="zh-CN" sz="1000" dirty="0"/>
          </a:p>
          <a:p>
            <a:r>
              <a:rPr lang="en-US" altLang="zh-CN" sz="1000" dirty="0"/>
              <a:t>            {</a:t>
            </a:r>
          </a:p>
          <a:p>
            <a:r>
              <a:rPr lang="en-US" altLang="zh-CN" sz="1000" dirty="0"/>
              <a:t>                final </a:t>
            </a:r>
            <a:r>
              <a:rPr lang="en-US" altLang="zh-CN" sz="1000" dirty="0" err="1"/>
              <a:t>DeserializationConfig</a:t>
            </a:r>
            <a:r>
              <a:rPr lang="en-US" altLang="zh-CN" sz="1000" dirty="0"/>
              <a:t> </a:t>
            </a:r>
            <a:r>
              <a:rPr lang="en-US" altLang="zh-CN" sz="1000" dirty="0">
                <a:solidFill>
                  <a:srgbClr val="C00000"/>
                </a:solidFill>
              </a:rPr>
              <a:t>var_b79606fb3afea5bd1609ed40b622142f1c98125abcfe89a76a661b0e8e343910 </a:t>
            </a:r>
            <a:r>
              <a:rPr lang="en-US" altLang="zh-CN" sz="1000" dirty="0"/>
              <a:t>= </a:t>
            </a:r>
            <a:r>
              <a:rPr lang="en-US" altLang="zh-CN" sz="1000" dirty="0">
                <a:solidFill>
                  <a:srgbClr val="C00000"/>
                </a:solidFill>
              </a:rPr>
              <a:t>var_45e6345f4f0235f71a1e74332470962bc0d1e962d502b225fa047633f48012ca</a:t>
            </a:r>
            <a:r>
              <a:rPr lang="en-US" altLang="zh-CN" sz="1000" dirty="0"/>
              <a:t>.getConfig();</a:t>
            </a:r>
          </a:p>
          <a:p>
            <a:r>
              <a:rPr lang="en-US" altLang="zh-CN" sz="1000" dirty="0"/>
              <a:t>                </a:t>
            </a:r>
            <a:r>
              <a:rPr lang="en-US" altLang="zh-CN" sz="1000" dirty="0" err="1"/>
              <a:t>KeyDeserializer</a:t>
            </a:r>
            <a:r>
              <a:rPr lang="en-US" altLang="zh-CN" sz="1000" dirty="0"/>
              <a:t> </a:t>
            </a:r>
            <a:r>
              <a:rPr lang="en-US" altLang="zh-CN" sz="1000" dirty="0">
                <a:solidFill>
                  <a:srgbClr val="C00000"/>
                </a:solidFill>
              </a:rPr>
              <a:t>var_8abbe7056e80dafda991e0718db9696b4f3a4cbebd9ca1c0d991ea74e9a759cb </a:t>
            </a:r>
            <a:r>
              <a:rPr lang="en-US" altLang="zh-CN" sz="1000" dirty="0"/>
              <a:t>= null;</a:t>
            </a:r>
          </a:p>
          <a:p>
            <a:r>
              <a:rPr lang="en-US" altLang="zh-CN" sz="1000" dirty="0"/>
              <a:t>                if (_</a:t>
            </a:r>
            <a:r>
              <a:rPr lang="en-US" altLang="zh-CN" sz="1000" dirty="0" err="1"/>
              <a:t>factoryConfig.hasKeyDeserializers</a:t>
            </a:r>
            <a:r>
              <a:rPr lang="en-US" altLang="zh-CN" sz="1000" dirty="0"/>
              <a:t>()) {</a:t>
            </a:r>
          </a:p>
          <a:p>
            <a:r>
              <a:rPr lang="en-US" altLang="zh-CN" sz="1000" dirty="0"/>
              <a:t>                    </a:t>
            </a:r>
            <a:r>
              <a:rPr lang="en-US" altLang="zh-CN" sz="1000" dirty="0" err="1"/>
              <a:t>BeanDescription</a:t>
            </a:r>
            <a:r>
              <a:rPr lang="en-US" altLang="zh-CN" sz="1000" dirty="0"/>
              <a:t> </a:t>
            </a:r>
            <a:r>
              <a:rPr lang="en-US" altLang="zh-CN" sz="1000" dirty="0">
                <a:solidFill>
                  <a:srgbClr val="C00000"/>
                </a:solidFill>
              </a:rPr>
              <a:t>var_4aa78de71787d21a144398c36dca6cc9c5684173d90a0e434116b477ff81952e </a:t>
            </a:r>
            <a:r>
              <a:rPr lang="en-US" altLang="zh-CN" sz="1000" dirty="0"/>
              <a:t>= </a:t>
            </a:r>
            <a:r>
              <a:rPr lang="en-US" altLang="zh-CN" sz="1000" dirty="0">
                <a:solidFill>
                  <a:srgbClr val="C00000"/>
                </a:solidFill>
              </a:rPr>
              <a:t>var_b79606fb3afea5bd1609ed40b622142f1c98125abcfe89a76a661b0e8e343910</a:t>
            </a:r>
            <a:r>
              <a:rPr lang="en-US" altLang="zh-CN" sz="1000" dirty="0"/>
              <a:t>.introspectClassAnnotations(</a:t>
            </a:r>
            <a:r>
              <a:rPr lang="en-US" altLang="zh-CN" sz="1000" dirty="0">
                <a:solidFill>
                  <a:srgbClr val="C00000"/>
                </a:solidFill>
              </a:rPr>
              <a:t>var_1303c06b0b014d0ce7b988ab173a13f31227d417058ff4bbe6f8c222b4ad913c</a:t>
            </a:r>
            <a:r>
              <a:rPr lang="en-US" altLang="zh-CN" sz="1000" dirty="0"/>
              <a:t>.getRawClass());</a:t>
            </a:r>
          </a:p>
          <a:p>
            <a:r>
              <a:rPr lang="en-US" altLang="zh-CN" sz="1000" dirty="0"/>
              <a:t>                    for (</a:t>
            </a:r>
            <a:r>
              <a:rPr lang="en-US" altLang="zh-CN" sz="1000" dirty="0" err="1"/>
              <a:t>KeyDeserializers</a:t>
            </a:r>
            <a:r>
              <a:rPr lang="en-US" altLang="zh-CN" sz="1000" dirty="0"/>
              <a:t> d  : _</a:t>
            </a:r>
            <a:r>
              <a:rPr lang="en-US" altLang="zh-CN" sz="1000" dirty="0" err="1"/>
              <a:t>factoryConfig.keyDeserializers</a:t>
            </a:r>
            <a:r>
              <a:rPr lang="en-US" altLang="zh-CN" sz="1000" dirty="0"/>
              <a:t>()) {</a:t>
            </a:r>
          </a:p>
          <a:p>
            <a:r>
              <a:rPr lang="en-US" altLang="zh-CN" sz="1000" dirty="0"/>
              <a:t>                        </a:t>
            </a:r>
            <a:r>
              <a:rPr lang="en-US" altLang="zh-CN" sz="1000" dirty="0">
                <a:solidFill>
                  <a:srgbClr val="C00000"/>
                </a:solidFill>
              </a:rPr>
              <a:t>var_8abbe7056e80dafda991e0718db9696b4f3a4cbebd9ca1c0d991ea74e9a759cb </a:t>
            </a:r>
            <a:r>
              <a:rPr lang="en-US" altLang="zh-CN" sz="1000" dirty="0"/>
              <a:t>= </a:t>
            </a:r>
            <a:r>
              <a:rPr lang="en-US" altLang="zh-CN" sz="1000" dirty="0" err="1"/>
              <a:t>d.findKeyDeserializer</a:t>
            </a:r>
            <a:r>
              <a:rPr lang="en-US" altLang="zh-CN" sz="1000" dirty="0"/>
              <a:t>(</a:t>
            </a:r>
            <a:r>
              <a:rPr lang="en-US" altLang="zh-CN" sz="1000" dirty="0">
                <a:solidFill>
                  <a:srgbClr val="C00000"/>
                </a:solidFill>
              </a:rPr>
              <a:t>var_1303c06b0b014d0ce7b988ab173a13f31227d417058ff4bbe6f8c222b4ad913c</a:t>
            </a:r>
            <a:r>
              <a:rPr lang="en-US" altLang="zh-CN" sz="1000" dirty="0"/>
              <a:t>, </a:t>
            </a:r>
            <a:r>
              <a:rPr lang="en-US" altLang="zh-CN" sz="1000" dirty="0">
                <a:solidFill>
                  <a:srgbClr val="C00000"/>
                </a:solidFill>
              </a:rPr>
              <a:t>var_b79606fb3afea5bd1609ed40b622142f1c98125abcfe89a76a661b0e8e343910</a:t>
            </a:r>
            <a:r>
              <a:rPr lang="en-US" altLang="zh-CN" sz="1000" dirty="0"/>
              <a:t>, </a:t>
            </a:r>
            <a:r>
              <a:rPr lang="en-US" altLang="zh-CN" sz="1000" dirty="0">
                <a:solidFill>
                  <a:srgbClr val="C00000"/>
                </a:solidFill>
              </a:rPr>
              <a:t>var_4aa78de71787d21a144398c36dca6cc9c5684173d90a0e434116b477ff81952e</a:t>
            </a:r>
            <a:r>
              <a:rPr lang="en-US" altLang="zh-CN" sz="1000" dirty="0"/>
              <a:t>);</a:t>
            </a:r>
          </a:p>
          <a:p>
            <a:r>
              <a:rPr lang="en-US" altLang="zh-CN" sz="1000" dirty="0"/>
              <a:t>                        if (</a:t>
            </a:r>
            <a:r>
              <a:rPr lang="en-US" altLang="zh-CN" sz="1000" dirty="0">
                <a:solidFill>
                  <a:srgbClr val="C00000"/>
                </a:solidFill>
              </a:rPr>
              <a:t>var_8abbe7056e80dafda991e0718db9696b4f3a4cbebd9ca1c0d991ea74e9a759cb </a:t>
            </a:r>
            <a:r>
              <a:rPr lang="en-US" altLang="zh-CN" sz="1000" dirty="0"/>
              <a:t>!= null) {</a:t>
            </a:r>
          </a:p>
          <a:p>
            <a:r>
              <a:rPr lang="en-US" altLang="zh-CN" sz="1000" dirty="0"/>
              <a:t>                            break;</a:t>
            </a:r>
          </a:p>
          <a:p>
            <a:r>
              <a:rPr lang="en-US" altLang="zh-CN" sz="1000" dirty="0"/>
              <a:t>                        }</a:t>
            </a:r>
          </a:p>
          <a:p>
            <a:r>
              <a:rPr lang="en-US" altLang="zh-CN" sz="1000" dirty="0"/>
              <a:t>                    }</a:t>
            </a:r>
          </a:p>
          <a:p>
            <a:r>
              <a:rPr lang="en-US" altLang="zh-CN" sz="1000" dirty="0"/>
              <a:t>                }</a:t>
            </a:r>
          </a:p>
          <a:p>
            <a:r>
              <a:rPr lang="en-US" altLang="zh-CN" sz="1000" dirty="0"/>
              <a:t>                // the only non-standard thing is this:</a:t>
            </a:r>
          </a:p>
          <a:p>
            <a:r>
              <a:rPr lang="en-US" altLang="zh-CN" sz="1000" dirty="0"/>
              <a:t>                if (</a:t>
            </a:r>
            <a:r>
              <a:rPr lang="en-US" altLang="zh-CN" sz="1000" dirty="0">
                <a:solidFill>
                  <a:srgbClr val="C00000"/>
                </a:solidFill>
              </a:rPr>
              <a:t>var_8abbe7056e80dafda991e0718db9696b4f3a4cbebd9ca1c0d991ea74e9a759cb </a:t>
            </a:r>
            <a:r>
              <a:rPr lang="en-US" altLang="zh-CN" sz="1000" dirty="0"/>
              <a:t>== null) {</a:t>
            </a:r>
          </a:p>
          <a:p>
            <a:r>
              <a:rPr lang="en-US" altLang="zh-CN" sz="1000" dirty="0"/>
              <a:t>                    if (</a:t>
            </a:r>
            <a:r>
              <a:rPr lang="en-US" altLang="zh-CN" sz="1000" dirty="0">
                <a:solidFill>
                  <a:srgbClr val="C00000"/>
                </a:solidFill>
              </a:rPr>
              <a:t>var_1303c06b0b014d0ce7b988ab173a13f31227d417058ff4bbe6f8c222b4ad913c</a:t>
            </a:r>
            <a:r>
              <a:rPr lang="en-US" altLang="zh-CN" sz="1000" dirty="0"/>
              <a:t>.isEnumType()) {</a:t>
            </a:r>
          </a:p>
          <a:p>
            <a:r>
              <a:rPr lang="en-US" altLang="zh-CN" sz="1000" dirty="0"/>
              <a:t>                        return _</a:t>
            </a:r>
            <a:r>
              <a:rPr lang="en-US" altLang="zh-CN" sz="1000" dirty="0" err="1"/>
              <a:t>createEnumKeyDeserializer</a:t>
            </a:r>
            <a:r>
              <a:rPr lang="en-US" altLang="zh-CN" sz="1000" dirty="0"/>
              <a:t>(</a:t>
            </a:r>
            <a:r>
              <a:rPr lang="en-US" altLang="zh-CN" sz="1000" dirty="0">
                <a:solidFill>
                  <a:srgbClr val="C00000"/>
                </a:solidFill>
              </a:rPr>
              <a:t>var_45e6345f4f0235f71a1e74332470962bc0d1e962d502b225fa047633f48012ca</a:t>
            </a:r>
            <a:r>
              <a:rPr lang="en-US" altLang="zh-CN" sz="1000" dirty="0"/>
              <a:t>, </a:t>
            </a:r>
            <a:r>
              <a:rPr lang="en-US" altLang="zh-CN" sz="1000" dirty="0">
                <a:solidFill>
                  <a:srgbClr val="C00000"/>
                </a:solidFill>
              </a:rPr>
              <a:t>var_1303c06b0b014d0ce7b988ab173a13f31227d417058ff4bbe6f8c222b4ad913c</a:t>
            </a:r>
            <a:r>
              <a:rPr lang="en-US" altLang="zh-CN" sz="1000" dirty="0"/>
              <a:t>);</a:t>
            </a:r>
          </a:p>
          <a:p>
            <a:r>
              <a:rPr lang="en-US" altLang="zh-CN" sz="1000" dirty="0"/>
              <a:t>                    }</a:t>
            </a:r>
          </a:p>
          <a:p>
            <a:r>
              <a:rPr lang="en-US" altLang="zh-CN" sz="1000" dirty="0"/>
              <a:t>                    </a:t>
            </a:r>
            <a:r>
              <a:rPr lang="en-US" altLang="zh-CN" sz="1000" dirty="0">
                <a:solidFill>
                  <a:srgbClr val="C00000"/>
                </a:solidFill>
              </a:rPr>
              <a:t>var_8abbe7056e80dafda991e0718db9696b4f3a4cbebd9ca1c0d991ea74e9a759cb </a:t>
            </a:r>
            <a:r>
              <a:rPr lang="en-US" altLang="zh-CN" sz="1000" dirty="0"/>
              <a:t>= </a:t>
            </a:r>
            <a:r>
              <a:rPr lang="en-US" altLang="zh-CN" sz="1000" dirty="0" err="1"/>
              <a:t>StdKeyDeserializers.findStringBasedKeyDeserializer</a:t>
            </a:r>
            <a:r>
              <a:rPr lang="en-US" altLang="zh-CN" sz="1000" dirty="0"/>
              <a:t>(</a:t>
            </a:r>
            <a:r>
              <a:rPr lang="en-US" altLang="zh-CN" sz="1000" dirty="0">
                <a:solidFill>
                  <a:srgbClr val="C00000"/>
                </a:solidFill>
              </a:rPr>
              <a:t>var_b79606fb3afea5bd1609ed40b622142f1c98125abcfe89a76a661b0e8e343910</a:t>
            </a:r>
            <a:r>
              <a:rPr lang="en-US" altLang="zh-CN" sz="1000" dirty="0"/>
              <a:t>, </a:t>
            </a:r>
            <a:r>
              <a:rPr lang="en-US" altLang="zh-CN" sz="1000" dirty="0">
                <a:solidFill>
                  <a:srgbClr val="C00000"/>
                </a:solidFill>
              </a:rPr>
              <a:t>var_1303c06b0b014d0ce7b988ab173a13f31227d417058ff4bbe6f8c222b4ad913c</a:t>
            </a:r>
            <a:r>
              <a:rPr lang="en-US" altLang="zh-CN" sz="1000" dirty="0"/>
              <a:t>);</a:t>
            </a:r>
          </a:p>
          <a:p>
            <a:r>
              <a:rPr lang="en-US" altLang="zh-CN" sz="1000" dirty="0"/>
              <a:t>                }</a:t>
            </a:r>
          </a:p>
          <a:p>
            <a:r>
              <a:rPr lang="en-US" altLang="zh-CN" sz="1000" dirty="0"/>
              <a:t>                // and then post-processing</a:t>
            </a:r>
          </a:p>
          <a:p>
            <a:r>
              <a:rPr lang="en-US" altLang="zh-CN" sz="1000" dirty="0"/>
              <a:t>                if (</a:t>
            </a:r>
            <a:r>
              <a:rPr lang="en-US" altLang="zh-CN" sz="1000" dirty="0">
                <a:solidFill>
                  <a:srgbClr val="C00000"/>
                </a:solidFill>
              </a:rPr>
              <a:t>var_8abbe7056e80dafda991e0718db9696b4f3a4cbebd9ca1c0d991ea74e9a759cb </a:t>
            </a:r>
            <a:r>
              <a:rPr lang="en-US" altLang="zh-CN" sz="1000" dirty="0"/>
              <a:t>!= null) {</a:t>
            </a:r>
          </a:p>
          <a:p>
            <a:r>
              <a:rPr lang="en-US" altLang="zh-CN" sz="1000" dirty="0"/>
              <a:t>                    if (_</a:t>
            </a:r>
            <a:r>
              <a:rPr lang="en-US" altLang="zh-CN" sz="1000" dirty="0" err="1"/>
              <a:t>factoryConfig.hasDeserializerModifiers</a:t>
            </a:r>
            <a:r>
              <a:rPr lang="en-US" altLang="zh-CN" sz="1000" dirty="0"/>
              <a:t>()) {</a:t>
            </a:r>
          </a:p>
          <a:p>
            <a:r>
              <a:rPr lang="en-US" altLang="zh-CN" sz="1000" dirty="0"/>
              <a:t>                        for (</a:t>
            </a:r>
            <a:r>
              <a:rPr lang="en-US" altLang="zh-CN" sz="1000" dirty="0" err="1"/>
              <a:t>BeanDeserializerModifier</a:t>
            </a:r>
            <a:r>
              <a:rPr lang="en-US" altLang="zh-CN" sz="1000" dirty="0"/>
              <a:t> mod : _</a:t>
            </a:r>
            <a:r>
              <a:rPr lang="en-US" altLang="zh-CN" sz="1000" dirty="0" err="1"/>
              <a:t>factoryConfig.deserializerModifiers</a:t>
            </a:r>
            <a:r>
              <a:rPr lang="en-US" altLang="zh-CN" sz="1000" dirty="0"/>
              <a:t>()) {</a:t>
            </a:r>
          </a:p>
          <a:p>
            <a:r>
              <a:rPr lang="en-US" altLang="zh-CN" sz="1000" dirty="0"/>
              <a:t>                            </a:t>
            </a:r>
            <a:r>
              <a:rPr lang="en-US" altLang="zh-CN" sz="1000" dirty="0">
                <a:solidFill>
                  <a:srgbClr val="C00000"/>
                </a:solidFill>
              </a:rPr>
              <a:t>var_8abbe7056e80dafda991e0718db9696b4f3a4cbebd9ca1c0d991ea74e9a759cb </a:t>
            </a:r>
            <a:r>
              <a:rPr lang="en-US" altLang="zh-CN" sz="1000" dirty="0"/>
              <a:t>= </a:t>
            </a:r>
            <a:r>
              <a:rPr lang="en-US" altLang="zh-CN" sz="1000" dirty="0" err="1"/>
              <a:t>mod.modifyKeyDeserializer</a:t>
            </a:r>
            <a:r>
              <a:rPr lang="en-US" altLang="zh-CN" sz="1000" dirty="0"/>
              <a:t>(</a:t>
            </a:r>
            <a:r>
              <a:rPr lang="en-US" altLang="zh-CN" sz="1000" dirty="0">
                <a:solidFill>
                  <a:srgbClr val="C00000"/>
                </a:solidFill>
              </a:rPr>
              <a:t>var_b79606fb3afea5bd1609ed40b622142f1c98125abcfe89a76a661b0e8e343910</a:t>
            </a:r>
            <a:r>
              <a:rPr lang="en-US" altLang="zh-CN" sz="1000" dirty="0"/>
              <a:t>, </a:t>
            </a:r>
            <a:r>
              <a:rPr lang="en-US" altLang="zh-CN" sz="1000" dirty="0">
                <a:solidFill>
                  <a:srgbClr val="C00000"/>
                </a:solidFill>
              </a:rPr>
              <a:t>var_1303c06b0b014d0ce7b988ab173a13f31227d417058ff4bbe6f8c222b4ad913c</a:t>
            </a:r>
            <a:r>
              <a:rPr lang="en-US" altLang="zh-CN" sz="1000" dirty="0"/>
              <a:t>, </a:t>
            </a:r>
            <a:r>
              <a:rPr lang="en-US" altLang="zh-CN" sz="1000" dirty="0">
                <a:solidFill>
                  <a:srgbClr val="C00000"/>
                </a:solidFill>
              </a:rPr>
              <a:t>var_8abbe7056e80dafda991e0718db9696b4f3a4cbebd9ca1c0d991ea74e9a759cb</a:t>
            </a:r>
            <a:r>
              <a:rPr lang="en-US" altLang="zh-CN" sz="1000" dirty="0"/>
              <a:t>);</a:t>
            </a:r>
          </a:p>
          <a:p>
            <a:r>
              <a:rPr lang="en-US" altLang="zh-CN" sz="1000" dirty="0"/>
              <a:t>                        }</a:t>
            </a:r>
          </a:p>
          <a:p>
            <a:r>
              <a:rPr lang="en-US" altLang="zh-CN" sz="1000" dirty="0"/>
              <a:t>                    }</a:t>
            </a:r>
          </a:p>
          <a:p>
            <a:r>
              <a:rPr lang="en-US" altLang="zh-CN" sz="1000" dirty="0"/>
              <a:t>                }</a:t>
            </a:r>
          </a:p>
          <a:p>
            <a:r>
              <a:rPr lang="en-US" altLang="zh-CN" sz="1000" dirty="0"/>
              <a:t>                return </a:t>
            </a:r>
            <a:r>
              <a:rPr lang="en-US" altLang="zh-CN" sz="1000" dirty="0">
                <a:solidFill>
                  <a:srgbClr val="C00000"/>
                </a:solidFill>
              </a:rPr>
              <a:t>var_8abbe7056e80dafda991e0718db9696b4f3a4cbebd9ca1c0d991ea74e9a759cb</a:t>
            </a:r>
            <a:r>
              <a:rPr lang="en-US" altLang="zh-CN" sz="1000" dirty="0"/>
              <a:t>;</a:t>
            </a:r>
          </a:p>
          <a:p>
            <a:r>
              <a:rPr lang="en-US" altLang="zh-CN" sz="1000" dirty="0"/>
              <a:t>            }</a:t>
            </a:r>
          </a:p>
        </p:txBody>
      </p:sp>
    </p:spTree>
    <p:extLst>
      <p:ext uri="{BB962C8B-B14F-4D97-AF65-F5344CB8AC3E}">
        <p14:creationId xmlns:p14="http://schemas.microsoft.com/office/powerpoint/2010/main" val="3007171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A6027-D31B-78F7-0C0C-57FD38C5FA91}"/>
              </a:ext>
            </a:extLst>
          </p:cNvPr>
          <p:cNvSpPr>
            <a:spLocks noGrp="1"/>
          </p:cNvSpPr>
          <p:nvPr>
            <p:ph type="title"/>
          </p:nvPr>
        </p:nvSpPr>
        <p:spPr/>
        <p:txBody>
          <a:bodyPr/>
          <a:lstStyle/>
          <a:p>
            <a:r>
              <a:rPr lang="en-US" altLang="zh-CN" dirty="0"/>
              <a:t>Findings: Correction of masked values</a:t>
            </a:r>
            <a:endParaRPr lang="zh-CN" altLang="en-US" dirty="0"/>
          </a:p>
        </p:txBody>
      </p:sp>
      <p:sp>
        <p:nvSpPr>
          <p:cNvPr id="3" name="内容占位符 2">
            <a:extLst>
              <a:ext uri="{FF2B5EF4-FFF2-40B4-BE49-F238E27FC236}">
                <a16:creationId xmlns:a16="http://schemas.microsoft.com/office/drawing/2014/main" id="{86F26AD6-4860-F737-AC81-5B81763F74AE}"/>
              </a:ext>
            </a:extLst>
          </p:cNvPr>
          <p:cNvSpPr>
            <a:spLocks noGrp="1"/>
          </p:cNvSpPr>
          <p:nvPr>
            <p:ph idx="1"/>
          </p:nvPr>
        </p:nvSpPr>
        <p:spPr>
          <a:xfrm>
            <a:off x="311989" y="527649"/>
            <a:ext cx="11568022" cy="5208916"/>
          </a:xfrm>
        </p:spPr>
        <p:txBody>
          <a:bodyPr/>
          <a:lstStyle/>
          <a:p>
            <a:pPr>
              <a:buFont typeface="Arial" panose="020B0604020202020204" pitchFamily="34" charset="0"/>
              <a:buChar char="•"/>
            </a:pPr>
            <a:r>
              <a:rPr lang="en-US" altLang="zh-CN" dirty="0">
                <a:solidFill>
                  <a:schemeClr val="tx1"/>
                </a:solidFill>
              </a:rPr>
              <a:t>This is the masked fixed code from Cigar Approach 3:</a:t>
            </a:r>
          </a:p>
          <a:p>
            <a:pPr marL="0" indent="0"/>
            <a:r>
              <a:rPr lang="en-US" altLang="zh-CN" sz="800" dirty="0">
                <a:solidFill>
                  <a:schemeClr val="tx1"/>
                </a:solidFill>
              </a:rPr>
              <a:t>public </a:t>
            </a:r>
            <a:r>
              <a:rPr lang="en-US" altLang="zh-CN" sz="800" dirty="0" err="1">
                <a:solidFill>
                  <a:schemeClr val="tx1"/>
                </a:solidFill>
              </a:rPr>
              <a:t>KeyDeserializer</a:t>
            </a:r>
            <a:r>
              <a:rPr lang="en-US" altLang="zh-CN" sz="800" dirty="0">
                <a:solidFill>
                  <a:schemeClr val="tx1"/>
                </a:solidFill>
              </a:rPr>
              <a:t> </a:t>
            </a:r>
            <a:r>
              <a:rPr lang="en-US" altLang="zh-CN" sz="800" dirty="0">
                <a:solidFill>
                  <a:srgbClr val="0070C0"/>
                </a:solidFill>
              </a:rPr>
              <a:t>func_4ab6d553096e91b70fb7ddd5f2392e6383c4fb9580c5b4ee770051a4538b1904</a:t>
            </a:r>
            <a:r>
              <a:rPr lang="en-US" altLang="zh-CN" sz="800" dirty="0">
                <a:solidFill>
                  <a:schemeClr val="tx1"/>
                </a:solidFill>
              </a:rPr>
              <a:t>(</a:t>
            </a:r>
            <a:r>
              <a:rPr lang="en-US" altLang="zh-CN" sz="800" dirty="0" err="1">
                <a:solidFill>
                  <a:schemeClr val="tx1"/>
                </a:solidFill>
              </a:rPr>
              <a:t>DeserializationContext</a:t>
            </a:r>
            <a:r>
              <a:rPr lang="en-US" altLang="zh-CN" sz="800" dirty="0">
                <a:solidFill>
                  <a:schemeClr val="tx1"/>
                </a:solidFill>
              </a:rPr>
              <a:t> </a:t>
            </a:r>
            <a:r>
              <a:rPr lang="en-US" altLang="zh-CN" sz="800" dirty="0">
                <a:solidFill>
                  <a:srgbClr val="C00000"/>
                </a:solidFill>
              </a:rPr>
              <a:t>var_45e6345f4f0235f71a1e74332470962bc0d1e962d502b225fa047633f48012ca</a:t>
            </a:r>
            <a:r>
              <a:rPr lang="en-US" altLang="zh-CN" sz="800" dirty="0">
                <a:solidFill>
                  <a:schemeClr val="tx1"/>
                </a:solidFill>
              </a:rPr>
              <a:t>,</a:t>
            </a:r>
          </a:p>
          <a:p>
            <a:pPr marL="0" indent="0"/>
            <a:r>
              <a:rPr lang="en-US" altLang="zh-CN" sz="800" dirty="0">
                <a:solidFill>
                  <a:schemeClr val="tx1"/>
                </a:solidFill>
              </a:rPr>
              <a:t>    </a:t>
            </a:r>
            <a:r>
              <a:rPr lang="en-US" altLang="zh-CN" sz="800" dirty="0" err="1">
                <a:solidFill>
                  <a:schemeClr val="tx1"/>
                </a:solidFill>
              </a:rPr>
              <a:t>JavaType</a:t>
            </a:r>
            <a:r>
              <a:rPr lang="en-US" altLang="zh-CN" sz="800" dirty="0">
                <a:solidFill>
                  <a:schemeClr val="tx1"/>
                </a:solidFill>
              </a:rPr>
              <a:t> </a:t>
            </a:r>
            <a:r>
              <a:rPr lang="en-US" altLang="zh-CN" sz="800" dirty="0">
                <a:solidFill>
                  <a:srgbClr val="C00000"/>
                </a:solidFill>
              </a:rPr>
              <a:t>var_1303c06b0b014d0ce7b988ab173a13f31227d417058ff4bbe6f8c222b4ad913c</a:t>
            </a:r>
            <a:r>
              <a:rPr lang="en-US" altLang="zh-CN" sz="800" dirty="0">
                <a:solidFill>
                  <a:schemeClr val="tx1"/>
                </a:solidFill>
              </a:rPr>
              <a:t>)</a:t>
            </a:r>
          </a:p>
          <a:p>
            <a:pPr marL="0" indent="0"/>
            <a:r>
              <a:rPr lang="en-US" altLang="zh-CN" sz="800" dirty="0">
                <a:solidFill>
                  <a:schemeClr val="tx1"/>
                </a:solidFill>
              </a:rPr>
              <a:t>throws </a:t>
            </a:r>
            <a:r>
              <a:rPr lang="en-US" altLang="zh-CN" sz="800" dirty="0" err="1">
                <a:solidFill>
                  <a:schemeClr val="tx1"/>
                </a:solidFill>
              </a:rPr>
              <a:t>JsonMappingException</a:t>
            </a:r>
            <a:r>
              <a:rPr lang="en-US" altLang="zh-CN" sz="800" dirty="0">
                <a:solidFill>
                  <a:schemeClr val="tx1"/>
                </a:solidFill>
              </a:rPr>
              <a:t> {</a:t>
            </a:r>
          </a:p>
          <a:p>
            <a:pPr marL="0" indent="0"/>
            <a:r>
              <a:rPr lang="en-US" altLang="zh-CN" sz="800" dirty="0">
                <a:solidFill>
                  <a:schemeClr val="tx1"/>
                </a:solidFill>
              </a:rPr>
              <a:t>    final </a:t>
            </a:r>
            <a:r>
              <a:rPr lang="en-US" altLang="zh-CN" sz="800" dirty="0" err="1">
                <a:solidFill>
                  <a:schemeClr val="tx1"/>
                </a:solidFill>
              </a:rPr>
              <a:t>DeserializationConfig</a:t>
            </a:r>
            <a:r>
              <a:rPr lang="en-US" altLang="zh-CN" sz="800" dirty="0">
                <a:solidFill>
                  <a:schemeClr val="tx1"/>
                </a:solidFill>
              </a:rPr>
              <a:t> </a:t>
            </a:r>
            <a:r>
              <a:rPr lang="en-US" altLang="zh-CN" sz="800" dirty="0">
                <a:solidFill>
                  <a:srgbClr val="C00000"/>
                </a:solidFill>
              </a:rPr>
              <a:t>var_b79606fb3afea5bd1609ed40b622142f1c98125abcfe89a76a661b0e8e343910 </a:t>
            </a:r>
            <a:r>
              <a:rPr lang="en-US" altLang="zh-CN" sz="800" dirty="0">
                <a:solidFill>
                  <a:schemeClr val="tx1"/>
                </a:solidFill>
              </a:rPr>
              <a:t>= </a:t>
            </a:r>
            <a:r>
              <a:rPr lang="en-US" altLang="zh-CN" sz="800" dirty="0">
                <a:solidFill>
                  <a:srgbClr val="C00000"/>
                </a:solidFill>
              </a:rPr>
              <a:t>var_45e6345f4f0235f71a1e74332470962bc0d1e962d502b225fa047633f48012ca</a:t>
            </a:r>
            <a:r>
              <a:rPr lang="en-US" altLang="zh-CN" sz="800" dirty="0">
                <a:solidFill>
                  <a:schemeClr val="tx1"/>
                </a:solidFill>
              </a:rPr>
              <a:t>.getConfig();</a:t>
            </a:r>
          </a:p>
          <a:p>
            <a:pPr marL="0" indent="0"/>
            <a:r>
              <a:rPr lang="en-US" altLang="zh-CN" sz="800" dirty="0">
                <a:solidFill>
                  <a:schemeClr val="tx1"/>
                </a:solidFill>
              </a:rPr>
              <a:t>    </a:t>
            </a:r>
            <a:r>
              <a:rPr lang="en-US" altLang="zh-CN" sz="800" dirty="0" err="1">
                <a:solidFill>
                  <a:schemeClr val="tx1"/>
                </a:solidFill>
              </a:rPr>
              <a:t>KeyDeserializer</a:t>
            </a:r>
            <a:r>
              <a:rPr lang="en-US" altLang="zh-CN" sz="800" dirty="0">
                <a:solidFill>
                  <a:schemeClr val="tx1"/>
                </a:solidFill>
              </a:rPr>
              <a:t> </a:t>
            </a:r>
            <a:r>
              <a:rPr lang="en-US" altLang="zh-CN" sz="800" dirty="0">
                <a:solidFill>
                  <a:srgbClr val="C00000"/>
                </a:solidFill>
              </a:rPr>
              <a:t>var_8abbe7056e80dafda991e0718db9696b4f3a4cbebd9ca1c0d991ea74e9a759cb </a:t>
            </a:r>
            <a:r>
              <a:rPr lang="en-US" altLang="zh-CN" sz="800" dirty="0">
                <a:solidFill>
                  <a:schemeClr val="tx1"/>
                </a:solidFill>
              </a:rPr>
              <a:t>= null;</a:t>
            </a:r>
          </a:p>
          <a:p>
            <a:pPr marL="0" indent="0"/>
            <a:r>
              <a:rPr lang="en-US" altLang="zh-CN" sz="800" dirty="0">
                <a:solidFill>
                  <a:schemeClr val="tx1"/>
                </a:solidFill>
              </a:rPr>
              <a:t>    if (_</a:t>
            </a:r>
            <a:r>
              <a:rPr lang="en-US" altLang="zh-CN" sz="800" dirty="0" err="1">
                <a:solidFill>
                  <a:schemeClr val="tx1"/>
                </a:solidFill>
              </a:rPr>
              <a:t>factoryConfig.hasKeyDeserializers</a:t>
            </a:r>
            <a:r>
              <a:rPr lang="en-US" altLang="zh-CN" sz="800" dirty="0">
                <a:solidFill>
                  <a:schemeClr val="tx1"/>
                </a:solidFill>
              </a:rPr>
              <a:t>()) {</a:t>
            </a:r>
          </a:p>
          <a:p>
            <a:pPr marL="0" indent="0"/>
            <a:r>
              <a:rPr lang="en-US" altLang="zh-CN" sz="800" dirty="0">
                <a:solidFill>
                  <a:schemeClr val="tx1"/>
                </a:solidFill>
              </a:rPr>
              <a:t>        </a:t>
            </a:r>
            <a:r>
              <a:rPr lang="en-US" altLang="zh-CN" sz="800" dirty="0" err="1">
                <a:solidFill>
                  <a:schemeClr val="tx1"/>
                </a:solidFill>
              </a:rPr>
              <a:t>BeanDescription</a:t>
            </a:r>
            <a:r>
              <a:rPr lang="en-US" altLang="zh-CN" sz="800" dirty="0">
                <a:solidFill>
                  <a:schemeClr val="tx1"/>
                </a:solidFill>
              </a:rPr>
              <a:t> </a:t>
            </a:r>
            <a:r>
              <a:rPr lang="en-US" altLang="zh-CN" sz="800" dirty="0">
                <a:solidFill>
                  <a:srgbClr val="C00000"/>
                </a:solidFill>
              </a:rPr>
              <a:t>var_4aa78de71787d21a144398c36dca6cc9c5684173d90a0e434116b477ff81952e </a:t>
            </a:r>
            <a:r>
              <a:rPr lang="en-US" altLang="zh-CN" sz="800" dirty="0">
                <a:solidFill>
                  <a:schemeClr val="tx1"/>
                </a:solidFill>
              </a:rPr>
              <a:t>= </a:t>
            </a:r>
            <a:r>
              <a:rPr lang="en-US" altLang="zh-CN" sz="800" dirty="0">
                <a:solidFill>
                  <a:srgbClr val="C00000"/>
                </a:solidFill>
              </a:rPr>
              <a:t>var_b79606fb3afea5bd1609ed40b622142f1c98125abcfe89a76a661b0e8e343910</a:t>
            </a:r>
            <a:r>
              <a:rPr lang="en-US" altLang="zh-CN" sz="800" dirty="0">
                <a:solidFill>
                  <a:schemeClr val="tx1"/>
                </a:solidFill>
              </a:rPr>
              <a:t>.introspectClassAnnotations(</a:t>
            </a:r>
            <a:r>
              <a:rPr lang="en-US" altLang="zh-CN" sz="800" dirty="0">
                <a:solidFill>
                  <a:srgbClr val="C00000"/>
                </a:solidFill>
              </a:rPr>
              <a:t>var_1303c06b0b014d0ce7b988ab173a13f31227d417058ff4bbe6f8c222b4ad913c</a:t>
            </a:r>
            <a:r>
              <a:rPr lang="en-US" altLang="zh-CN" sz="800" dirty="0">
                <a:solidFill>
                  <a:schemeClr val="tx1"/>
                </a:solidFill>
              </a:rPr>
              <a:t>.getRawClass());</a:t>
            </a:r>
          </a:p>
          <a:p>
            <a:pPr marL="0" indent="0"/>
            <a:r>
              <a:rPr lang="en-US" altLang="zh-CN" sz="800" dirty="0">
                <a:solidFill>
                  <a:schemeClr val="tx1"/>
                </a:solidFill>
              </a:rPr>
              <a:t>        for (</a:t>
            </a:r>
            <a:r>
              <a:rPr lang="en-US" altLang="zh-CN" sz="800" dirty="0" err="1">
                <a:solidFill>
                  <a:schemeClr val="tx1"/>
                </a:solidFill>
              </a:rPr>
              <a:t>KeyDeserializers</a:t>
            </a:r>
            <a:r>
              <a:rPr lang="en-US" altLang="zh-CN" sz="800" dirty="0">
                <a:solidFill>
                  <a:schemeClr val="tx1"/>
                </a:solidFill>
              </a:rPr>
              <a:t> d: _</a:t>
            </a:r>
            <a:r>
              <a:rPr lang="en-US" altLang="zh-CN" sz="800" dirty="0" err="1">
                <a:solidFill>
                  <a:schemeClr val="tx1"/>
                </a:solidFill>
              </a:rPr>
              <a:t>factoryConfig.keyDeserializers</a:t>
            </a:r>
            <a:r>
              <a:rPr lang="en-US" altLang="zh-CN" sz="800" dirty="0">
                <a:solidFill>
                  <a:schemeClr val="tx1"/>
                </a:solidFill>
              </a:rPr>
              <a:t>()) {</a:t>
            </a:r>
          </a:p>
          <a:p>
            <a:pPr marL="0" indent="0"/>
            <a:r>
              <a:rPr lang="en-US" altLang="zh-CN" sz="800" dirty="0">
                <a:solidFill>
                  <a:schemeClr val="tx1"/>
                </a:solidFill>
              </a:rPr>
              <a:t>            </a:t>
            </a:r>
            <a:r>
              <a:rPr lang="en-US" altLang="zh-CN" sz="800" dirty="0">
                <a:solidFill>
                  <a:srgbClr val="C00000"/>
                </a:solidFill>
              </a:rPr>
              <a:t>var_8abbe7056e80dafda991e0718db9696b4f3a4cbebd9ca1c0d991ea74e9a759cb </a:t>
            </a:r>
            <a:r>
              <a:rPr lang="en-US" altLang="zh-CN" sz="800" dirty="0">
                <a:solidFill>
                  <a:schemeClr val="tx1"/>
                </a:solidFill>
              </a:rPr>
              <a:t>= </a:t>
            </a:r>
            <a:r>
              <a:rPr lang="en-US" altLang="zh-CN" sz="800" dirty="0" err="1">
                <a:solidFill>
                  <a:schemeClr val="tx1"/>
                </a:solidFill>
              </a:rPr>
              <a:t>d.findKeyDeserializer</a:t>
            </a:r>
            <a:r>
              <a:rPr lang="en-US" altLang="zh-CN" sz="800" dirty="0">
                <a:solidFill>
                  <a:schemeClr val="tx1"/>
                </a:solidFill>
              </a:rPr>
              <a:t>(</a:t>
            </a:r>
            <a:r>
              <a:rPr lang="en-US" altLang="zh-CN" sz="800" dirty="0">
                <a:solidFill>
                  <a:srgbClr val="C00000"/>
                </a:solidFill>
              </a:rPr>
              <a:t>var_1303c06b0b014d0ce7b988ab173a13f31227d417058ff4bbe6f8c222b4ad913c</a:t>
            </a:r>
            <a:r>
              <a:rPr lang="en-US" altLang="zh-CN" sz="800" dirty="0">
                <a:solidFill>
                  <a:schemeClr val="tx1"/>
                </a:solidFill>
              </a:rPr>
              <a:t>, </a:t>
            </a:r>
            <a:r>
              <a:rPr lang="en-US" altLang="zh-CN" sz="800" dirty="0">
                <a:solidFill>
                  <a:srgbClr val="C00000"/>
                </a:solidFill>
              </a:rPr>
              <a:t>var_b79606fb3afea5bd1609ed40b622142f1c98125abcfe89a76a661b0e8e343910</a:t>
            </a:r>
            <a:r>
              <a:rPr lang="en-US" altLang="zh-CN" sz="800" dirty="0">
                <a:solidFill>
                  <a:schemeClr val="tx1"/>
                </a:solidFill>
              </a:rPr>
              <a:t>, </a:t>
            </a:r>
            <a:r>
              <a:rPr lang="en-US" altLang="zh-CN" sz="800" dirty="0">
                <a:solidFill>
                  <a:srgbClr val="C00000"/>
                </a:solidFill>
              </a:rPr>
              <a:t>var_4aa78de71787d21a144398c36dca6cc9c5684173d90a0e434116b477ff81952e</a:t>
            </a:r>
            <a:r>
              <a:rPr lang="en-US" altLang="zh-CN" sz="800" dirty="0">
                <a:solidFill>
                  <a:schemeClr val="tx1"/>
                </a:solidFill>
              </a:rPr>
              <a:t>);</a:t>
            </a:r>
          </a:p>
          <a:p>
            <a:pPr marL="0" indent="0"/>
            <a:r>
              <a:rPr lang="en-US" altLang="zh-CN" sz="800" dirty="0">
                <a:solidFill>
                  <a:schemeClr val="tx1"/>
                </a:solidFill>
              </a:rPr>
              <a:t>            if (</a:t>
            </a:r>
            <a:r>
              <a:rPr lang="en-US" altLang="zh-CN" sz="800" dirty="0">
                <a:solidFill>
                  <a:srgbClr val="C00000"/>
                </a:solidFill>
              </a:rPr>
              <a:t>var_8abbe7056e80dafda991e0718db9696b4f3a4cbebd9ca1c0d991ea74e9a759cb </a:t>
            </a:r>
            <a:r>
              <a:rPr lang="en-US" altLang="zh-CN" sz="800" dirty="0">
                <a:solidFill>
                  <a:schemeClr val="tx1"/>
                </a:solidFill>
              </a:rPr>
              <a:t>!= null) {</a:t>
            </a:r>
          </a:p>
          <a:p>
            <a:pPr marL="0" indent="0"/>
            <a:r>
              <a:rPr lang="en-US" altLang="zh-CN" sz="800" dirty="0">
                <a:solidFill>
                  <a:schemeClr val="tx1"/>
                </a:solidFill>
              </a:rPr>
              <a:t>                break;</a:t>
            </a:r>
          </a:p>
          <a:p>
            <a:pPr marL="0" indent="0"/>
            <a:r>
              <a:rPr lang="en-US" altLang="zh-CN" sz="800" dirty="0">
                <a:solidFill>
                  <a:schemeClr val="tx1"/>
                </a:solidFill>
              </a:rPr>
              <a:t>            }</a:t>
            </a:r>
          </a:p>
          <a:p>
            <a:pPr marL="0" indent="0"/>
            <a:r>
              <a:rPr lang="en-US" altLang="zh-CN" sz="800" dirty="0">
                <a:solidFill>
                  <a:schemeClr val="tx1"/>
                </a:solidFill>
              </a:rPr>
              <a:t>        }</a:t>
            </a:r>
          </a:p>
          <a:p>
            <a:pPr marL="0" indent="0"/>
            <a:r>
              <a:rPr lang="en-US" altLang="zh-CN" sz="800" dirty="0">
                <a:solidFill>
                  <a:schemeClr val="tx1"/>
                </a:solidFill>
              </a:rPr>
              <a:t>    }</a:t>
            </a:r>
          </a:p>
          <a:p>
            <a:pPr marL="0" indent="0"/>
            <a:r>
              <a:rPr lang="en-US" altLang="zh-CN" sz="800" dirty="0">
                <a:solidFill>
                  <a:schemeClr val="tx1"/>
                </a:solidFill>
              </a:rPr>
              <a:t>    // the only non-standard thing is this:</a:t>
            </a:r>
          </a:p>
          <a:p>
            <a:pPr marL="0" indent="0"/>
            <a:r>
              <a:rPr lang="en-US" altLang="zh-CN" sz="800" dirty="0">
                <a:solidFill>
                  <a:schemeClr val="tx1"/>
                </a:solidFill>
              </a:rPr>
              <a:t>    if (</a:t>
            </a:r>
            <a:r>
              <a:rPr lang="en-US" altLang="zh-CN" sz="800" dirty="0">
                <a:solidFill>
                  <a:srgbClr val="C00000"/>
                </a:solidFill>
              </a:rPr>
              <a:t>var_8abbe7056e80dafda991e0718db9696b4f3a4cbebd9ca1c0d991ea74e9a759cb </a:t>
            </a:r>
            <a:r>
              <a:rPr lang="en-US" altLang="zh-CN" sz="800" dirty="0">
                <a:solidFill>
                  <a:schemeClr val="tx1"/>
                </a:solidFill>
              </a:rPr>
              <a:t>== null) {</a:t>
            </a:r>
          </a:p>
          <a:p>
            <a:pPr marL="0" indent="0"/>
            <a:r>
              <a:rPr lang="en-US" altLang="zh-CN" sz="800" dirty="0">
                <a:solidFill>
                  <a:schemeClr val="tx1"/>
                </a:solidFill>
              </a:rPr>
              <a:t>        if (</a:t>
            </a:r>
            <a:r>
              <a:rPr lang="en-US" altLang="zh-CN" sz="800" dirty="0">
                <a:solidFill>
                  <a:srgbClr val="C00000"/>
                </a:solidFill>
              </a:rPr>
              <a:t>var_1303c06b0b014d0ce7b988ab173a13f31227d417058ff4bbe6f8c222b4ad913c</a:t>
            </a:r>
            <a:r>
              <a:rPr lang="en-US" altLang="zh-CN" sz="800" dirty="0">
                <a:solidFill>
                  <a:schemeClr val="tx1"/>
                </a:solidFill>
              </a:rPr>
              <a:t>.isEnumType()) {</a:t>
            </a:r>
          </a:p>
          <a:p>
            <a:pPr marL="0" indent="0"/>
            <a:r>
              <a:rPr lang="en-US" altLang="zh-CN" sz="800" dirty="0">
                <a:solidFill>
                  <a:schemeClr val="tx1"/>
                </a:solidFill>
              </a:rPr>
              <a:t>            </a:t>
            </a:r>
            <a:r>
              <a:rPr lang="en-US" altLang="zh-CN" sz="800" dirty="0">
                <a:solidFill>
                  <a:srgbClr val="C00000"/>
                </a:solidFill>
              </a:rPr>
              <a:t>var_8abbe7056e80dafda991e0718db9696b4f3a4cbebd9ca1c0d991ea74e9a759cb </a:t>
            </a:r>
            <a:r>
              <a:rPr lang="en-US" altLang="zh-CN" sz="800" dirty="0">
                <a:solidFill>
                  <a:schemeClr val="tx1"/>
                </a:solidFill>
              </a:rPr>
              <a:t>= _</a:t>
            </a:r>
            <a:r>
              <a:rPr lang="en-US" altLang="zh-CN" sz="800" dirty="0" err="1">
                <a:solidFill>
                  <a:schemeClr val="tx1"/>
                </a:solidFill>
              </a:rPr>
              <a:t>createEnumKeyDeserializer</a:t>
            </a:r>
            <a:r>
              <a:rPr lang="en-US" altLang="zh-CN" sz="800" dirty="0">
                <a:solidFill>
                  <a:schemeClr val="tx1"/>
                </a:solidFill>
              </a:rPr>
              <a:t>(</a:t>
            </a:r>
            <a:r>
              <a:rPr lang="en-US" altLang="zh-CN" sz="800" dirty="0">
                <a:solidFill>
                  <a:srgbClr val="C00000"/>
                </a:solidFill>
              </a:rPr>
              <a:t>var_45e6345f4f0235f71a1e74332470962bc0d1e962d502b225fa047633f48012ca</a:t>
            </a:r>
            <a:r>
              <a:rPr lang="en-US" altLang="zh-CN" sz="800" dirty="0">
                <a:solidFill>
                  <a:schemeClr val="tx1"/>
                </a:solidFill>
              </a:rPr>
              <a:t>, </a:t>
            </a:r>
            <a:r>
              <a:rPr lang="en-US" altLang="zh-CN" sz="800" dirty="0">
                <a:solidFill>
                  <a:srgbClr val="C00000"/>
                </a:solidFill>
              </a:rPr>
              <a:t>var_1303c06b0b014d0ce7b988ab173a13f31227d417058ff4bbe6f8c222b4ad913c</a:t>
            </a:r>
            <a:r>
              <a:rPr lang="en-US" altLang="zh-CN" sz="800" dirty="0">
                <a:solidFill>
                  <a:schemeClr val="tx1"/>
                </a:solidFill>
              </a:rPr>
              <a:t>);</a:t>
            </a:r>
          </a:p>
          <a:p>
            <a:pPr marL="0" indent="0"/>
            <a:r>
              <a:rPr lang="en-US" altLang="zh-CN" sz="800" dirty="0">
                <a:solidFill>
                  <a:schemeClr val="tx1"/>
                </a:solidFill>
              </a:rPr>
              <a:t>        } else {</a:t>
            </a:r>
          </a:p>
          <a:p>
            <a:pPr marL="0" indent="0"/>
            <a:r>
              <a:rPr lang="en-US" altLang="zh-CN" sz="800" dirty="0">
                <a:solidFill>
                  <a:schemeClr val="tx1"/>
                </a:solidFill>
              </a:rPr>
              <a:t>            </a:t>
            </a:r>
            <a:r>
              <a:rPr lang="en-US" altLang="zh-CN" sz="800" dirty="0">
                <a:solidFill>
                  <a:srgbClr val="C00000"/>
                </a:solidFill>
              </a:rPr>
              <a:t>var_8abbe7056e80dafda991e0718db9696b4f3a4cbebd9ca1c0d991ea74e9a759cb </a:t>
            </a:r>
            <a:r>
              <a:rPr lang="en-US" altLang="zh-CN" sz="800" dirty="0">
                <a:solidFill>
                  <a:schemeClr val="tx1"/>
                </a:solidFill>
              </a:rPr>
              <a:t>= </a:t>
            </a:r>
            <a:r>
              <a:rPr lang="en-US" altLang="zh-CN" sz="800" dirty="0" err="1">
                <a:solidFill>
                  <a:schemeClr val="tx1"/>
                </a:solidFill>
              </a:rPr>
              <a:t>StdKeyDeserializers.findStringBasedKeyDeserializer</a:t>
            </a:r>
            <a:r>
              <a:rPr lang="en-US" altLang="zh-CN" sz="800" dirty="0">
                <a:solidFill>
                  <a:schemeClr val="tx1"/>
                </a:solidFill>
              </a:rPr>
              <a:t>(</a:t>
            </a:r>
            <a:r>
              <a:rPr lang="en-US" altLang="zh-CN" sz="800" dirty="0">
                <a:solidFill>
                  <a:srgbClr val="C00000"/>
                </a:solidFill>
              </a:rPr>
              <a:t>var_b79606fb3afea5bd1609ed40b622142f1c98125abcfe89a76a661b0e8e343910</a:t>
            </a:r>
            <a:r>
              <a:rPr lang="en-US" altLang="zh-CN" sz="800" dirty="0">
                <a:solidFill>
                  <a:schemeClr val="tx1"/>
                </a:solidFill>
              </a:rPr>
              <a:t>, </a:t>
            </a:r>
            <a:r>
              <a:rPr lang="en-US" altLang="zh-CN" sz="800" dirty="0">
                <a:solidFill>
                  <a:srgbClr val="C00000"/>
                </a:solidFill>
              </a:rPr>
              <a:t>var_1303c06b0b014d0ce7b988ab173a13f31227d417058ff4bbe6f8c222b4ad913c</a:t>
            </a:r>
            <a:r>
              <a:rPr lang="en-US" altLang="zh-CN" sz="800" dirty="0">
                <a:solidFill>
                  <a:schemeClr val="tx1"/>
                </a:solidFill>
              </a:rPr>
              <a:t>);</a:t>
            </a:r>
          </a:p>
          <a:p>
            <a:pPr marL="0" indent="0"/>
            <a:r>
              <a:rPr lang="en-US" altLang="zh-CN" sz="800" dirty="0">
                <a:solidFill>
                  <a:schemeClr val="tx1"/>
                </a:solidFill>
              </a:rPr>
              <a:t>        }</a:t>
            </a:r>
          </a:p>
          <a:p>
            <a:pPr marL="0" indent="0"/>
            <a:r>
              <a:rPr lang="en-US" altLang="zh-CN" sz="800" dirty="0">
                <a:solidFill>
                  <a:schemeClr val="tx1"/>
                </a:solidFill>
              </a:rPr>
              <a:t>    }</a:t>
            </a:r>
          </a:p>
          <a:p>
            <a:pPr marL="0" indent="0"/>
            <a:r>
              <a:rPr lang="en-US" altLang="zh-CN" sz="800" dirty="0">
                <a:solidFill>
                  <a:schemeClr val="tx1"/>
                </a:solidFill>
              </a:rPr>
              <a:t>    // and then post-processing</a:t>
            </a:r>
          </a:p>
          <a:p>
            <a:pPr marL="0" indent="0"/>
            <a:r>
              <a:rPr lang="en-US" altLang="zh-CN" sz="800" dirty="0">
                <a:solidFill>
                  <a:schemeClr val="tx1"/>
                </a:solidFill>
              </a:rPr>
              <a:t>    if (</a:t>
            </a:r>
            <a:r>
              <a:rPr lang="en-US" altLang="zh-CN" sz="800" dirty="0">
                <a:solidFill>
                  <a:srgbClr val="C00000"/>
                </a:solidFill>
              </a:rPr>
              <a:t>var_8abbe7056e80dafda991e0718db9696b4f3a4cbebd9ca1c0d991ea74e9a759cb </a:t>
            </a:r>
            <a:r>
              <a:rPr lang="en-US" altLang="zh-CN" sz="800" dirty="0">
                <a:solidFill>
                  <a:schemeClr val="tx1"/>
                </a:solidFill>
              </a:rPr>
              <a:t>!= null) {</a:t>
            </a:r>
          </a:p>
          <a:p>
            <a:pPr marL="0" indent="0"/>
            <a:r>
              <a:rPr lang="en-US" altLang="zh-CN" sz="800" dirty="0">
                <a:solidFill>
                  <a:schemeClr val="tx1"/>
                </a:solidFill>
              </a:rPr>
              <a:t>        if (_</a:t>
            </a:r>
            <a:r>
              <a:rPr lang="en-US" altLang="zh-CN" sz="800" dirty="0" err="1">
                <a:solidFill>
                  <a:schemeClr val="tx1"/>
                </a:solidFill>
              </a:rPr>
              <a:t>factoryConfig.hasDeserializerModifiers</a:t>
            </a:r>
            <a:r>
              <a:rPr lang="en-US" altLang="zh-CN" sz="800" dirty="0">
                <a:solidFill>
                  <a:schemeClr val="tx1"/>
                </a:solidFill>
              </a:rPr>
              <a:t>()) {</a:t>
            </a:r>
          </a:p>
          <a:p>
            <a:pPr marL="0" indent="0"/>
            <a:r>
              <a:rPr lang="en-US" altLang="zh-CN" sz="800" dirty="0">
                <a:solidFill>
                  <a:schemeClr val="tx1"/>
                </a:solidFill>
              </a:rPr>
              <a:t>            for (</a:t>
            </a:r>
            <a:r>
              <a:rPr lang="en-US" altLang="zh-CN" sz="800" dirty="0" err="1">
                <a:solidFill>
                  <a:schemeClr val="tx1"/>
                </a:solidFill>
              </a:rPr>
              <a:t>BeanDeserializerModifier</a:t>
            </a:r>
            <a:r>
              <a:rPr lang="en-US" altLang="zh-CN" sz="800" dirty="0">
                <a:solidFill>
                  <a:schemeClr val="tx1"/>
                </a:solidFill>
              </a:rPr>
              <a:t> mod: _</a:t>
            </a:r>
            <a:r>
              <a:rPr lang="en-US" altLang="zh-CN" sz="800" dirty="0" err="1">
                <a:solidFill>
                  <a:schemeClr val="tx1"/>
                </a:solidFill>
              </a:rPr>
              <a:t>factoryConfig.deserializerModifiers</a:t>
            </a:r>
            <a:r>
              <a:rPr lang="en-US" altLang="zh-CN" sz="800" dirty="0">
                <a:solidFill>
                  <a:schemeClr val="tx1"/>
                </a:solidFill>
              </a:rPr>
              <a:t>()) {</a:t>
            </a:r>
          </a:p>
          <a:p>
            <a:pPr marL="0" indent="0"/>
            <a:r>
              <a:rPr lang="en-US" altLang="zh-CN" sz="800" dirty="0">
                <a:solidFill>
                  <a:srgbClr val="C00000"/>
                </a:solidFill>
              </a:rPr>
              <a:t>                var_8abbe7056e80dafda991e0718db9696b4f3a4cbebd9ca1c0d991ea74e9a759cb </a:t>
            </a:r>
            <a:r>
              <a:rPr lang="en-US" altLang="zh-CN" sz="800" dirty="0">
                <a:solidFill>
                  <a:schemeClr val="tx1"/>
                </a:solidFill>
              </a:rPr>
              <a:t>= </a:t>
            </a:r>
            <a:r>
              <a:rPr lang="en-US" altLang="zh-CN" sz="800" dirty="0" err="1">
                <a:solidFill>
                  <a:schemeClr val="tx1"/>
                </a:solidFill>
              </a:rPr>
              <a:t>mod.modifyKeyDeserializer</a:t>
            </a:r>
            <a:r>
              <a:rPr lang="en-US" altLang="zh-CN" sz="800" dirty="0">
                <a:solidFill>
                  <a:schemeClr val="tx1"/>
                </a:solidFill>
              </a:rPr>
              <a:t>(</a:t>
            </a:r>
            <a:r>
              <a:rPr lang="en-US" altLang="zh-CN" sz="800" dirty="0">
                <a:solidFill>
                  <a:srgbClr val="C00000"/>
                </a:solidFill>
              </a:rPr>
              <a:t>var_b79606fb3afea5bd1609ed40b622142f1c98125abcfe89a76a661b0e8e343910</a:t>
            </a:r>
            <a:r>
              <a:rPr lang="en-US" altLang="zh-CN" sz="800" dirty="0">
                <a:solidFill>
                  <a:schemeClr val="tx1"/>
                </a:solidFill>
              </a:rPr>
              <a:t>, </a:t>
            </a:r>
            <a:r>
              <a:rPr lang="en-US" altLang="zh-CN" sz="800" dirty="0">
                <a:solidFill>
                  <a:srgbClr val="C00000"/>
                </a:solidFill>
              </a:rPr>
              <a:t>var_1303c06b0b014d0ce7b988ab173a13f31227d417058ff4bbe6f8c222b4ad913c</a:t>
            </a:r>
            <a:r>
              <a:rPr lang="en-US" altLang="zh-CN" sz="800" dirty="0">
                <a:solidFill>
                  <a:schemeClr val="tx1"/>
                </a:solidFill>
              </a:rPr>
              <a:t>, </a:t>
            </a:r>
            <a:r>
              <a:rPr lang="en-US" altLang="zh-CN" sz="800" dirty="0">
                <a:solidFill>
                  <a:srgbClr val="C00000"/>
                </a:solidFill>
              </a:rPr>
              <a:t>var_8abbe7056e80dafda991e0718db9696b4f3a4cbebd9ca1c0d991ea74e9a759cb</a:t>
            </a:r>
            <a:r>
              <a:rPr lang="en-US" altLang="zh-CN" sz="800" dirty="0">
                <a:solidFill>
                  <a:schemeClr val="tx1"/>
                </a:solidFill>
              </a:rPr>
              <a:t>);</a:t>
            </a:r>
          </a:p>
          <a:p>
            <a:pPr marL="0" indent="0"/>
            <a:r>
              <a:rPr lang="en-US" altLang="zh-CN" sz="800" dirty="0">
                <a:solidFill>
                  <a:schemeClr val="tx1"/>
                </a:solidFill>
              </a:rPr>
              <a:t>            }</a:t>
            </a:r>
          </a:p>
          <a:p>
            <a:pPr marL="0" indent="0"/>
            <a:r>
              <a:rPr lang="en-US" altLang="zh-CN" sz="800" dirty="0">
                <a:solidFill>
                  <a:schemeClr val="tx1"/>
                </a:solidFill>
              </a:rPr>
              <a:t>        }</a:t>
            </a:r>
          </a:p>
          <a:p>
            <a:pPr marL="0" indent="0"/>
            <a:r>
              <a:rPr lang="en-US" altLang="zh-CN" sz="800" dirty="0">
                <a:solidFill>
                  <a:schemeClr val="tx1"/>
                </a:solidFill>
              </a:rPr>
              <a:t>    }</a:t>
            </a:r>
          </a:p>
          <a:p>
            <a:pPr marL="0" indent="0"/>
            <a:r>
              <a:rPr lang="en-US" altLang="zh-CN" sz="800" dirty="0">
                <a:solidFill>
                  <a:schemeClr val="tx1"/>
                </a:solidFill>
              </a:rPr>
              <a:t>    return </a:t>
            </a:r>
            <a:r>
              <a:rPr lang="en-US" altLang="zh-CN" sz="800" dirty="0">
                <a:solidFill>
                  <a:srgbClr val="C00000"/>
                </a:solidFill>
              </a:rPr>
              <a:t>var_8abbe7056e80dafda991e0718db9696b4f3a4cbebd9ca1c0d991ea74e9a759cb</a:t>
            </a:r>
            <a:r>
              <a:rPr lang="en-US" altLang="zh-CN" sz="800" dirty="0">
                <a:solidFill>
                  <a:schemeClr val="tx1"/>
                </a:solidFill>
              </a:rPr>
              <a:t>;</a:t>
            </a:r>
          </a:p>
          <a:p>
            <a:pPr marL="0" indent="0"/>
            <a:r>
              <a:rPr lang="en-US" altLang="zh-CN" sz="800" dirty="0">
                <a:solidFill>
                  <a:schemeClr val="tx1"/>
                </a:solidFill>
              </a:rPr>
              <a:t>}</a:t>
            </a:r>
            <a:endParaRPr lang="zh-CN" altLang="en-US" sz="800" dirty="0">
              <a:solidFill>
                <a:schemeClr val="tx1"/>
              </a:solidFill>
            </a:endParaRPr>
          </a:p>
        </p:txBody>
      </p:sp>
    </p:spTree>
    <p:extLst>
      <p:ext uri="{BB962C8B-B14F-4D97-AF65-F5344CB8AC3E}">
        <p14:creationId xmlns:p14="http://schemas.microsoft.com/office/powerpoint/2010/main" val="1232322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A6027-D31B-78F7-0C0C-57FD38C5FA91}"/>
              </a:ext>
            </a:extLst>
          </p:cNvPr>
          <p:cNvSpPr>
            <a:spLocks noGrp="1"/>
          </p:cNvSpPr>
          <p:nvPr>
            <p:ph type="title"/>
          </p:nvPr>
        </p:nvSpPr>
        <p:spPr/>
        <p:txBody>
          <a:bodyPr/>
          <a:lstStyle/>
          <a:p>
            <a:r>
              <a:rPr lang="en-US" altLang="zh-CN" dirty="0"/>
              <a:t>Findings: Correction of masked values</a:t>
            </a:r>
            <a:endParaRPr lang="zh-CN" altLang="en-US" dirty="0"/>
          </a:p>
        </p:txBody>
      </p:sp>
      <p:sp>
        <p:nvSpPr>
          <p:cNvPr id="4" name="内容占位符 3">
            <a:extLst>
              <a:ext uri="{FF2B5EF4-FFF2-40B4-BE49-F238E27FC236}">
                <a16:creationId xmlns:a16="http://schemas.microsoft.com/office/drawing/2014/main" id="{77AD51D7-66B9-5BC7-B2A2-40E824DC9A95}"/>
              </a:ext>
            </a:extLst>
          </p:cNvPr>
          <p:cNvSpPr>
            <a:spLocks noGrp="1"/>
          </p:cNvSpPr>
          <p:nvPr>
            <p:ph idx="1"/>
          </p:nvPr>
        </p:nvSpPr>
        <p:spPr>
          <a:xfrm>
            <a:off x="914400" y="0"/>
            <a:ext cx="9848850" cy="5881838"/>
          </a:xfrm>
        </p:spPr>
        <p:txBody>
          <a:bodyPr/>
          <a:lstStyle/>
          <a:p>
            <a:pPr>
              <a:buFont typeface="Arial" panose="020B0604020202020204" pitchFamily="34" charset="0"/>
              <a:buChar char="•"/>
            </a:pPr>
            <a:r>
              <a:rPr lang="en-US" altLang="zh-CN" dirty="0">
                <a:solidFill>
                  <a:schemeClr val="tx1"/>
                </a:solidFill>
              </a:rPr>
              <a:t>This is the original fixing patch from defects4j:</a:t>
            </a:r>
          </a:p>
          <a:p>
            <a:r>
              <a:rPr lang="en-US" altLang="zh-CN" sz="1200" dirty="0">
                <a:solidFill>
                  <a:schemeClr val="tx1"/>
                </a:solidFill>
              </a:rPr>
              <a:t>public </a:t>
            </a:r>
            <a:r>
              <a:rPr lang="en-US" altLang="zh-CN" sz="1200" dirty="0" err="1">
                <a:solidFill>
                  <a:schemeClr val="tx1"/>
                </a:solidFill>
              </a:rPr>
              <a:t>KeyDeserializer</a:t>
            </a:r>
            <a:r>
              <a:rPr lang="en-US" altLang="zh-CN" sz="1200" dirty="0">
                <a:solidFill>
                  <a:schemeClr val="tx1"/>
                </a:solidFill>
              </a:rPr>
              <a:t> </a:t>
            </a:r>
            <a:r>
              <a:rPr lang="en-US" altLang="zh-CN" sz="1200" dirty="0" err="1">
                <a:solidFill>
                  <a:srgbClr val="0070C0"/>
                </a:solidFill>
              </a:rPr>
              <a:t>createKeyDeserializer</a:t>
            </a:r>
            <a:r>
              <a:rPr lang="en-US" altLang="zh-CN" sz="1200" dirty="0">
                <a:solidFill>
                  <a:schemeClr val="tx1"/>
                </a:solidFill>
              </a:rPr>
              <a:t>(</a:t>
            </a:r>
            <a:r>
              <a:rPr lang="en-US" altLang="zh-CN" sz="1200" dirty="0" err="1">
                <a:solidFill>
                  <a:schemeClr val="tx1"/>
                </a:solidFill>
              </a:rPr>
              <a:t>DeserializationContext</a:t>
            </a:r>
            <a:r>
              <a:rPr lang="en-US" altLang="zh-CN" sz="1200" dirty="0">
                <a:solidFill>
                  <a:schemeClr val="tx1"/>
                </a:solidFill>
              </a:rPr>
              <a:t> </a:t>
            </a:r>
            <a:r>
              <a:rPr lang="en-US" altLang="zh-CN" sz="1200" dirty="0" err="1">
                <a:solidFill>
                  <a:srgbClr val="C00000"/>
                </a:solidFill>
              </a:rPr>
              <a:t>ctxt</a:t>
            </a:r>
            <a:r>
              <a:rPr lang="en-US" altLang="zh-CN" sz="1200" dirty="0">
                <a:solidFill>
                  <a:schemeClr val="tx1"/>
                </a:solidFill>
              </a:rPr>
              <a:t>, </a:t>
            </a:r>
            <a:r>
              <a:rPr lang="en-US" altLang="zh-CN" sz="1200" dirty="0" err="1">
                <a:solidFill>
                  <a:schemeClr val="tx1"/>
                </a:solidFill>
              </a:rPr>
              <a:t>JavaType</a:t>
            </a:r>
            <a:r>
              <a:rPr lang="en-US" altLang="zh-CN" sz="1200" dirty="0">
                <a:solidFill>
                  <a:schemeClr val="tx1"/>
                </a:solidFill>
              </a:rPr>
              <a:t> </a:t>
            </a:r>
            <a:r>
              <a:rPr lang="en-US" altLang="zh-CN" sz="1200" dirty="0">
                <a:solidFill>
                  <a:srgbClr val="C00000"/>
                </a:solidFill>
              </a:rPr>
              <a:t>type</a:t>
            </a:r>
            <a:r>
              <a:rPr lang="en-US" altLang="zh-CN" sz="1200" dirty="0">
                <a:solidFill>
                  <a:schemeClr val="tx1"/>
                </a:solidFill>
              </a:rPr>
              <a:t>) throws </a:t>
            </a:r>
            <a:r>
              <a:rPr lang="en-US" altLang="zh-CN" sz="1200" dirty="0" err="1">
                <a:solidFill>
                  <a:schemeClr val="tx1"/>
                </a:solidFill>
              </a:rPr>
              <a:t>JsonMappingException</a:t>
            </a:r>
            <a:r>
              <a:rPr lang="en-US" altLang="zh-CN" sz="1200" dirty="0">
                <a:solidFill>
                  <a:schemeClr val="tx1"/>
                </a:solidFill>
              </a:rPr>
              <a:t> {</a:t>
            </a:r>
          </a:p>
          <a:p>
            <a:r>
              <a:rPr lang="en-US" altLang="zh-CN" sz="1200" dirty="0">
                <a:solidFill>
                  <a:schemeClr val="tx1"/>
                </a:solidFill>
              </a:rPr>
              <a:t>    final </a:t>
            </a:r>
            <a:r>
              <a:rPr lang="en-US" altLang="zh-CN" sz="1200" dirty="0" err="1">
                <a:solidFill>
                  <a:schemeClr val="tx1"/>
                </a:solidFill>
              </a:rPr>
              <a:t>DeserializationConfig</a:t>
            </a:r>
            <a:r>
              <a:rPr lang="en-US" altLang="zh-CN" sz="1200" dirty="0">
                <a:solidFill>
                  <a:schemeClr val="tx1"/>
                </a:solidFill>
              </a:rPr>
              <a:t> </a:t>
            </a:r>
            <a:r>
              <a:rPr lang="en-US" altLang="zh-CN" sz="1200" dirty="0">
                <a:solidFill>
                  <a:srgbClr val="C00000"/>
                </a:solidFill>
              </a:rPr>
              <a:t>config</a:t>
            </a:r>
            <a:r>
              <a:rPr lang="en-US" altLang="zh-CN" sz="1200" dirty="0">
                <a:solidFill>
                  <a:schemeClr val="tx1"/>
                </a:solidFill>
              </a:rPr>
              <a:t> = </a:t>
            </a:r>
            <a:r>
              <a:rPr lang="en-US" altLang="zh-CN" sz="1200" dirty="0" err="1">
                <a:solidFill>
                  <a:srgbClr val="C00000"/>
                </a:solidFill>
              </a:rPr>
              <a:t>ctxt</a:t>
            </a:r>
            <a:r>
              <a:rPr lang="en-US" altLang="zh-CN" sz="1200" dirty="0" err="1">
                <a:solidFill>
                  <a:schemeClr val="tx1"/>
                </a:solidFill>
              </a:rPr>
              <a:t>.getConfig</a:t>
            </a:r>
            <a:r>
              <a:rPr lang="en-US" altLang="zh-CN" sz="1200" dirty="0">
                <a:solidFill>
                  <a:schemeClr val="tx1"/>
                </a:solidFill>
              </a:rPr>
              <a:t>();</a:t>
            </a:r>
          </a:p>
          <a:p>
            <a:r>
              <a:rPr lang="en-US" altLang="zh-CN" sz="1200" dirty="0">
                <a:solidFill>
                  <a:schemeClr val="tx1"/>
                </a:solidFill>
              </a:rPr>
              <a:t>    </a:t>
            </a:r>
            <a:r>
              <a:rPr lang="en-US" altLang="zh-CN" sz="1200" dirty="0" err="1">
                <a:solidFill>
                  <a:schemeClr val="tx1"/>
                </a:solidFill>
              </a:rPr>
              <a:t>KeyDeserializer</a:t>
            </a:r>
            <a:r>
              <a:rPr lang="en-US" altLang="zh-CN" sz="1200" dirty="0">
                <a:solidFill>
                  <a:schemeClr val="tx1"/>
                </a:solidFill>
              </a:rPr>
              <a:t> </a:t>
            </a:r>
            <a:r>
              <a:rPr lang="en-US" altLang="zh-CN" sz="1200" dirty="0" err="1">
                <a:solidFill>
                  <a:srgbClr val="C00000"/>
                </a:solidFill>
              </a:rPr>
              <a:t>deser</a:t>
            </a:r>
            <a:r>
              <a:rPr lang="en-US" altLang="zh-CN" sz="1200" dirty="0">
                <a:solidFill>
                  <a:schemeClr val="tx1"/>
                </a:solidFill>
              </a:rPr>
              <a:t> = null;</a:t>
            </a:r>
          </a:p>
          <a:p>
            <a:r>
              <a:rPr lang="en-US" altLang="zh-CN" sz="1200" dirty="0">
                <a:solidFill>
                  <a:schemeClr val="tx1"/>
                </a:solidFill>
              </a:rPr>
              <a:t>    if (_</a:t>
            </a:r>
            <a:r>
              <a:rPr lang="en-US" altLang="zh-CN" sz="1200" dirty="0" err="1">
                <a:solidFill>
                  <a:schemeClr val="tx1"/>
                </a:solidFill>
              </a:rPr>
              <a:t>factoryConfig.hasKeyDeserializers</a:t>
            </a:r>
            <a:r>
              <a:rPr lang="en-US" altLang="zh-CN" sz="1200" dirty="0">
                <a:solidFill>
                  <a:schemeClr val="tx1"/>
                </a:solidFill>
              </a:rPr>
              <a:t>()) {</a:t>
            </a:r>
          </a:p>
          <a:p>
            <a:r>
              <a:rPr lang="en-US" altLang="zh-CN" sz="1200" dirty="0">
                <a:solidFill>
                  <a:schemeClr val="tx1"/>
                </a:solidFill>
              </a:rPr>
              <a:t>        </a:t>
            </a:r>
            <a:r>
              <a:rPr lang="en-US" altLang="zh-CN" sz="1200" dirty="0" err="1">
                <a:solidFill>
                  <a:schemeClr val="tx1"/>
                </a:solidFill>
              </a:rPr>
              <a:t>BeanDescription</a:t>
            </a:r>
            <a:r>
              <a:rPr lang="en-US" altLang="zh-CN" sz="1200" dirty="0">
                <a:solidFill>
                  <a:schemeClr val="tx1"/>
                </a:solidFill>
              </a:rPr>
              <a:t> </a:t>
            </a:r>
            <a:r>
              <a:rPr lang="en-US" altLang="zh-CN" sz="1200" dirty="0" err="1">
                <a:solidFill>
                  <a:srgbClr val="C00000"/>
                </a:solidFill>
              </a:rPr>
              <a:t>beanDesc</a:t>
            </a:r>
            <a:r>
              <a:rPr lang="en-US" altLang="zh-CN" sz="1200" dirty="0">
                <a:solidFill>
                  <a:schemeClr val="tx1"/>
                </a:solidFill>
              </a:rPr>
              <a:t> = </a:t>
            </a:r>
            <a:r>
              <a:rPr lang="en-US" altLang="zh-CN" sz="1200" dirty="0" err="1">
                <a:solidFill>
                  <a:srgbClr val="C00000"/>
                </a:solidFill>
              </a:rPr>
              <a:t>config</a:t>
            </a:r>
            <a:r>
              <a:rPr lang="en-US" altLang="zh-CN" sz="1200" dirty="0" err="1">
                <a:solidFill>
                  <a:schemeClr val="tx1"/>
                </a:solidFill>
              </a:rPr>
              <a:t>.introspectClassAnnotations</a:t>
            </a:r>
            <a:r>
              <a:rPr lang="en-US" altLang="zh-CN" sz="1200" dirty="0">
                <a:solidFill>
                  <a:schemeClr val="tx1"/>
                </a:solidFill>
              </a:rPr>
              <a:t>(</a:t>
            </a:r>
            <a:r>
              <a:rPr lang="en-US" altLang="zh-CN" sz="1200" dirty="0" err="1">
                <a:solidFill>
                  <a:schemeClr val="tx1"/>
                </a:solidFill>
              </a:rPr>
              <a:t>type.getRawClass</a:t>
            </a:r>
            <a:r>
              <a:rPr lang="en-US" altLang="zh-CN" sz="1200" dirty="0">
                <a:solidFill>
                  <a:schemeClr val="tx1"/>
                </a:solidFill>
              </a:rPr>
              <a:t>());</a:t>
            </a:r>
          </a:p>
          <a:p>
            <a:r>
              <a:rPr lang="en-US" altLang="zh-CN" sz="1200" dirty="0">
                <a:solidFill>
                  <a:schemeClr val="tx1"/>
                </a:solidFill>
              </a:rPr>
              <a:t>        for (</a:t>
            </a:r>
            <a:r>
              <a:rPr lang="en-US" altLang="zh-CN" sz="1200" dirty="0" err="1">
                <a:solidFill>
                  <a:schemeClr val="tx1"/>
                </a:solidFill>
              </a:rPr>
              <a:t>KeyDeserializers</a:t>
            </a:r>
            <a:r>
              <a:rPr lang="en-US" altLang="zh-CN" sz="1200" dirty="0">
                <a:solidFill>
                  <a:schemeClr val="tx1"/>
                </a:solidFill>
              </a:rPr>
              <a:t> d: _</a:t>
            </a:r>
            <a:r>
              <a:rPr lang="en-US" altLang="zh-CN" sz="1200" dirty="0" err="1">
                <a:solidFill>
                  <a:schemeClr val="tx1"/>
                </a:solidFill>
              </a:rPr>
              <a:t>factoryConfig.keyDeserializers</a:t>
            </a:r>
            <a:r>
              <a:rPr lang="en-US" altLang="zh-CN" sz="1200" dirty="0">
                <a:solidFill>
                  <a:schemeClr val="tx1"/>
                </a:solidFill>
              </a:rPr>
              <a:t>()) {</a:t>
            </a:r>
          </a:p>
          <a:p>
            <a:r>
              <a:rPr lang="en-US" altLang="zh-CN" sz="1200" dirty="0">
                <a:solidFill>
                  <a:schemeClr val="tx1"/>
                </a:solidFill>
              </a:rPr>
              <a:t>            </a:t>
            </a:r>
            <a:r>
              <a:rPr lang="en-US" altLang="zh-CN" sz="1200" dirty="0" err="1">
                <a:solidFill>
                  <a:srgbClr val="C00000"/>
                </a:solidFill>
              </a:rPr>
              <a:t>deser</a:t>
            </a:r>
            <a:r>
              <a:rPr lang="en-US" altLang="zh-CN" sz="1200" dirty="0">
                <a:solidFill>
                  <a:schemeClr val="tx1"/>
                </a:solidFill>
              </a:rPr>
              <a:t> = </a:t>
            </a:r>
            <a:r>
              <a:rPr lang="en-US" altLang="zh-CN" sz="1200" dirty="0" err="1">
                <a:solidFill>
                  <a:schemeClr val="tx1"/>
                </a:solidFill>
              </a:rPr>
              <a:t>d.findKeyDeserializer</a:t>
            </a:r>
            <a:r>
              <a:rPr lang="en-US" altLang="zh-CN" sz="1200" dirty="0">
                <a:solidFill>
                  <a:schemeClr val="tx1"/>
                </a:solidFill>
              </a:rPr>
              <a:t>(</a:t>
            </a:r>
            <a:r>
              <a:rPr lang="en-US" altLang="zh-CN" sz="1200" dirty="0">
                <a:solidFill>
                  <a:srgbClr val="C00000"/>
                </a:solidFill>
              </a:rPr>
              <a:t>type</a:t>
            </a:r>
            <a:r>
              <a:rPr lang="en-US" altLang="zh-CN" sz="1200" dirty="0">
                <a:solidFill>
                  <a:schemeClr val="tx1"/>
                </a:solidFill>
              </a:rPr>
              <a:t>, </a:t>
            </a:r>
            <a:r>
              <a:rPr lang="en-US" altLang="zh-CN" sz="1200" dirty="0">
                <a:solidFill>
                  <a:srgbClr val="C00000"/>
                </a:solidFill>
              </a:rPr>
              <a:t>config</a:t>
            </a:r>
            <a:r>
              <a:rPr lang="en-US" altLang="zh-CN" sz="1200" dirty="0">
                <a:solidFill>
                  <a:schemeClr val="tx1"/>
                </a:solidFill>
              </a:rPr>
              <a:t>, </a:t>
            </a:r>
            <a:r>
              <a:rPr lang="en-US" altLang="zh-CN" sz="1200" dirty="0" err="1">
                <a:solidFill>
                  <a:srgbClr val="C00000"/>
                </a:solidFill>
              </a:rPr>
              <a:t>beanDesc</a:t>
            </a:r>
            <a:r>
              <a:rPr lang="en-US" altLang="zh-CN" sz="1200" dirty="0">
                <a:solidFill>
                  <a:schemeClr val="tx1"/>
                </a:solidFill>
              </a:rPr>
              <a:t>);</a:t>
            </a:r>
          </a:p>
          <a:p>
            <a:r>
              <a:rPr lang="en-US" altLang="zh-CN" sz="1200" dirty="0">
                <a:solidFill>
                  <a:schemeClr val="tx1"/>
                </a:solidFill>
              </a:rPr>
              <a:t>            if (</a:t>
            </a:r>
            <a:r>
              <a:rPr lang="en-US" altLang="zh-CN" sz="1200" dirty="0" err="1">
                <a:solidFill>
                  <a:srgbClr val="C00000"/>
                </a:solidFill>
              </a:rPr>
              <a:t>deser</a:t>
            </a:r>
            <a:r>
              <a:rPr lang="en-US" altLang="zh-CN" sz="1200" dirty="0">
                <a:solidFill>
                  <a:schemeClr val="tx1"/>
                </a:solidFill>
              </a:rPr>
              <a:t> != null) {</a:t>
            </a:r>
          </a:p>
          <a:p>
            <a:r>
              <a:rPr lang="en-US" altLang="zh-CN" sz="1200" dirty="0">
                <a:solidFill>
                  <a:schemeClr val="tx1"/>
                </a:solidFill>
              </a:rPr>
              <a:t>                break;</a:t>
            </a:r>
          </a:p>
          <a:p>
            <a:r>
              <a:rPr lang="en-US" altLang="zh-CN" sz="1200" dirty="0">
                <a:solidFill>
                  <a:schemeClr val="tx1"/>
                </a:solidFill>
              </a:rPr>
              <a:t>            }</a:t>
            </a:r>
          </a:p>
          <a:p>
            <a:r>
              <a:rPr lang="en-US" altLang="zh-CN" sz="1200" dirty="0">
                <a:solidFill>
                  <a:schemeClr val="tx1"/>
                </a:solidFill>
              </a:rPr>
              <a:t>        }</a:t>
            </a:r>
          </a:p>
          <a:p>
            <a:r>
              <a:rPr lang="en-US" altLang="zh-CN" sz="1200" dirty="0">
                <a:solidFill>
                  <a:schemeClr val="tx1"/>
                </a:solidFill>
              </a:rPr>
              <a:t>    }</a:t>
            </a:r>
          </a:p>
          <a:p>
            <a:r>
              <a:rPr lang="en-US" altLang="zh-CN" sz="1200" dirty="0">
                <a:solidFill>
                  <a:schemeClr val="tx1"/>
                </a:solidFill>
              </a:rPr>
              <a:t>    // the only non-standard thing is this:</a:t>
            </a:r>
          </a:p>
          <a:p>
            <a:r>
              <a:rPr lang="en-US" altLang="zh-CN" sz="1200" dirty="0">
                <a:solidFill>
                  <a:schemeClr val="tx1"/>
                </a:solidFill>
              </a:rPr>
              <a:t>    if (</a:t>
            </a:r>
            <a:r>
              <a:rPr lang="en-US" altLang="zh-CN" sz="1200" dirty="0" err="1">
                <a:solidFill>
                  <a:srgbClr val="C00000"/>
                </a:solidFill>
              </a:rPr>
              <a:t>deser</a:t>
            </a:r>
            <a:r>
              <a:rPr lang="en-US" altLang="zh-CN" sz="1200" dirty="0">
                <a:solidFill>
                  <a:schemeClr val="tx1"/>
                </a:solidFill>
              </a:rPr>
              <a:t> == null) {</a:t>
            </a:r>
          </a:p>
          <a:p>
            <a:r>
              <a:rPr lang="en-US" altLang="zh-CN" sz="1200" dirty="0">
                <a:solidFill>
                  <a:schemeClr val="tx1"/>
                </a:solidFill>
              </a:rPr>
              <a:t>        if (</a:t>
            </a:r>
            <a:r>
              <a:rPr lang="en-US" altLang="zh-CN" sz="1200" dirty="0" err="1">
                <a:solidFill>
                  <a:srgbClr val="C00000"/>
                </a:solidFill>
              </a:rPr>
              <a:t>type</a:t>
            </a:r>
            <a:r>
              <a:rPr lang="en-US" altLang="zh-CN" sz="1200" dirty="0" err="1">
                <a:solidFill>
                  <a:schemeClr val="tx1"/>
                </a:solidFill>
              </a:rPr>
              <a:t>.isEnumType</a:t>
            </a:r>
            <a:r>
              <a:rPr lang="en-US" altLang="zh-CN" sz="1200" dirty="0">
                <a:solidFill>
                  <a:schemeClr val="tx1"/>
                </a:solidFill>
              </a:rPr>
              <a:t>()) {</a:t>
            </a:r>
          </a:p>
          <a:p>
            <a:r>
              <a:rPr lang="en-US" altLang="zh-CN" sz="1200" dirty="0">
                <a:solidFill>
                  <a:schemeClr val="tx1"/>
                </a:solidFill>
              </a:rPr>
              <a:t>            </a:t>
            </a:r>
            <a:r>
              <a:rPr lang="en-US" altLang="zh-CN" sz="1200" dirty="0" err="1">
                <a:solidFill>
                  <a:srgbClr val="C00000"/>
                </a:solidFill>
              </a:rPr>
              <a:t>deser</a:t>
            </a:r>
            <a:r>
              <a:rPr lang="en-US" altLang="zh-CN" sz="1200" dirty="0">
                <a:solidFill>
                  <a:schemeClr val="tx1"/>
                </a:solidFill>
              </a:rPr>
              <a:t> = _</a:t>
            </a:r>
            <a:r>
              <a:rPr lang="en-US" altLang="zh-CN" sz="1200" dirty="0" err="1">
                <a:solidFill>
                  <a:schemeClr val="tx1"/>
                </a:solidFill>
              </a:rPr>
              <a:t>createEnumKeyDeserializer</a:t>
            </a:r>
            <a:r>
              <a:rPr lang="en-US" altLang="zh-CN" sz="1200" dirty="0">
                <a:solidFill>
                  <a:schemeClr val="tx1"/>
                </a:solidFill>
              </a:rPr>
              <a:t>(</a:t>
            </a:r>
            <a:r>
              <a:rPr lang="en-US" altLang="zh-CN" sz="1200" dirty="0" err="1">
                <a:solidFill>
                  <a:srgbClr val="C00000"/>
                </a:solidFill>
              </a:rPr>
              <a:t>ctxt</a:t>
            </a:r>
            <a:r>
              <a:rPr lang="en-US" altLang="zh-CN" sz="1200" dirty="0">
                <a:solidFill>
                  <a:schemeClr val="tx1"/>
                </a:solidFill>
              </a:rPr>
              <a:t>, </a:t>
            </a:r>
            <a:r>
              <a:rPr lang="en-US" altLang="zh-CN" sz="1200" dirty="0">
                <a:solidFill>
                  <a:srgbClr val="C00000"/>
                </a:solidFill>
              </a:rPr>
              <a:t>type</a:t>
            </a:r>
            <a:r>
              <a:rPr lang="en-US" altLang="zh-CN" sz="1200" dirty="0">
                <a:solidFill>
                  <a:schemeClr val="tx1"/>
                </a:solidFill>
              </a:rPr>
              <a:t>);</a:t>
            </a:r>
          </a:p>
          <a:p>
            <a:r>
              <a:rPr lang="en-US" altLang="zh-CN" sz="1200" dirty="0">
                <a:solidFill>
                  <a:schemeClr val="tx1"/>
                </a:solidFill>
              </a:rPr>
              <a:t>        } else {</a:t>
            </a:r>
          </a:p>
          <a:p>
            <a:r>
              <a:rPr lang="en-US" altLang="zh-CN" sz="1200" dirty="0">
                <a:solidFill>
                  <a:schemeClr val="tx1"/>
                </a:solidFill>
              </a:rPr>
              <a:t>            </a:t>
            </a:r>
            <a:r>
              <a:rPr lang="en-US" altLang="zh-CN" sz="1200" dirty="0" err="1">
                <a:solidFill>
                  <a:srgbClr val="C00000"/>
                </a:solidFill>
              </a:rPr>
              <a:t>deser</a:t>
            </a:r>
            <a:r>
              <a:rPr lang="en-US" altLang="zh-CN" sz="1200" dirty="0">
                <a:solidFill>
                  <a:schemeClr val="tx1"/>
                </a:solidFill>
              </a:rPr>
              <a:t> = </a:t>
            </a:r>
            <a:r>
              <a:rPr lang="en-US" altLang="zh-CN" sz="1200" dirty="0" err="1">
                <a:solidFill>
                  <a:schemeClr val="tx1"/>
                </a:solidFill>
              </a:rPr>
              <a:t>StdKeyDeserializers.findStringBasedKeyDeserializer</a:t>
            </a:r>
            <a:r>
              <a:rPr lang="en-US" altLang="zh-CN" sz="1200" dirty="0">
                <a:solidFill>
                  <a:schemeClr val="tx1"/>
                </a:solidFill>
              </a:rPr>
              <a:t>(</a:t>
            </a:r>
            <a:r>
              <a:rPr lang="en-US" altLang="zh-CN" sz="1200" dirty="0">
                <a:solidFill>
                  <a:srgbClr val="C00000"/>
                </a:solidFill>
              </a:rPr>
              <a:t>config</a:t>
            </a:r>
            <a:r>
              <a:rPr lang="en-US" altLang="zh-CN" sz="1200" dirty="0">
                <a:solidFill>
                  <a:schemeClr val="tx1"/>
                </a:solidFill>
              </a:rPr>
              <a:t>, </a:t>
            </a:r>
            <a:r>
              <a:rPr lang="en-US" altLang="zh-CN" sz="1200" dirty="0">
                <a:solidFill>
                  <a:srgbClr val="C00000"/>
                </a:solidFill>
              </a:rPr>
              <a:t>type</a:t>
            </a:r>
            <a:r>
              <a:rPr lang="en-US" altLang="zh-CN" sz="1200" dirty="0">
                <a:solidFill>
                  <a:schemeClr val="tx1"/>
                </a:solidFill>
              </a:rPr>
              <a:t>);</a:t>
            </a:r>
          </a:p>
          <a:p>
            <a:r>
              <a:rPr lang="en-US" altLang="zh-CN" sz="1200" dirty="0">
                <a:solidFill>
                  <a:schemeClr val="tx1"/>
                </a:solidFill>
              </a:rPr>
              <a:t>        }</a:t>
            </a:r>
          </a:p>
          <a:p>
            <a:r>
              <a:rPr lang="en-US" altLang="zh-CN" sz="1200" dirty="0">
                <a:solidFill>
                  <a:schemeClr val="tx1"/>
                </a:solidFill>
              </a:rPr>
              <a:t>    }</a:t>
            </a:r>
          </a:p>
          <a:p>
            <a:r>
              <a:rPr lang="en-US" altLang="zh-CN" sz="1200" dirty="0">
                <a:solidFill>
                  <a:schemeClr val="tx1"/>
                </a:solidFill>
              </a:rPr>
              <a:t>    // and then post-processing</a:t>
            </a:r>
          </a:p>
          <a:p>
            <a:r>
              <a:rPr lang="en-US" altLang="zh-CN" sz="1200" dirty="0">
                <a:solidFill>
                  <a:schemeClr val="tx1"/>
                </a:solidFill>
              </a:rPr>
              <a:t>    if (</a:t>
            </a:r>
            <a:r>
              <a:rPr lang="en-US" altLang="zh-CN" sz="1200" dirty="0" err="1">
                <a:solidFill>
                  <a:srgbClr val="C00000"/>
                </a:solidFill>
              </a:rPr>
              <a:t>deser</a:t>
            </a:r>
            <a:r>
              <a:rPr lang="en-US" altLang="zh-CN" sz="1200" dirty="0">
                <a:solidFill>
                  <a:schemeClr val="tx1"/>
                </a:solidFill>
              </a:rPr>
              <a:t> != null) {</a:t>
            </a:r>
          </a:p>
          <a:p>
            <a:r>
              <a:rPr lang="en-US" altLang="zh-CN" sz="1200" dirty="0">
                <a:solidFill>
                  <a:schemeClr val="tx1"/>
                </a:solidFill>
              </a:rPr>
              <a:t>        if (_</a:t>
            </a:r>
            <a:r>
              <a:rPr lang="en-US" altLang="zh-CN" sz="1200" dirty="0" err="1">
                <a:solidFill>
                  <a:schemeClr val="tx1"/>
                </a:solidFill>
              </a:rPr>
              <a:t>factoryConfig.hasDeserializerModifiers</a:t>
            </a:r>
            <a:r>
              <a:rPr lang="en-US" altLang="zh-CN" sz="1200" dirty="0">
                <a:solidFill>
                  <a:schemeClr val="tx1"/>
                </a:solidFill>
              </a:rPr>
              <a:t>()) {</a:t>
            </a:r>
          </a:p>
          <a:p>
            <a:r>
              <a:rPr lang="en-US" altLang="zh-CN" sz="1200" dirty="0">
                <a:solidFill>
                  <a:schemeClr val="tx1"/>
                </a:solidFill>
              </a:rPr>
              <a:t>            for (</a:t>
            </a:r>
            <a:r>
              <a:rPr lang="en-US" altLang="zh-CN" sz="1200" dirty="0" err="1">
                <a:solidFill>
                  <a:schemeClr val="tx1"/>
                </a:solidFill>
              </a:rPr>
              <a:t>BeanDeserializerModifier</a:t>
            </a:r>
            <a:r>
              <a:rPr lang="en-US" altLang="zh-CN" sz="1200" dirty="0">
                <a:solidFill>
                  <a:schemeClr val="tx1"/>
                </a:solidFill>
              </a:rPr>
              <a:t> mod: _</a:t>
            </a:r>
            <a:r>
              <a:rPr lang="en-US" altLang="zh-CN" sz="1200" dirty="0" err="1">
                <a:solidFill>
                  <a:schemeClr val="tx1"/>
                </a:solidFill>
              </a:rPr>
              <a:t>factoryConfig.deserializerModifiers</a:t>
            </a:r>
            <a:r>
              <a:rPr lang="en-US" altLang="zh-CN" sz="1200" dirty="0">
                <a:solidFill>
                  <a:schemeClr val="tx1"/>
                </a:solidFill>
              </a:rPr>
              <a:t>()) {</a:t>
            </a:r>
          </a:p>
          <a:p>
            <a:r>
              <a:rPr lang="en-US" altLang="zh-CN" sz="1200" dirty="0">
                <a:solidFill>
                  <a:schemeClr val="tx1"/>
                </a:solidFill>
              </a:rPr>
              <a:t>                </a:t>
            </a:r>
            <a:r>
              <a:rPr lang="en-US" altLang="zh-CN" sz="1200" dirty="0" err="1">
                <a:solidFill>
                  <a:srgbClr val="C00000"/>
                </a:solidFill>
              </a:rPr>
              <a:t>deser</a:t>
            </a:r>
            <a:r>
              <a:rPr lang="en-US" altLang="zh-CN" sz="1200" dirty="0">
                <a:solidFill>
                  <a:schemeClr val="tx1"/>
                </a:solidFill>
              </a:rPr>
              <a:t> = </a:t>
            </a:r>
            <a:r>
              <a:rPr lang="en-US" altLang="zh-CN" sz="1200" dirty="0" err="1">
                <a:solidFill>
                  <a:schemeClr val="tx1"/>
                </a:solidFill>
              </a:rPr>
              <a:t>mod.modifyKeyDeserializer</a:t>
            </a:r>
            <a:r>
              <a:rPr lang="en-US" altLang="zh-CN" sz="1200" dirty="0">
                <a:solidFill>
                  <a:schemeClr val="tx1"/>
                </a:solidFill>
              </a:rPr>
              <a:t>(</a:t>
            </a:r>
            <a:r>
              <a:rPr lang="en-US" altLang="zh-CN" sz="1200" dirty="0">
                <a:solidFill>
                  <a:srgbClr val="C00000"/>
                </a:solidFill>
              </a:rPr>
              <a:t>config</a:t>
            </a:r>
            <a:r>
              <a:rPr lang="en-US" altLang="zh-CN" sz="1200" dirty="0">
                <a:solidFill>
                  <a:schemeClr val="tx1"/>
                </a:solidFill>
              </a:rPr>
              <a:t>, </a:t>
            </a:r>
            <a:r>
              <a:rPr lang="en-US" altLang="zh-CN" sz="1200" dirty="0">
                <a:solidFill>
                  <a:srgbClr val="C00000"/>
                </a:solidFill>
              </a:rPr>
              <a:t>type</a:t>
            </a:r>
            <a:r>
              <a:rPr lang="en-US" altLang="zh-CN" sz="1200" dirty="0">
                <a:solidFill>
                  <a:schemeClr val="tx1"/>
                </a:solidFill>
              </a:rPr>
              <a:t>, </a:t>
            </a:r>
            <a:r>
              <a:rPr lang="en-US" altLang="zh-CN" sz="1200" dirty="0" err="1">
                <a:solidFill>
                  <a:srgbClr val="C00000"/>
                </a:solidFill>
              </a:rPr>
              <a:t>deser</a:t>
            </a:r>
            <a:r>
              <a:rPr lang="en-US" altLang="zh-CN" sz="1200" dirty="0">
                <a:solidFill>
                  <a:schemeClr val="tx1"/>
                </a:solidFill>
              </a:rPr>
              <a:t>);</a:t>
            </a:r>
          </a:p>
          <a:p>
            <a:r>
              <a:rPr lang="en-US" altLang="zh-CN" sz="1200" dirty="0">
                <a:solidFill>
                  <a:schemeClr val="tx1"/>
                </a:solidFill>
              </a:rPr>
              <a:t>            }</a:t>
            </a:r>
          </a:p>
          <a:p>
            <a:r>
              <a:rPr lang="en-US" altLang="zh-CN" sz="1200" dirty="0">
                <a:solidFill>
                  <a:schemeClr val="tx1"/>
                </a:solidFill>
              </a:rPr>
              <a:t>        }</a:t>
            </a:r>
          </a:p>
          <a:p>
            <a:r>
              <a:rPr lang="en-US" altLang="zh-CN" sz="1200" dirty="0">
                <a:solidFill>
                  <a:schemeClr val="tx1"/>
                </a:solidFill>
              </a:rPr>
              <a:t>    }</a:t>
            </a:r>
          </a:p>
          <a:p>
            <a:r>
              <a:rPr lang="en-US" altLang="zh-CN" sz="1200" dirty="0">
                <a:solidFill>
                  <a:schemeClr val="tx1"/>
                </a:solidFill>
              </a:rPr>
              <a:t>    return </a:t>
            </a:r>
            <a:r>
              <a:rPr lang="en-US" altLang="zh-CN" sz="1200" dirty="0" err="1">
                <a:solidFill>
                  <a:srgbClr val="C00000"/>
                </a:solidFill>
              </a:rPr>
              <a:t>deser</a:t>
            </a:r>
            <a:r>
              <a:rPr lang="en-US" altLang="zh-CN" sz="1200" dirty="0">
                <a:solidFill>
                  <a:schemeClr val="tx1"/>
                </a:solidFill>
              </a:rPr>
              <a:t>;</a:t>
            </a:r>
          </a:p>
          <a:p>
            <a:r>
              <a:rPr lang="en-US" altLang="zh-CN" sz="1200" dirty="0">
                <a:solidFill>
                  <a:schemeClr val="tx1"/>
                </a:solidFill>
              </a:rPr>
              <a:t>}</a:t>
            </a:r>
            <a:endParaRPr lang="zh-CN" altLang="en-US" sz="1200" dirty="0">
              <a:solidFill>
                <a:schemeClr val="tx1"/>
              </a:solidFill>
            </a:endParaRPr>
          </a:p>
        </p:txBody>
      </p:sp>
    </p:spTree>
    <p:extLst>
      <p:ext uri="{BB962C8B-B14F-4D97-AF65-F5344CB8AC3E}">
        <p14:creationId xmlns:p14="http://schemas.microsoft.com/office/powerpoint/2010/main" val="442182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A6027-D31B-78F7-0C0C-57FD38C5FA91}"/>
              </a:ext>
            </a:extLst>
          </p:cNvPr>
          <p:cNvSpPr>
            <a:spLocks noGrp="1"/>
          </p:cNvSpPr>
          <p:nvPr>
            <p:ph type="title"/>
          </p:nvPr>
        </p:nvSpPr>
        <p:spPr/>
        <p:txBody>
          <a:bodyPr/>
          <a:lstStyle/>
          <a:p>
            <a:r>
              <a:rPr lang="en-US" altLang="zh-CN" dirty="0"/>
              <a:t>Findings: Correction of masked values</a:t>
            </a:r>
            <a:endParaRPr lang="zh-CN" altLang="en-US" dirty="0"/>
          </a:p>
        </p:txBody>
      </p:sp>
      <p:sp>
        <p:nvSpPr>
          <p:cNvPr id="3" name="内容占位符 2">
            <a:extLst>
              <a:ext uri="{FF2B5EF4-FFF2-40B4-BE49-F238E27FC236}">
                <a16:creationId xmlns:a16="http://schemas.microsoft.com/office/drawing/2014/main" id="{86F26AD6-4860-F737-AC81-5B81763F74AE}"/>
              </a:ext>
            </a:extLst>
          </p:cNvPr>
          <p:cNvSpPr>
            <a:spLocks noGrp="1"/>
          </p:cNvSpPr>
          <p:nvPr>
            <p:ph idx="1"/>
          </p:nvPr>
        </p:nvSpPr>
        <p:spPr>
          <a:xfrm>
            <a:off x="1009926" y="25667"/>
            <a:ext cx="10172148" cy="4114800"/>
          </a:xfrm>
        </p:spPr>
        <p:txBody>
          <a:bodyPr/>
          <a:lstStyle/>
          <a:p>
            <a:pPr>
              <a:buFont typeface="Arial" panose="020B0604020202020204" pitchFamily="34" charset="0"/>
              <a:buChar char="•"/>
            </a:pPr>
            <a:r>
              <a:rPr lang="en-US" altLang="zh-CN" dirty="0">
                <a:solidFill>
                  <a:schemeClr val="tx1"/>
                </a:solidFill>
              </a:rPr>
              <a:t>This is the answer provided by GPT for Cigar Approach 1:</a:t>
            </a:r>
          </a:p>
          <a:p>
            <a:r>
              <a:rPr lang="en-US" altLang="zh-CN" sz="1200" dirty="0">
                <a:solidFill>
                  <a:schemeClr val="tx1"/>
                </a:solidFill>
              </a:rPr>
              <a:t>public </a:t>
            </a:r>
            <a:r>
              <a:rPr lang="en-US" altLang="zh-CN" sz="1200" dirty="0" err="1">
                <a:solidFill>
                  <a:schemeClr val="tx1"/>
                </a:solidFill>
              </a:rPr>
              <a:t>KeyDeserializer</a:t>
            </a:r>
            <a:r>
              <a:rPr lang="en-US" altLang="zh-CN" sz="1200" dirty="0">
                <a:solidFill>
                  <a:schemeClr val="tx1"/>
                </a:solidFill>
              </a:rPr>
              <a:t> </a:t>
            </a:r>
            <a:r>
              <a:rPr lang="en-US" altLang="zh-CN" sz="1200" dirty="0" err="1">
                <a:solidFill>
                  <a:srgbClr val="0070C0"/>
                </a:solidFill>
              </a:rPr>
              <a:t>createKeyDeserializer</a:t>
            </a:r>
            <a:r>
              <a:rPr lang="en-US" altLang="zh-CN" sz="1200" dirty="0">
                <a:solidFill>
                  <a:schemeClr val="tx1"/>
                </a:solidFill>
              </a:rPr>
              <a:t>(</a:t>
            </a:r>
            <a:r>
              <a:rPr lang="en-US" altLang="zh-CN" sz="1200" dirty="0" err="1">
                <a:solidFill>
                  <a:schemeClr val="tx1"/>
                </a:solidFill>
              </a:rPr>
              <a:t>DeserializationContext</a:t>
            </a:r>
            <a:r>
              <a:rPr lang="en-US" altLang="zh-CN" sz="1200" dirty="0">
                <a:solidFill>
                  <a:schemeClr val="tx1"/>
                </a:solidFill>
              </a:rPr>
              <a:t> </a:t>
            </a:r>
            <a:r>
              <a:rPr lang="en-US" altLang="zh-CN" sz="1200" dirty="0" err="1">
                <a:solidFill>
                  <a:srgbClr val="C00000"/>
                </a:solidFill>
              </a:rPr>
              <a:t>ctxt</a:t>
            </a:r>
            <a:r>
              <a:rPr lang="en-US" altLang="zh-CN" sz="1200" dirty="0">
                <a:solidFill>
                  <a:schemeClr val="tx1"/>
                </a:solidFill>
              </a:rPr>
              <a:t>, </a:t>
            </a:r>
            <a:r>
              <a:rPr lang="en-US" altLang="zh-CN" sz="1200" dirty="0" err="1">
                <a:solidFill>
                  <a:schemeClr val="tx1"/>
                </a:solidFill>
              </a:rPr>
              <a:t>JavaType</a:t>
            </a:r>
            <a:r>
              <a:rPr lang="en-US" altLang="zh-CN" sz="1200" dirty="0">
                <a:solidFill>
                  <a:schemeClr val="tx1"/>
                </a:solidFill>
              </a:rPr>
              <a:t> </a:t>
            </a:r>
            <a:r>
              <a:rPr lang="en-US" altLang="zh-CN" sz="1200" dirty="0">
                <a:solidFill>
                  <a:srgbClr val="C00000"/>
                </a:solidFill>
              </a:rPr>
              <a:t>type</a:t>
            </a:r>
            <a:r>
              <a:rPr lang="en-US" altLang="zh-CN" sz="1200" dirty="0">
                <a:solidFill>
                  <a:schemeClr val="tx1"/>
                </a:solidFill>
              </a:rPr>
              <a:t>) throws </a:t>
            </a:r>
            <a:r>
              <a:rPr lang="en-US" altLang="zh-CN" sz="1200" dirty="0" err="1">
                <a:solidFill>
                  <a:schemeClr val="tx1"/>
                </a:solidFill>
              </a:rPr>
              <a:t>JsonMappingException</a:t>
            </a:r>
            <a:r>
              <a:rPr lang="en-US" altLang="zh-CN" sz="1200" dirty="0">
                <a:solidFill>
                  <a:schemeClr val="tx1"/>
                </a:solidFill>
              </a:rPr>
              <a:t> {</a:t>
            </a:r>
          </a:p>
          <a:p>
            <a:r>
              <a:rPr lang="en-US" altLang="zh-CN" sz="1200" dirty="0">
                <a:solidFill>
                  <a:schemeClr val="tx1"/>
                </a:solidFill>
              </a:rPr>
              <a:t>    final </a:t>
            </a:r>
            <a:r>
              <a:rPr lang="en-US" altLang="zh-CN" sz="1200" dirty="0" err="1">
                <a:solidFill>
                  <a:schemeClr val="tx1"/>
                </a:solidFill>
              </a:rPr>
              <a:t>DeserializationConfig</a:t>
            </a:r>
            <a:r>
              <a:rPr lang="en-US" altLang="zh-CN" sz="1200" dirty="0">
                <a:solidFill>
                  <a:schemeClr val="tx1"/>
                </a:solidFill>
              </a:rPr>
              <a:t> </a:t>
            </a:r>
            <a:r>
              <a:rPr lang="en-US" altLang="zh-CN" sz="1200" dirty="0">
                <a:solidFill>
                  <a:srgbClr val="C00000"/>
                </a:solidFill>
              </a:rPr>
              <a:t>config</a:t>
            </a:r>
            <a:r>
              <a:rPr lang="en-US" altLang="zh-CN" sz="1200" dirty="0">
                <a:solidFill>
                  <a:schemeClr val="tx1"/>
                </a:solidFill>
              </a:rPr>
              <a:t> = </a:t>
            </a:r>
            <a:r>
              <a:rPr lang="en-US" altLang="zh-CN" sz="1200" dirty="0" err="1">
                <a:solidFill>
                  <a:srgbClr val="C00000"/>
                </a:solidFill>
              </a:rPr>
              <a:t>ctxt</a:t>
            </a:r>
            <a:r>
              <a:rPr lang="en-US" altLang="zh-CN" sz="1200" dirty="0" err="1">
                <a:solidFill>
                  <a:schemeClr val="tx1"/>
                </a:solidFill>
              </a:rPr>
              <a:t>.getConfig</a:t>
            </a:r>
            <a:r>
              <a:rPr lang="en-US" altLang="zh-CN" sz="1200" dirty="0">
                <a:solidFill>
                  <a:schemeClr val="tx1"/>
                </a:solidFill>
              </a:rPr>
              <a:t>();</a:t>
            </a:r>
          </a:p>
          <a:p>
            <a:r>
              <a:rPr lang="en-US" altLang="zh-CN" sz="1200" dirty="0">
                <a:solidFill>
                  <a:schemeClr val="tx1"/>
                </a:solidFill>
              </a:rPr>
              <a:t>    </a:t>
            </a:r>
            <a:r>
              <a:rPr lang="en-US" altLang="zh-CN" sz="1200" dirty="0" err="1">
                <a:solidFill>
                  <a:schemeClr val="tx1"/>
                </a:solidFill>
              </a:rPr>
              <a:t>KeyDeserializer</a:t>
            </a:r>
            <a:r>
              <a:rPr lang="en-US" altLang="zh-CN" sz="1200" dirty="0">
                <a:solidFill>
                  <a:schemeClr val="tx1"/>
                </a:solidFill>
              </a:rPr>
              <a:t> </a:t>
            </a:r>
            <a:r>
              <a:rPr lang="en-US" altLang="zh-CN" sz="1200" dirty="0" err="1">
                <a:solidFill>
                  <a:srgbClr val="C00000"/>
                </a:solidFill>
              </a:rPr>
              <a:t>deser</a:t>
            </a:r>
            <a:r>
              <a:rPr lang="en-US" altLang="zh-CN" sz="1200" dirty="0">
                <a:solidFill>
                  <a:schemeClr val="tx1"/>
                </a:solidFill>
              </a:rPr>
              <a:t> = null;</a:t>
            </a:r>
          </a:p>
          <a:p>
            <a:r>
              <a:rPr lang="en-US" altLang="zh-CN" sz="1200" dirty="0">
                <a:solidFill>
                  <a:schemeClr val="tx1"/>
                </a:solidFill>
              </a:rPr>
              <a:t>    if (_</a:t>
            </a:r>
            <a:r>
              <a:rPr lang="en-US" altLang="zh-CN" sz="1200" dirty="0" err="1">
                <a:solidFill>
                  <a:schemeClr val="tx1"/>
                </a:solidFill>
              </a:rPr>
              <a:t>factoryConfig.hasKeyDeserializers</a:t>
            </a:r>
            <a:r>
              <a:rPr lang="en-US" altLang="zh-CN" sz="1200" dirty="0">
                <a:solidFill>
                  <a:schemeClr val="tx1"/>
                </a:solidFill>
              </a:rPr>
              <a:t>()) {</a:t>
            </a:r>
          </a:p>
          <a:p>
            <a:r>
              <a:rPr lang="en-US" altLang="zh-CN" sz="1200" dirty="0">
                <a:solidFill>
                  <a:schemeClr val="tx1"/>
                </a:solidFill>
              </a:rPr>
              <a:t>        </a:t>
            </a:r>
            <a:r>
              <a:rPr lang="en-US" altLang="zh-CN" sz="1200" dirty="0" err="1">
                <a:solidFill>
                  <a:schemeClr val="tx1"/>
                </a:solidFill>
              </a:rPr>
              <a:t>BeanDescription</a:t>
            </a:r>
            <a:r>
              <a:rPr lang="en-US" altLang="zh-CN" sz="1200" dirty="0">
                <a:solidFill>
                  <a:schemeClr val="tx1"/>
                </a:solidFill>
              </a:rPr>
              <a:t> </a:t>
            </a:r>
            <a:r>
              <a:rPr lang="en-US" altLang="zh-CN" sz="1200" dirty="0" err="1">
                <a:solidFill>
                  <a:srgbClr val="C00000"/>
                </a:solidFill>
              </a:rPr>
              <a:t>beanDesc</a:t>
            </a:r>
            <a:r>
              <a:rPr lang="en-US" altLang="zh-CN" sz="1200" dirty="0">
                <a:solidFill>
                  <a:schemeClr val="tx1"/>
                </a:solidFill>
              </a:rPr>
              <a:t> = </a:t>
            </a:r>
            <a:r>
              <a:rPr lang="en-US" altLang="zh-CN" sz="1200" dirty="0" err="1">
                <a:solidFill>
                  <a:srgbClr val="C00000"/>
                </a:solidFill>
              </a:rPr>
              <a:t>config</a:t>
            </a:r>
            <a:r>
              <a:rPr lang="en-US" altLang="zh-CN" sz="1200" dirty="0" err="1">
                <a:solidFill>
                  <a:schemeClr val="tx1"/>
                </a:solidFill>
              </a:rPr>
              <a:t>.introspectClassAnnotations</a:t>
            </a:r>
            <a:r>
              <a:rPr lang="en-US" altLang="zh-CN" sz="1200" dirty="0">
                <a:solidFill>
                  <a:schemeClr val="tx1"/>
                </a:solidFill>
              </a:rPr>
              <a:t>(</a:t>
            </a:r>
            <a:r>
              <a:rPr lang="en-US" altLang="zh-CN" sz="1200" dirty="0" err="1">
                <a:solidFill>
                  <a:schemeClr val="tx1"/>
                </a:solidFill>
              </a:rPr>
              <a:t>type.getRawClass</a:t>
            </a:r>
            <a:r>
              <a:rPr lang="en-US" altLang="zh-CN" sz="1200" dirty="0">
                <a:solidFill>
                  <a:schemeClr val="tx1"/>
                </a:solidFill>
              </a:rPr>
              <a:t>());</a:t>
            </a:r>
          </a:p>
          <a:p>
            <a:r>
              <a:rPr lang="en-US" altLang="zh-CN" sz="1200" dirty="0">
                <a:solidFill>
                  <a:schemeClr val="tx1"/>
                </a:solidFill>
              </a:rPr>
              <a:t>        for (</a:t>
            </a:r>
            <a:r>
              <a:rPr lang="en-US" altLang="zh-CN" sz="1200" dirty="0" err="1">
                <a:solidFill>
                  <a:schemeClr val="tx1"/>
                </a:solidFill>
              </a:rPr>
              <a:t>KeyDeserializers</a:t>
            </a:r>
            <a:r>
              <a:rPr lang="en-US" altLang="zh-CN" sz="1200" dirty="0">
                <a:solidFill>
                  <a:schemeClr val="tx1"/>
                </a:solidFill>
              </a:rPr>
              <a:t> d: _</a:t>
            </a:r>
            <a:r>
              <a:rPr lang="en-US" altLang="zh-CN" sz="1200" dirty="0" err="1">
                <a:solidFill>
                  <a:schemeClr val="tx1"/>
                </a:solidFill>
              </a:rPr>
              <a:t>factoryConfig.keyDeserializers</a:t>
            </a:r>
            <a:r>
              <a:rPr lang="en-US" altLang="zh-CN" sz="1200" dirty="0">
                <a:solidFill>
                  <a:schemeClr val="tx1"/>
                </a:solidFill>
              </a:rPr>
              <a:t>()) {</a:t>
            </a:r>
          </a:p>
          <a:p>
            <a:r>
              <a:rPr lang="en-US" altLang="zh-CN" sz="1200" dirty="0">
                <a:solidFill>
                  <a:schemeClr val="tx1"/>
                </a:solidFill>
              </a:rPr>
              <a:t>            </a:t>
            </a:r>
            <a:r>
              <a:rPr lang="en-US" altLang="zh-CN" sz="1200" dirty="0" err="1">
                <a:solidFill>
                  <a:srgbClr val="C00000"/>
                </a:solidFill>
              </a:rPr>
              <a:t>deser</a:t>
            </a:r>
            <a:r>
              <a:rPr lang="en-US" altLang="zh-CN" sz="1200" dirty="0">
                <a:solidFill>
                  <a:schemeClr val="tx1"/>
                </a:solidFill>
              </a:rPr>
              <a:t> = </a:t>
            </a:r>
            <a:r>
              <a:rPr lang="en-US" altLang="zh-CN" sz="1200" dirty="0" err="1">
                <a:solidFill>
                  <a:schemeClr val="tx1"/>
                </a:solidFill>
              </a:rPr>
              <a:t>d.findKeyDeserializer</a:t>
            </a:r>
            <a:r>
              <a:rPr lang="en-US" altLang="zh-CN" sz="1200" dirty="0">
                <a:solidFill>
                  <a:schemeClr val="tx1"/>
                </a:solidFill>
              </a:rPr>
              <a:t>(</a:t>
            </a:r>
            <a:r>
              <a:rPr lang="en-US" altLang="zh-CN" sz="1200" dirty="0">
                <a:solidFill>
                  <a:srgbClr val="C00000"/>
                </a:solidFill>
              </a:rPr>
              <a:t>type</a:t>
            </a:r>
            <a:r>
              <a:rPr lang="en-US" altLang="zh-CN" sz="1200" dirty="0">
                <a:solidFill>
                  <a:schemeClr val="tx1"/>
                </a:solidFill>
              </a:rPr>
              <a:t>, </a:t>
            </a:r>
            <a:r>
              <a:rPr lang="en-US" altLang="zh-CN" sz="1200" dirty="0">
                <a:solidFill>
                  <a:srgbClr val="C00000"/>
                </a:solidFill>
              </a:rPr>
              <a:t>config</a:t>
            </a:r>
            <a:r>
              <a:rPr lang="en-US" altLang="zh-CN" sz="1200" dirty="0">
                <a:solidFill>
                  <a:schemeClr val="tx1"/>
                </a:solidFill>
              </a:rPr>
              <a:t>, </a:t>
            </a:r>
            <a:r>
              <a:rPr lang="en-US" altLang="zh-CN" sz="1200" dirty="0" err="1">
                <a:solidFill>
                  <a:srgbClr val="C00000"/>
                </a:solidFill>
              </a:rPr>
              <a:t>beanDesc</a:t>
            </a:r>
            <a:r>
              <a:rPr lang="en-US" altLang="zh-CN" sz="1200" dirty="0">
                <a:solidFill>
                  <a:schemeClr val="tx1"/>
                </a:solidFill>
              </a:rPr>
              <a:t>);</a:t>
            </a:r>
          </a:p>
          <a:p>
            <a:r>
              <a:rPr lang="en-US" altLang="zh-CN" sz="1200" dirty="0">
                <a:solidFill>
                  <a:schemeClr val="tx1"/>
                </a:solidFill>
              </a:rPr>
              <a:t>            if (</a:t>
            </a:r>
            <a:r>
              <a:rPr lang="en-US" altLang="zh-CN" sz="1200" dirty="0" err="1">
                <a:solidFill>
                  <a:srgbClr val="C00000"/>
                </a:solidFill>
              </a:rPr>
              <a:t>deser</a:t>
            </a:r>
            <a:r>
              <a:rPr lang="en-US" altLang="zh-CN" sz="1200" dirty="0">
                <a:solidFill>
                  <a:schemeClr val="tx1"/>
                </a:solidFill>
              </a:rPr>
              <a:t> != null) {</a:t>
            </a:r>
          </a:p>
          <a:p>
            <a:r>
              <a:rPr lang="en-US" altLang="zh-CN" sz="1200" dirty="0">
                <a:solidFill>
                  <a:schemeClr val="tx1"/>
                </a:solidFill>
              </a:rPr>
              <a:t>                break;</a:t>
            </a:r>
          </a:p>
          <a:p>
            <a:r>
              <a:rPr lang="en-US" altLang="zh-CN" sz="1200" dirty="0">
                <a:solidFill>
                  <a:schemeClr val="tx1"/>
                </a:solidFill>
              </a:rPr>
              <a:t>            }</a:t>
            </a:r>
          </a:p>
          <a:p>
            <a:r>
              <a:rPr lang="en-US" altLang="zh-CN" sz="1200" dirty="0">
                <a:solidFill>
                  <a:schemeClr val="tx1"/>
                </a:solidFill>
              </a:rPr>
              <a:t>        }</a:t>
            </a:r>
          </a:p>
          <a:p>
            <a:r>
              <a:rPr lang="en-US" altLang="zh-CN" sz="1200" dirty="0">
                <a:solidFill>
                  <a:schemeClr val="tx1"/>
                </a:solidFill>
              </a:rPr>
              <a:t>    }</a:t>
            </a:r>
          </a:p>
          <a:p>
            <a:r>
              <a:rPr lang="en-US" altLang="zh-CN" sz="1200" dirty="0">
                <a:solidFill>
                  <a:schemeClr val="tx1"/>
                </a:solidFill>
              </a:rPr>
              <a:t>    // the only non-standard thing is this:</a:t>
            </a:r>
          </a:p>
          <a:p>
            <a:r>
              <a:rPr lang="en-US" altLang="zh-CN" sz="1200" dirty="0">
                <a:solidFill>
                  <a:schemeClr val="tx1"/>
                </a:solidFill>
              </a:rPr>
              <a:t>    if (</a:t>
            </a:r>
            <a:r>
              <a:rPr lang="en-US" altLang="zh-CN" sz="1200" dirty="0" err="1">
                <a:solidFill>
                  <a:srgbClr val="C00000"/>
                </a:solidFill>
              </a:rPr>
              <a:t>deser</a:t>
            </a:r>
            <a:r>
              <a:rPr lang="en-US" altLang="zh-CN" sz="1200" dirty="0">
                <a:solidFill>
                  <a:schemeClr val="tx1"/>
                </a:solidFill>
              </a:rPr>
              <a:t> == null) {</a:t>
            </a:r>
          </a:p>
          <a:p>
            <a:r>
              <a:rPr lang="en-US" altLang="zh-CN" sz="1200" dirty="0">
                <a:solidFill>
                  <a:schemeClr val="tx1"/>
                </a:solidFill>
              </a:rPr>
              <a:t>        if (</a:t>
            </a:r>
            <a:r>
              <a:rPr lang="en-US" altLang="zh-CN" sz="1200" dirty="0" err="1">
                <a:solidFill>
                  <a:srgbClr val="C00000"/>
                </a:solidFill>
              </a:rPr>
              <a:t>type</a:t>
            </a:r>
            <a:r>
              <a:rPr lang="en-US" altLang="zh-CN" sz="1200" dirty="0" err="1">
                <a:solidFill>
                  <a:schemeClr val="tx1"/>
                </a:solidFill>
              </a:rPr>
              <a:t>.isEnumType</a:t>
            </a:r>
            <a:r>
              <a:rPr lang="en-US" altLang="zh-CN" sz="1200" dirty="0">
                <a:solidFill>
                  <a:schemeClr val="tx1"/>
                </a:solidFill>
              </a:rPr>
              <a:t>()) {</a:t>
            </a:r>
          </a:p>
          <a:p>
            <a:r>
              <a:rPr lang="en-US" altLang="zh-CN" sz="1200" dirty="0">
                <a:solidFill>
                  <a:schemeClr val="tx1"/>
                </a:solidFill>
              </a:rPr>
              <a:t>            </a:t>
            </a:r>
            <a:r>
              <a:rPr lang="en-US" altLang="zh-CN" sz="1200" dirty="0" err="1">
                <a:solidFill>
                  <a:srgbClr val="C00000"/>
                </a:solidFill>
              </a:rPr>
              <a:t>deser</a:t>
            </a:r>
            <a:r>
              <a:rPr lang="en-US" altLang="zh-CN" sz="1200" dirty="0">
                <a:solidFill>
                  <a:schemeClr val="tx1"/>
                </a:solidFill>
              </a:rPr>
              <a:t> = _</a:t>
            </a:r>
            <a:r>
              <a:rPr lang="en-US" altLang="zh-CN" sz="1200" dirty="0" err="1">
                <a:solidFill>
                  <a:schemeClr val="tx1"/>
                </a:solidFill>
              </a:rPr>
              <a:t>createEnumKeyDeserializer</a:t>
            </a:r>
            <a:r>
              <a:rPr lang="en-US" altLang="zh-CN" sz="1200" dirty="0">
                <a:solidFill>
                  <a:schemeClr val="tx1"/>
                </a:solidFill>
              </a:rPr>
              <a:t>(</a:t>
            </a:r>
            <a:r>
              <a:rPr lang="en-US" altLang="zh-CN" sz="1200" dirty="0" err="1">
                <a:solidFill>
                  <a:srgbClr val="C00000"/>
                </a:solidFill>
              </a:rPr>
              <a:t>ctxt</a:t>
            </a:r>
            <a:r>
              <a:rPr lang="en-US" altLang="zh-CN" sz="1200" dirty="0">
                <a:solidFill>
                  <a:schemeClr val="tx1"/>
                </a:solidFill>
              </a:rPr>
              <a:t>, </a:t>
            </a:r>
            <a:r>
              <a:rPr lang="en-US" altLang="zh-CN" sz="1200" dirty="0">
                <a:solidFill>
                  <a:srgbClr val="C00000"/>
                </a:solidFill>
              </a:rPr>
              <a:t>type</a:t>
            </a:r>
            <a:r>
              <a:rPr lang="en-US" altLang="zh-CN" sz="1200" dirty="0">
                <a:solidFill>
                  <a:schemeClr val="tx1"/>
                </a:solidFill>
              </a:rPr>
              <a:t>);</a:t>
            </a:r>
          </a:p>
          <a:p>
            <a:r>
              <a:rPr lang="en-US" altLang="zh-CN" sz="1200" dirty="0">
                <a:solidFill>
                  <a:schemeClr val="tx1"/>
                </a:solidFill>
              </a:rPr>
              <a:t>        } else {</a:t>
            </a:r>
          </a:p>
          <a:p>
            <a:r>
              <a:rPr lang="en-US" altLang="zh-CN" sz="1200" dirty="0">
                <a:solidFill>
                  <a:schemeClr val="tx1"/>
                </a:solidFill>
              </a:rPr>
              <a:t>            </a:t>
            </a:r>
            <a:r>
              <a:rPr lang="en-US" altLang="zh-CN" sz="1200" dirty="0" err="1">
                <a:solidFill>
                  <a:srgbClr val="C00000"/>
                </a:solidFill>
              </a:rPr>
              <a:t>deser</a:t>
            </a:r>
            <a:r>
              <a:rPr lang="en-US" altLang="zh-CN" sz="1200" dirty="0">
                <a:solidFill>
                  <a:schemeClr val="tx1"/>
                </a:solidFill>
              </a:rPr>
              <a:t> = </a:t>
            </a:r>
            <a:r>
              <a:rPr lang="en-US" altLang="zh-CN" sz="1200" dirty="0" err="1">
                <a:solidFill>
                  <a:schemeClr val="tx1"/>
                </a:solidFill>
              </a:rPr>
              <a:t>StdKeyDeserializers.findStringBasedKeyDeserializer</a:t>
            </a:r>
            <a:r>
              <a:rPr lang="en-US" altLang="zh-CN" sz="1200" dirty="0">
                <a:solidFill>
                  <a:schemeClr val="tx1"/>
                </a:solidFill>
              </a:rPr>
              <a:t>(</a:t>
            </a:r>
            <a:r>
              <a:rPr lang="en-US" altLang="zh-CN" sz="1200" dirty="0">
                <a:solidFill>
                  <a:srgbClr val="C00000"/>
                </a:solidFill>
              </a:rPr>
              <a:t>config</a:t>
            </a:r>
            <a:r>
              <a:rPr lang="en-US" altLang="zh-CN" sz="1200" dirty="0">
                <a:solidFill>
                  <a:schemeClr val="tx1"/>
                </a:solidFill>
              </a:rPr>
              <a:t>, </a:t>
            </a:r>
            <a:r>
              <a:rPr lang="en-US" altLang="zh-CN" sz="1200" dirty="0">
                <a:solidFill>
                  <a:srgbClr val="C00000"/>
                </a:solidFill>
              </a:rPr>
              <a:t>type</a:t>
            </a:r>
            <a:r>
              <a:rPr lang="en-US" altLang="zh-CN" sz="1200" dirty="0">
                <a:solidFill>
                  <a:schemeClr val="tx1"/>
                </a:solidFill>
              </a:rPr>
              <a:t>);</a:t>
            </a:r>
          </a:p>
          <a:p>
            <a:r>
              <a:rPr lang="en-US" altLang="zh-CN" sz="1200" dirty="0">
                <a:solidFill>
                  <a:schemeClr val="tx1"/>
                </a:solidFill>
              </a:rPr>
              <a:t>        }</a:t>
            </a:r>
          </a:p>
          <a:p>
            <a:r>
              <a:rPr lang="en-US" altLang="zh-CN" sz="1200" dirty="0">
                <a:solidFill>
                  <a:schemeClr val="tx1"/>
                </a:solidFill>
              </a:rPr>
              <a:t>    }</a:t>
            </a:r>
          </a:p>
          <a:p>
            <a:r>
              <a:rPr lang="en-US" altLang="zh-CN" sz="1200" dirty="0">
                <a:solidFill>
                  <a:schemeClr val="tx1"/>
                </a:solidFill>
              </a:rPr>
              <a:t>    // and then post-processing</a:t>
            </a:r>
          </a:p>
          <a:p>
            <a:r>
              <a:rPr lang="en-US" altLang="zh-CN" sz="1200" dirty="0">
                <a:solidFill>
                  <a:schemeClr val="tx1"/>
                </a:solidFill>
              </a:rPr>
              <a:t>    if (</a:t>
            </a:r>
            <a:r>
              <a:rPr lang="en-US" altLang="zh-CN" sz="1200" dirty="0" err="1">
                <a:solidFill>
                  <a:srgbClr val="C00000"/>
                </a:solidFill>
              </a:rPr>
              <a:t>deser</a:t>
            </a:r>
            <a:r>
              <a:rPr lang="en-US" altLang="zh-CN" sz="1200" dirty="0">
                <a:solidFill>
                  <a:schemeClr val="tx1"/>
                </a:solidFill>
              </a:rPr>
              <a:t> != null) {</a:t>
            </a:r>
          </a:p>
          <a:p>
            <a:r>
              <a:rPr lang="en-US" altLang="zh-CN" sz="1200" dirty="0">
                <a:solidFill>
                  <a:schemeClr val="tx1"/>
                </a:solidFill>
              </a:rPr>
              <a:t>        if (_</a:t>
            </a:r>
            <a:r>
              <a:rPr lang="en-US" altLang="zh-CN" sz="1200" dirty="0" err="1">
                <a:solidFill>
                  <a:schemeClr val="tx1"/>
                </a:solidFill>
              </a:rPr>
              <a:t>factoryConfig.hasDeserializerModifiers</a:t>
            </a:r>
            <a:r>
              <a:rPr lang="en-US" altLang="zh-CN" sz="1200" dirty="0">
                <a:solidFill>
                  <a:schemeClr val="tx1"/>
                </a:solidFill>
              </a:rPr>
              <a:t>()) {</a:t>
            </a:r>
          </a:p>
          <a:p>
            <a:r>
              <a:rPr lang="en-US" altLang="zh-CN" sz="1200" dirty="0">
                <a:solidFill>
                  <a:schemeClr val="tx1"/>
                </a:solidFill>
              </a:rPr>
              <a:t>            for (</a:t>
            </a:r>
            <a:r>
              <a:rPr lang="en-US" altLang="zh-CN" sz="1200" dirty="0" err="1">
                <a:solidFill>
                  <a:schemeClr val="tx1"/>
                </a:solidFill>
              </a:rPr>
              <a:t>BeanDeserializerModifier</a:t>
            </a:r>
            <a:r>
              <a:rPr lang="en-US" altLang="zh-CN" sz="1200" dirty="0">
                <a:solidFill>
                  <a:schemeClr val="tx1"/>
                </a:solidFill>
              </a:rPr>
              <a:t> mod: _</a:t>
            </a:r>
            <a:r>
              <a:rPr lang="en-US" altLang="zh-CN" sz="1200" dirty="0" err="1">
                <a:solidFill>
                  <a:schemeClr val="tx1"/>
                </a:solidFill>
              </a:rPr>
              <a:t>factoryConfig.deserializerModifiers</a:t>
            </a:r>
            <a:r>
              <a:rPr lang="en-US" altLang="zh-CN" sz="1200" dirty="0">
                <a:solidFill>
                  <a:schemeClr val="tx1"/>
                </a:solidFill>
              </a:rPr>
              <a:t>()) {</a:t>
            </a:r>
          </a:p>
          <a:p>
            <a:r>
              <a:rPr lang="en-US" altLang="zh-CN" sz="1200" dirty="0">
                <a:solidFill>
                  <a:schemeClr val="tx1"/>
                </a:solidFill>
              </a:rPr>
              <a:t>                </a:t>
            </a:r>
            <a:r>
              <a:rPr lang="en-US" altLang="zh-CN" sz="1200" dirty="0" err="1">
                <a:solidFill>
                  <a:srgbClr val="C00000"/>
                </a:solidFill>
              </a:rPr>
              <a:t>deser</a:t>
            </a:r>
            <a:r>
              <a:rPr lang="en-US" altLang="zh-CN" sz="1200" dirty="0">
                <a:solidFill>
                  <a:schemeClr val="tx1"/>
                </a:solidFill>
              </a:rPr>
              <a:t> = </a:t>
            </a:r>
            <a:r>
              <a:rPr lang="en-US" altLang="zh-CN" sz="1200" dirty="0" err="1">
                <a:solidFill>
                  <a:schemeClr val="tx1"/>
                </a:solidFill>
              </a:rPr>
              <a:t>mod.modifyKeyDeserializer</a:t>
            </a:r>
            <a:r>
              <a:rPr lang="en-US" altLang="zh-CN" sz="1200" dirty="0">
                <a:solidFill>
                  <a:schemeClr val="tx1"/>
                </a:solidFill>
              </a:rPr>
              <a:t>(</a:t>
            </a:r>
            <a:r>
              <a:rPr lang="en-US" altLang="zh-CN" sz="1200" dirty="0">
                <a:solidFill>
                  <a:srgbClr val="C00000"/>
                </a:solidFill>
              </a:rPr>
              <a:t>config</a:t>
            </a:r>
            <a:r>
              <a:rPr lang="en-US" altLang="zh-CN" sz="1200" dirty="0">
                <a:solidFill>
                  <a:schemeClr val="tx1"/>
                </a:solidFill>
              </a:rPr>
              <a:t>, </a:t>
            </a:r>
            <a:r>
              <a:rPr lang="en-US" altLang="zh-CN" sz="1200" dirty="0">
                <a:solidFill>
                  <a:srgbClr val="C00000"/>
                </a:solidFill>
              </a:rPr>
              <a:t>type</a:t>
            </a:r>
            <a:r>
              <a:rPr lang="en-US" altLang="zh-CN" sz="1200" dirty="0">
                <a:solidFill>
                  <a:schemeClr val="tx1"/>
                </a:solidFill>
              </a:rPr>
              <a:t>, </a:t>
            </a:r>
            <a:r>
              <a:rPr lang="en-US" altLang="zh-CN" sz="1200" dirty="0" err="1">
                <a:solidFill>
                  <a:srgbClr val="C00000"/>
                </a:solidFill>
              </a:rPr>
              <a:t>deser</a:t>
            </a:r>
            <a:r>
              <a:rPr lang="en-US" altLang="zh-CN" sz="1200" dirty="0">
                <a:solidFill>
                  <a:schemeClr val="tx1"/>
                </a:solidFill>
              </a:rPr>
              <a:t>);</a:t>
            </a:r>
          </a:p>
          <a:p>
            <a:r>
              <a:rPr lang="en-US" altLang="zh-CN" sz="1200" dirty="0">
                <a:solidFill>
                  <a:schemeClr val="tx1"/>
                </a:solidFill>
              </a:rPr>
              <a:t>            }</a:t>
            </a:r>
          </a:p>
          <a:p>
            <a:r>
              <a:rPr lang="en-US" altLang="zh-CN" sz="1200" dirty="0">
                <a:solidFill>
                  <a:schemeClr val="tx1"/>
                </a:solidFill>
              </a:rPr>
              <a:t>        }</a:t>
            </a:r>
          </a:p>
          <a:p>
            <a:r>
              <a:rPr lang="en-US" altLang="zh-CN" sz="1200" dirty="0">
                <a:solidFill>
                  <a:schemeClr val="tx1"/>
                </a:solidFill>
              </a:rPr>
              <a:t>    }</a:t>
            </a:r>
          </a:p>
          <a:p>
            <a:r>
              <a:rPr lang="en-US" altLang="zh-CN" sz="1200" dirty="0">
                <a:solidFill>
                  <a:schemeClr val="tx1"/>
                </a:solidFill>
              </a:rPr>
              <a:t>    return </a:t>
            </a:r>
            <a:r>
              <a:rPr lang="en-US" altLang="zh-CN" sz="1200" dirty="0" err="1">
                <a:solidFill>
                  <a:srgbClr val="C00000"/>
                </a:solidFill>
              </a:rPr>
              <a:t>deser</a:t>
            </a:r>
            <a:r>
              <a:rPr lang="en-US" altLang="zh-CN" sz="1200" dirty="0">
                <a:solidFill>
                  <a:schemeClr val="tx1"/>
                </a:solidFill>
              </a:rPr>
              <a:t>;</a:t>
            </a:r>
          </a:p>
          <a:p>
            <a:r>
              <a:rPr lang="en-US" altLang="zh-CN" sz="1200" dirty="0">
                <a:solidFill>
                  <a:schemeClr val="tx1"/>
                </a:solidFill>
              </a:rPr>
              <a:t>}</a:t>
            </a:r>
            <a:endParaRPr lang="zh-CN" altLang="en-US" sz="1200" dirty="0">
              <a:solidFill>
                <a:schemeClr val="tx1"/>
              </a:solidFill>
            </a:endParaRPr>
          </a:p>
          <a:p>
            <a:pPr>
              <a:buFont typeface="Arial" panose="020B0604020202020204" pitchFamily="34" charset="0"/>
              <a:buChar char="•"/>
            </a:pPr>
            <a:endParaRPr lang="zh-CN" altLang="en-US" dirty="0">
              <a:solidFill>
                <a:schemeClr val="tx1"/>
              </a:solidFill>
            </a:endParaRPr>
          </a:p>
        </p:txBody>
      </p:sp>
    </p:spTree>
    <p:extLst>
      <p:ext uri="{BB962C8B-B14F-4D97-AF65-F5344CB8AC3E}">
        <p14:creationId xmlns:p14="http://schemas.microsoft.com/office/powerpoint/2010/main" val="1002291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A6027-D31B-78F7-0C0C-57FD38C5FA91}"/>
              </a:ext>
            </a:extLst>
          </p:cNvPr>
          <p:cNvSpPr>
            <a:spLocks noGrp="1"/>
          </p:cNvSpPr>
          <p:nvPr>
            <p:ph type="title"/>
          </p:nvPr>
        </p:nvSpPr>
        <p:spPr/>
        <p:txBody>
          <a:bodyPr/>
          <a:lstStyle/>
          <a:p>
            <a:r>
              <a:rPr lang="en-US" altLang="zh-CN" dirty="0"/>
              <a:t>Findings: Correction of masked values</a:t>
            </a:r>
            <a:endParaRPr lang="zh-CN" altLang="en-US" dirty="0"/>
          </a:p>
        </p:txBody>
      </p:sp>
      <p:sp>
        <p:nvSpPr>
          <p:cNvPr id="3" name="内容占位符 2">
            <a:extLst>
              <a:ext uri="{FF2B5EF4-FFF2-40B4-BE49-F238E27FC236}">
                <a16:creationId xmlns:a16="http://schemas.microsoft.com/office/drawing/2014/main" id="{86F26AD6-4860-F737-AC81-5B81763F74AE}"/>
              </a:ext>
            </a:extLst>
          </p:cNvPr>
          <p:cNvSpPr>
            <a:spLocks noGrp="1"/>
          </p:cNvSpPr>
          <p:nvPr>
            <p:ph idx="1"/>
          </p:nvPr>
        </p:nvSpPr>
        <p:spPr>
          <a:xfrm>
            <a:off x="746109" y="44918"/>
            <a:ext cx="10531491" cy="4114800"/>
          </a:xfrm>
        </p:spPr>
        <p:txBody>
          <a:bodyPr/>
          <a:lstStyle/>
          <a:p>
            <a:pPr>
              <a:buFont typeface="Arial" panose="020B0604020202020204" pitchFamily="34" charset="0"/>
              <a:buChar char="•"/>
            </a:pPr>
            <a:r>
              <a:rPr lang="en-US" altLang="zh-CN" dirty="0">
                <a:solidFill>
                  <a:schemeClr val="tx1"/>
                </a:solidFill>
              </a:rPr>
              <a:t>This is the answer provided by GPT for Cigar Approach 2:</a:t>
            </a:r>
          </a:p>
          <a:p>
            <a:r>
              <a:rPr lang="en-US" altLang="zh-CN" sz="1200" dirty="0">
                <a:solidFill>
                  <a:schemeClr val="tx1"/>
                </a:solidFill>
              </a:rPr>
              <a:t>public </a:t>
            </a:r>
            <a:r>
              <a:rPr lang="en-US" altLang="zh-CN" sz="1200" dirty="0" err="1">
                <a:solidFill>
                  <a:schemeClr val="tx1"/>
                </a:solidFill>
              </a:rPr>
              <a:t>KeyDeserializer</a:t>
            </a:r>
            <a:r>
              <a:rPr lang="en-US" altLang="zh-CN" sz="1200" dirty="0">
                <a:solidFill>
                  <a:schemeClr val="tx1"/>
                </a:solidFill>
              </a:rPr>
              <a:t> </a:t>
            </a:r>
            <a:r>
              <a:rPr lang="en-US" altLang="zh-CN" sz="1200" dirty="0" err="1">
                <a:solidFill>
                  <a:srgbClr val="0070C0"/>
                </a:solidFill>
              </a:rPr>
              <a:t>createKeyDeserializer</a:t>
            </a:r>
            <a:r>
              <a:rPr lang="en-US" altLang="zh-CN" sz="1200" dirty="0">
                <a:solidFill>
                  <a:schemeClr val="tx1"/>
                </a:solidFill>
              </a:rPr>
              <a:t>(</a:t>
            </a:r>
            <a:r>
              <a:rPr lang="en-US" altLang="zh-CN" sz="1200" dirty="0" err="1">
                <a:solidFill>
                  <a:schemeClr val="tx1"/>
                </a:solidFill>
              </a:rPr>
              <a:t>DeserializationContext</a:t>
            </a:r>
            <a:r>
              <a:rPr lang="en-US" altLang="zh-CN" sz="1200" dirty="0">
                <a:solidFill>
                  <a:schemeClr val="tx1"/>
                </a:solidFill>
              </a:rPr>
              <a:t> </a:t>
            </a:r>
            <a:r>
              <a:rPr lang="en-US" altLang="zh-CN" sz="1200" dirty="0" err="1">
                <a:solidFill>
                  <a:srgbClr val="C00000"/>
                </a:solidFill>
              </a:rPr>
              <a:t>ctxt</a:t>
            </a:r>
            <a:r>
              <a:rPr lang="en-US" altLang="zh-CN" sz="1200" dirty="0">
                <a:solidFill>
                  <a:schemeClr val="tx1"/>
                </a:solidFill>
              </a:rPr>
              <a:t>, </a:t>
            </a:r>
            <a:r>
              <a:rPr lang="en-US" altLang="zh-CN" sz="1200" dirty="0" err="1">
                <a:solidFill>
                  <a:schemeClr val="tx1"/>
                </a:solidFill>
              </a:rPr>
              <a:t>JavaType</a:t>
            </a:r>
            <a:r>
              <a:rPr lang="en-US" altLang="zh-CN" sz="1200" dirty="0">
                <a:solidFill>
                  <a:schemeClr val="tx1"/>
                </a:solidFill>
              </a:rPr>
              <a:t> </a:t>
            </a:r>
            <a:r>
              <a:rPr lang="en-US" altLang="zh-CN" sz="1200" dirty="0">
                <a:solidFill>
                  <a:srgbClr val="C00000"/>
                </a:solidFill>
              </a:rPr>
              <a:t>type</a:t>
            </a:r>
            <a:r>
              <a:rPr lang="en-US" altLang="zh-CN" sz="1200" dirty="0">
                <a:solidFill>
                  <a:schemeClr val="tx1"/>
                </a:solidFill>
              </a:rPr>
              <a:t>) throws </a:t>
            </a:r>
            <a:r>
              <a:rPr lang="en-US" altLang="zh-CN" sz="1200" dirty="0" err="1">
                <a:solidFill>
                  <a:schemeClr val="tx1"/>
                </a:solidFill>
              </a:rPr>
              <a:t>JsonMappingException</a:t>
            </a:r>
            <a:r>
              <a:rPr lang="en-US" altLang="zh-CN" sz="1200" dirty="0">
                <a:solidFill>
                  <a:schemeClr val="tx1"/>
                </a:solidFill>
              </a:rPr>
              <a:t> {</a:t>
            </a:r>
          </a:p>
          <a:p>
            <a:r>
              <a:rPr lang="en-US" altLang="zh-CN" sz="1200" dirty="0">
                <a:solidFill>
                  <a:schemeClr val="tx1"/>
                </a:solidFill>
              </a:rPr>
              <a:t>    final </a:t>
            </a:r>
            <a:r>
              <a:rPr lang="en-US" altLang="zh-CN" sz="1200" dirty="0" err="1">
                <a:solidFill>
                  <a:schemeClr val="tx1"/>
                </a:solidFill>
              </a:rPr>
              <a:t>DeserializationConfig</a:t>
            </a:r>
            <a:r>
              <a:rPr lang="en-US" altLang="zh-CN" sz="1200" dirty="0">
                <a:solidFill>
                  <a:schemeClr val="tx1"/>
                </a:solidFill>
              </a:rPr>
              <a:t> </a:t>
            </a:r>
            <a:r>
              <a:rPr lang="en-US" altLang="zh-CN" sz="1200" dirty="0">
                <a:solidFill>
                  <a:srgbClr val="C00000"/>
                </a:solidFill>
              </a:rPr>
              <a:t>config</a:t>
            </a:r>
            <a:r>
              <a:rPr lang="en-US" altLang="zh-CN" sz="1200" dirty="0">
                <a:solidFill>
                  <a:schemeClr val="tx1"/>
                </a:solidFill>
              </a:rPr>
              <a:t> = </a:t>
            </a:r>
            <a:r>
              <a:rPr lang="en-US" altLang="zh-CN" sz="1200" dirty="0" err="1">
                <a:solidFill>
                  <a:srgbClr val="C00000"/>
                </a:solidFill>
              </a:rPr>
              <a:t>ctxt</a:t>
            </a:r>
            <a:r>
              <a:rPr lang="en-US" altLang="zh-CN" sz="1200" dirty="0" err="1">
                <a:solidFill>
                  <a:schemeClr val="tx1"/>
                </a:solidFill>
              </a:rPr>
              <a:t>.getConfig</a:t>
            </a:r>
            <a:r>
              <a:rPr lang="en-US" altLang="zh-CN" sz="1200" dirty="0">
                <a:solidFill>
                  <a:schemeClr val="tx1"/>
                </a:solidFill>
              </a:rPr>
              <a:t>();</a:t>
            </a:r>
          </a:p>
          <a:p>
            <a:r>
              <a:rPr lang="en-US" altLang="zh-CN" sz="1200" dirty="0">
                <a:solidFill>
                  <a:schemeClr val="tx1"/>
                </a:solidFill>
              </a:rPr>
              <a:t>    </a:t>
            </a:r>
            <a:r>
              <a:rPr lang="en-US" altLang="zh-CN" sz="1200" dirty="0" err="1">
                <a:solidFill>
                  <a:schemeClr val="tx1"/>
                </a:solidFill>
              </a:rPr>
              <a:t>KeyDeserializer</a:t>
            </a:r>
            <a:r>
              <a:rPr lang="en-US" altLang="zh-CN" sz="1200" dirty="0">
                <a:solidFill>
                  <a:schemeClr val="tx1"/>
                </a:solidFill>
              </a:rPr>
              <a:t> </a:t>
            </a:r>
            <a:r>
              <a:rPr lang="en-US" altLang="zh-CN" sz="1200" dirty="0" err="1">
                <a:solidFill>
                  <a:srgbClr val="C00000"/>
                </a:solidFill>
              </a:rPr>
              <a:t>deser</a:t>
            </a:r>
            <a:r>
              <a:rPr lang="en-US" altLang="zh-CN" sz="1200" dirty="0">
                <a:solidFill>
                  <a:schemeClr val="tx1"/>
                </a:solidFill>
              </a:rPr>
              <a:t> = null;</a:t>
            </a:r>
          </a:p>
          <a:p>
            <a:r>
              <a:rPr lang="en-US" altLang="zh-CN" sz="1200" dirty="0">
                <a:solidFill>
                  <a:schemeClr val="tx1"/>
                </a:solidFill>
              </a:rPr>
              <a:t>    if (_</a:t>
            </a:r>
            <a:r>
              <a:rPr lang="en-US" altLang="zh-CN" sz="1200" dirty="0" err="1">
                <a:solidFill>
                  <a:schemeClr val="tx1"/>
                </a:solidFill>
              </a:rPr>
              <a:t>factoryConfig.hasKeyDeserializers</a:t>
            </a:r>
            <a:r>
              <a:rPr lang="en-US" altLang="zh-CN" sz="1200" dirty="0">
                <a:solidFill>
                  <a:schemeClr val="tx1"/>
                </a:solidFill>
              </a:rPr>
              <a:t>()) {</a:t>
            </a:r>
          </a:p>
          <a:p>
            <a:r>
              <a:rPr lang="en-US" altLang="zh-CN" sz="1200" dirty="0">
                <a:solidFill>
                  <a:schemeClr val="tx1"/>
                </a:solidFill>
              </a:rPr>
              <a:t>        </a:t>
            </a:r>
            <a:r>
              <a:rPr lang="en-US" altLang="zh-CN" sz="1200" dirty="0" err="1">
                <a:solidFill>
                  <a:schemeClr val="tx1"/>
                </a:solidFill>
              </a:rPr>
              <a:t>BeanDescription</a:t>
            </a:r>
            <a:r>
              <a:rPr lang="en-US" altLang="zh-CN" sz="1200" dirty="0">
                <a:solidFill>
                  <a:schemeClr val="tx1"/>
                </a:solidFill>
              </a:rPr>
              <a:t> </a:t>
            </a:r>
            <a:r>
              <a:rPr lang="en-US" altLang="zh-CN" sz="1200" dirty="0" err="1">
                <a:solidFill>
                  <a:srgbClr val="C00000"/>
                </a:solidFill>
              </a:rPr>
              <a:t>beanDesc</a:t>
            </a:r>
            <a:r>
              <a:rPr lang="en-US" altLang="zh-CN" sz="1200" dirty="0">
                <a:solidFill>
                  <a:schemeClr val="tx1"/>
                </a:solidFill>
              </a:rPr>
              <a:t> = </a:t>
            </a:r>
            <a:r>
              <a:rPr lang="en-US" altLang="zh-CN" sz="1200" dirty="0" err="1">
                <a:solidFill>
                  <a:srgbClr val="C00000"/>
                </a:solidFill>
              </a:rPr>
              <a:t>config</a:t>
            </a:r>
            <a:r>
              <a:rPr lang="en-US" altLang="zh-CN" sz="1200" dirty="0" err="1">
                <a:solidFill>
                  <a:schemeClr val="tx1"/>
                </a:solidFill>
              </a:rPr>
              <a:t>.introspectClassAnnotations</a:t>
            </a:r>
            <a:r>
              <a:rPr lang="en-US" altLang="zh-CN" sz="1200" dirty="0">
                <a:solidFill>
                  <a:schemeClr val="tx1"/>
                </a:solidFill>
              </a:rPr>
              <a:t>(</a:t>
            </a:r>
            <a:r>
              <a:rPr lang="en-US" altLang="zh-CN" sz="1200" dirty="0" err="1">
                <a:solidFill>
                  <a:schemeClr val="tx1"/>
                </a:solidFill>
              </a:rPr>
              <a:t>type.getRawClass</a:t>
            </a:r>
            <a:r>
              <a:rPr lang="en-US" altLang="zh-CN" sz="1200" dirty="0">
                <a:solidFill>
                  <a:schemeClr val="tx1"/>
                </a:solidFill>
              </a:rPr>
              <a:t>());</a:t>
            </a:r>
          </a:p>
          <a:p>
            <a:r>
              <a:rPr lang="en-US" altLang="zh-CN" sz="1200" dirty="0">
                <a:solidFill>
                  <a:schemeClr val="tx1"/>
                </a:solidFill>
              </a:rPr>
              <a:t>        for (</a:t>
            </a:r>
            <a:r>
              <a:rPr lang="en-US" altLang="zh-CN" sz="1200" dirty="0" err="1">
                <a:solidFill>
                  <a:schemeClr val="tx1"/>
                </a:solidFill>
              </a:rPr>
              <a:t>KeyDeserializers</a:t>
            </a:r>
            <a:r>
              <a:rPr lang="en-US" altLang="zh-CN" sz="1200" dirty="0">
                <a:solidFill>
                  <a:schemeClr val="tx1"/>
                </a:solidFill>
              </a:rPr>
              <a:t> d: _</a:t>
            </a:r>
            <a:r>
              <a:rPr lang="en-US" altLang="zh-CN" sz="1200" dirty="0" err="1">
                <a:solidFill>
                  <a:schemeClr val="tx1"/>
                </a:solidFill>
              </a:rPr>
              <a:t>factoryConfig.keyDeserializers</a:t>
            </a:r>
            <a:r>
              <a:rPr lang="en-US" altLang="zh-CN" sz="1200" dirty="0">
                <a:solidFill>
                  <a:schemeClr val="tx1"/>
                </a:solidFill>
              </a:rPr>
              <a:t>()) {</a:t>
            </a:r>
          </a:p>
          <a:p>
            <a:r>
              <a:rPr lang="en-US" altLang="zh-CN" sz="1200" dirty="0">
                <a:solidFill>
                  <a:schemeClr val="tx1"/>
                </a:solidFill>
              </a:rPr>
              <a:t>            </a:t>
            </a:r>
            <a:r>
              <a:rPr lang="en-US" altLang="zh-CN" sz="1200" dirty="0" err="1">
                <a:solidFill>
                  <a:srgbClr val="C00000"/>
                </a:solidFill>
              </a:rPr>
              <a:t>deser</a:t>
            </a:r>
            <a:r>
              <a:rPr lang="en-US" altLang="zh-CN" sz="1200" dirty="0">
                <a:solidFill>
                  <a:schemeClr val="tx1"/>
                </a:solidFill>
              </a:rPr>
              <a:t> = </a:t>
            </a:r>
            <a:r>
              <a:rPr lang="en-US" altLang="zh-CN" sz="1200" dirty="0" err="1">
                <a:solidFill>
                  <a:schemeClr val="tx1"/>
                </a:solidFill>
              </a:rPr>
              <a:t>d.findKeyDeserializer</a:t>
            </a:r>
            <a:r>
              <a:rPr lang="en-US" altLang="zh-CN" sz="1200" dirty="0">
                <a:solidFill>
                  <a:schemeClr val="tx1"/>
                </a:solidFill>
              </a:rPr>
              <a:t>(</a:t>
            </a:r>
            <a:r>
              <a:rPr lang="en-US" altLang="zh-CN" sz="1200" dirty="0">
                <a:solidFill>
                  <a:srgbClr val="C00000"/>
                </a:solidFill>
              </a:rPr>
              <a:t>type</a:t>
            </a:r>
            <a:r>
              <a:rPr lang="en-US" altLang="zh-CN" sz="1200" dirty="0">
                <a:solidFill>
                  <a:schemeClr val="tx1"/>
                </a:solidFill>
              </a:rPr>
              <a:t>, </a:t>
            </a:r>
            <a:r>
              <a:rPr lang="en-US" altLang="zh-CN" sz="1200" dirty="0">
                <a:solidFill>
                  <a:srgbClr val="C00000"/>
                </a:solidFill>
              </a:rPr>
              <a:t>config</a:t>
            </a:r>
            <a:r>
              <a:rPr lang="en-US" altLang="zh-CN" sz="1200" dirty="0">
                <a:solidFill>
                  <a:schemeClr val="tx1"/>
                </a:solidFill>
              </a:rPr>
              <a:t>, </a:t>
            </a:r>
            <a:r>
              <a:rPr lang="en-US" altLang="zh-CN" sz="1200" dirty="0" err="1">
                <a:solidFill>
                  <a:srgbClr val="C00000"/>
                </a:solidFill>
              </a:rPr>
              <a:t>beanDesc</a:t>
            </a:r>
            <a:r>
              <a:rPr lang="en-US" altLang="zh-CN" sz="1200" dirty="0">
                <a:solidFill>
                  <a:schemeClr val="tx1"/>
                </a:solidFill>
              </a:rPr>
              <a:t>);</a:t>
            </a:r>
          </a:p>
          <a:p>
            <a:r>
              <a:rPr lang="en-US" altLang="zh-CN" sz="1200" dirty="0">
                <a:solidFill>
                  <a:schemeClr val="tx1"/>
                </a:solidFill>
              </a:rPr>
              <a:t>            if (</a:t>
            </a:r>
            <a:r>
              <a:rPr lang="en-US" altLang="zh-CN" sz="1200" dirty="0" err="1">
                <a:solidFill>
                  <a:srgbClr val="C00000"/>
                </a:solidFill>
              </a:rPr>
              <a:t>deser</a:t>
            </a:r>
            <a:r>
              <a:rPr lang="en-US" altLang="zh-CN" sz="1200" dirty="0">
                <a:solidFill>
                  <a:schemeClr val="tx1"/>
                </a:solidFill>
              </a:rPr>
              <a:t> != null) {</a:t>
            </a:r>
          </a:p>
          <a:p>
            <a:r>
              <a:rPr lang="en-US" altLang="zh-CN" sz="1200" dirty="0">
                <a:solidFill>
                  <a:schemeClr val="tx1"/>
                </a:solidFill>
              </a:rPr>
              <a:t>                break;</a:t>
            </a:r>
          </a:p>
          <a:p>
            <a:r>
              <a:rPr lang="en-US" altLang="zh-CN" sz="1200" dirty="0">
                <a:solidFill>
                  <a:schemeClr val="tx1"/>
                </a:solidFill>
              </a:rPr>
              <a:t>            }</a:t>
            </a:r>
          </a:p>
          <a:p>
            <a:r>
              <a:rPr lang="en-US" altLang="zh-CN" sz="1200" dirty="0">
                <a:solidFill>
                  <a:schemeClr val="tx1"/>
                </a:solidFill>
              </a:rPr>
              <a:t>        }</a:t>
            </a:r>
          </a:p>
          <a:p>
            <a:r>
              <a:rPr lang="en-US" altLang="zh-CN" sz="1200" dirty="0">
                <a:solidFill>
                  <a:schemeClr val="tx1"/>
                </a:solidFill>
              </a:rPr>
              <a:t>    }</a:t>
            </a:r>
          </a:p>
          <a:p>
            <a:r>
              <a:rPr lang="en-US" altLang="zh-CN" sz="1200" dirty="0">
                <a:solidFill>
                  <a:schemeClr val="tx1"/>
                </a:solidFill>
              </a:rPr>
              <a:t>    // the only non-standard thing is this:</a:t>
            </a:r>
          </a:p>
          <a:p>
            <a:r>
              <a:rPr lang="en-US" altLang="zh-CN" sz="1200" dirty="0">
                <a:solidFill>
                  <a:schemeClr val="tx1"/>
                </a:solidFill>
              </a:rPr>
              <a:t>    if (</a:t>
            </a:r>
            <a:r>
              <a:rPr lang="en-US" altLang="zh-CN" sz="1200" dirty="0" err="1">
                <a:solidFill>
                  <a:srgbClr val="C00000"/>
                </a:solidFill>
              </a:rPr>
              <a:t>deser</a:t>
            </a:r>
            <a:r>
              <a:rPr lang="en-US" altLang="zh-CN" sz="1200" dirty="0">
                <a:solidFill>
                  <a:schemeClr val="tx1"/>
                </a:solidFill>
              </a:rPr>
              <a:t> == null) {</a:t>
            </a:r>
          </a:p>
          <a:p>
            <a:r>
              <a:rPr lang="en-US" altLang="zh-CN" sz="1200" dirty="0">
                <a:solidFill>
                  <a:schemeClr val="tx1"/>
                </a:solidFill>
              </a:rPr>
              <a:t>        if (</a:t>
            </a:r>
            <a:r>
              <a:rPr lang="en-US" altLang="zh-CN" sz="1200" dirty="0" err="1">
                <a:solidFill>
                  <a:srgbClr val="C00000"/>
                </a:solidFill>
              </a:rPr>
              <a:t>type</a:t>
            </a:r>
            <a:r>
              <a:rPr lang="en-US" altLang="zh-CN" sz="1200" dirty="0" err="1">
                <a:solidFill>
                  <a:schemeClr val="tx1"/>
                </a:solidFill>
              </a:rPr>
              <a:t>.isEnumType</a:t>
            </a:r>
            <a:r>
              <a:rPr lang="en-US" altLang="zh-CN" sz="1200" dirty="0">
                <a:solidFill>
                  <a:schemeClr val="tx1"/>
                </a:solidFill>
              </a:rPr>
              <a:t>()) {</a:t>
            </a:r>
          </a:p>
          <a:p>
            <a:r>
              <a:rPr lang="en-US" altLang="zh-CN" sz="1200" dirty="0">
                <a:solidFill>
                  <a:schemeClr val="tx1"/>
                </a:solidFill>
              </a:rPr>
              <a:t>            </a:t>
            </a:r>
            <a:r>
              <a:rPr lang="en-US" altLang="zh-CN" sz="1200" dirty="0" err="1">
                <a:solidFill>
                  <a:srgbClr val="C00000"/>
                </a:solidFill>
              </a:rPr>
              <a:t>deser</a:t>
            </a:r>
            <a:r>
              <a:rPr lang="en-US" altLang="zh-CN" sz="1200" dirty="0">
                <a:solidFill>
                  <a:schemeClr val="tx1"/>
                </a:solidFill>
              </a:rPr>
              <a:t> = _</a:t>
            </a:r>
            <a:r>
              <a:rPr lang="en-US" altLang="zh-CN" sz="1200" dirty="0" err="1">
                <a:solidFill>
                  <a:schemeClr val="tx1"/>
                </a:solidFill>
              </a:rPr>
              <a:t>createEnumKeyDeserializer</a:t>
            </a:r>
            <a:r>
              <a:rPr lang="en-US" altLang="zh-CN" sz="1200" dirty="0">
                <a:solidFill>
                  <a:schemeClr val="tx1"/>
                </a:solidFill>
              </a:rPr>
              <a:t>(</a:t>
            </a:r>
            <a:r>
              <a:rPr lang="en-US" altLang="zh-CN" sz="1200" dirty="0" err="1">
                <a:solidFill>
                  <a:srgbClr val="C00000"/>
                </a:solidFill>
              </a:rPr>
              <a:t>ctxt</a:t>
            </a:r>
            <a:r>
              <a:rPr lang="en-US" altLang="zh-CN" sz="1200" dirty="0">
                <a:solidFill>
                  <a:schemeClr val="tx1"/>
                </a:solidFill>
              </a:rPr>
              <a:t>, </a:t>
            </a:r>
            <a:r>
              <a:rPr lang="en-US" altLang="zh-CN" sz="1200" dirty="0">
                <a:solidFill>
                  <a:srgbClr val="C00000"/>
                </a:solidFill>
              </a:rPr>
              <a:t>type</a:t>
            </a:r>
            <a:r>
              <a:rPr lang="en-US" altLang="zh-CN" sz="1200" dirty="0">
                <a:solidFill>
                  <a:schemeClr val="tx1"/>
                </a:solidFill>
              </a:rPr>
              <a:t>);</a:t>
            </a:r>
          </a:p>
          <a:p>
            <a:r>
              <a:rPr lang="en-US" altLang="zh-CN" sz="1200" dirty="0">
                <a:solidFill>
                  <a:schemeClr val="tx1"/>
                </a:solidFill>
              </a:rPr>
              <a:t>        } else {</a:t>
            </a:r>
          </a:p>
          <a:p>
            <a:r>
              <a:rPr lang="en-US" altLang="zh-CN" sz="1200" dirty="0">
                <a:solidFill>
                  <a:schemeClr val="tx1"/>
                </a:solidFill>
              </a:rPr>
              <a:t>            </a:t>
            </a:r>
            <a:r>
              <a:rPr lang="en-US" altLang="zh-CN" sz="1200" dirty="0" err="1">
                <a:solidFill>
                  <a:srgbClr val="C00000"/>
                </a:solidFill>
              </a:rPr>
              <a:t>deser</a:t>
            </a:r>
            <a:r>
              <a:rPr lang="en-US" altLang="zh-CN" sz="1200" dirty="0">
                <a:solidFill>
                  <a:schemeClr val="tx1"/>
                </a:solidFill>
              </a:rPr>
              <a:t> = </a:t>
            </a:r>
            <a:r>
              <a:rPr lang="en-US" altLang="zh-CN" sz="1200" dirty="0" err="1">
                <a:solidFill>
                  <a:schemeClr val="tx1"/>
                </a:solidFill>
              </a:rPr>
              <a:t>StdKeyDeserializers.findStringBasedKeyDeserializer</a:t>
            </a:r>
            <a:r>
              <a:rPr lang="en-US" altLang="zh-CN" sz="1200" dirty="0">
                <a:solidFill>
                  <a:schemeClr val="tx1"/>
                </a:solidFill>
              </a:rPr>
              <a:t>(</a:t>
            </a:r>
            <a:r>
              <a:rPr lang="en-US" altLang="zh-CN" sz="1200" dirty="0">
                <a:solidFill>
                  <a:srgbClr val="C00000"/>
                </a:solidFill>
              </a:rPr>
              <a:t>config</a:t>
            </a:r>
            <a:r>
              <a:rPr lang="en-US" altLang="zh-CN" sz="1200" dirty="0">
                <a:solidFill>
                  <a:schemeClr val="tx1"/>
                </a:solidFill>
              </a:rPr>
              <a:t>, </a:t>
            </a:r>
            <a:r>
              <a:rPr lang="en-US" altLang="zh-CN" sz="1200" dirty="0">
                <a:solidFill>
                  <a:srgbClr val="C00000"/>
                </a:solidFill>
              </a:rPr>
              <a:t>type</a:t>
            </a:r>
            <a:r>
              <a:rPr lang="en-US" altLang="zh-CN" sz="1200" dirty="0">
                <a:solidFill>
                  <a:schemeClr val="tx1"/>
                </a:solidFill>
              </a:rPr>
              <a:t>);</a:t>
            </a:r>
          </a:p>
          <a:p>
            <a:r>
              <a:rPr lang="en-US" altLang="zh-CN" sz="1200" dirty="0">
                <a:solidFill>
                  <a:schemeClr val="tx1"/>
                </a:solidFill>
              </a:rPr>
              <a:t>        }</a:t>
            </a:r>
          </a:p>
          <a:p>
            <a:r>
              <a:rPr lang="en-US" altLang="zh-CN" sz="1200" dirty="0">
                <a:solidFill>
                  <a:schemeClr val="tx1"/>
                </a:solidFill>
              </a:rPr>
              <a:t>    }</a:t>
            </a:r>
          </a:p>
          <a:p>
            <a:r>
              <a:rPr lang="en-US" altLang="zh-CN" sz="1200" dirty="0">
                <a:solidFill>
                  <a:schemeClr val="tx1"/>
                </a:solidFill>
              </a:rPr>
              <a:t>    // and then post-processing</a:t>
            </a:r>
          </a:p>
          <a:p>
            <a:r>
              <a:rPr lang="en-US" altLang="zh-CN" sz="1200" dirty="0">
                <a:solidFill>
                  <a:schemeClr val="tx1"/>
                </a:solidFill>
              </a:rPr>
              <a:t>    if (</a:t>
            </a:r>
            <a:r>
              <a:rPr lang="en-US" altLang="zh-CN" sz="1200" dirty="0" err="1">
                <a:solidFill>
                  <a:srgbClr val="C00000"/>
                </a:solidFill>
              </a:rPr>
              <a:t>deser</a:t>
            </a:r>
            <a:r>
              <a:rPr lang="en-US" altLang="zh-CN" sz="1200" dirty="0">
                <a:solidFill>
                  <a:schemeClr val="tx1"/>
                </a:solidFill>
              </a:rPr>
              <a:t> != null) {</a:t>
            </a:r>
          </a:p>
          <a:p>
            <a:r>
              <a:rPr lang="en-US" altLang="zh-CN" sz="1200" dirty="0">
                <a:solidFill>
                  <a:schemeClr val="tx1"/>
                </a:solidFill>
              </a:rPr>
              <a:t>        if (_</a:t>
            </a:r>
            <a:r>
              <a:rPr lang="en-US" altLang="zh-CN" sz="1200" dirty="0" err="1">
                <a:solidFill>
                  <a:schemeClr val="tx1"/>
                </a:solidFill>
              </a:rPr>
              <a:t>factoryConfig.hasDeserializerModifiers</a:t>
            </a:r>
            <a:r>
              <a:rPr lang="en-US" altLang="zh-CN" sz="1200" dirty="0">
                <a:solidFill>
                  <a:schemeClr val="tx1"/>
                </a:solidFill>
              </a:rPr>
              <a:t>()) {</a:t>
            </a:r>
          </a:p>
          <a:p>
            <a:r>
              <a:rPr lang="en-US" altLang="zh-CN" sz="1200" dirty="0">
                <a:solidFill>
                  <a:schemeClr val="tx1"/>
                </a:solidFill>
              </a:rPr>
              <a:t>            for (</a:t>
            </a:r>
            <a:r>
              <a:rPr lang="en-US" altLang="zh-CN" sz="1200" dirty="0" err="1">
                <a:solidFill>
                  <a:schemeClr val="tx1"/>
                </a:solidFill>
              </a:rPr>
              <a:t>BeanDeserializerModifier</a:t>
            </a:r>
            <a:r>
              <a:rPr lang="en-US" altLang="zh-CN" sz="1200" dirty="0">
                <a:solidFill>
                  <a:schemeClr val="tx1"/>
                </a:solidFill>
              </a:rPr>
              <a:t> mod: _</a:t>
            </a:r>
            <a:r>
              <a:rPr lang="en-US" altLang="zh-CN" sz="1200" dirty="0" err="1">
                <a:solidFill>
                  <a:schemeClr val="tx1"/>
                </a:solidFill>
              </a:rPr>
              <a:t>factoryConfig.deserializerModifiers</a:t>
            </a:r>
            <a:r>
              <a:rPr lang="en-US" altLang="zh-CN" sz="1200" dirty="0">
                <a:solidFill>
                  <a:schemeClr val="tx1"/>
                </a:solidFill>
              </a:rPr>
              <a:t>()) {</a:t>
            </a:r>
          </a:p>
          <a:p>
            <a:r>
              <a:rPr lang="en-US" altLang="zh-CN" sz="1200" dirty="0">
                <a:solidFill>
                  <a:schemeClr val="tx1"/>
                </a:solidFill>
              </a:rPr>
              <a:t>                </a:t>
            </a:r>
            <a:r>
              <a:rPr lang="en-US" altLang="zh-CN" sz="1200" dirty="0" err="1">
                <a:solidFill>
                  <a:srgbClr val="C00000"/>
                </a:solidFill>
              </a:rPr>
              <a:t>deser</a:t>
            </a:r>
            <a:r>
              <a:rPr lang="en-US" altLang="zh-CN" sz="1200" dirty="0">
                <a:solidFill>
                  <a:schemeClr val="tx1"/>
                </a:solidFill>
              </a:rPr>
              <a:t> = </a:t>
            </a:r>
            <a:r>
              <a:rPr lang="en-US" altLang="zh-CN" sz="1200" dirty="0" err="1">
                <a:solidFill>
                  <a:schemeClr val="tx1"/>
                </a:solidFill>
              </a:rPr>
              <a:t>mod.modifyKeyDeserializer</a:t>
            </a:r>
            <a:r>
              <a:rPr lang="en-US" altLang="zh-CN" sz="1200" dirty="0">
                <a:solidFill>
                  <a:schemeClr val="tx1"/>
                </a:solidFill>
              </a:rPr>
              <a:t>(</a:t>
            </a:r>
            <a:r>
              <a:rPr lang="en-US" altLang="zh-CN" sz="1200" dirty="0">
                <a:solidFill>
                  <a:srgbClr val="C00000"/>
                </a:solidFill>
              </a:rPr>
              <a:t>config</a:t>
            </a:r>
            <a:r>
              <a:rPr lang="en-US" altLang="zh-CN" sz="1200" dirty="0">
                <a:solidFill>
                  <a:schemeClr val="tx1"/>
                </a:solidFill>
              </a:rPr>
              <a:t>, </a:t>
            </a:r>
            <a:r>
              <a:rPr lang="en-US" altLang="zh-CN" sz="1200" dirty="0">
                <a:solidFill>
                  <a:srgbClr val="C00000"/>
                </a:solidFill>
              </a:rPr>
              <a:t>type</a:t>
            </a:r>
            <a:r>
              <a:rPr lang="en-US" altLang="zh-CN" sz="1200" dirty="0">
                <a:solidFill>
                  <a:schemeClr val="tx1"/>
                </a:solidFill>
              </a:rPr>
              <a:t>, </a:t>
            </a:r>
            <a:r>
              <a:rPr lang="en-US" altLang="zh-CN" sz="1200" dirty="0" err="1">
                <a:solidFill>
                  <a:srgbClr val="C00000"/>
                </a:solidFill>
              </a:rPr>
              <a:t>deser</a:t>
            </a:r>
            <a:r>
              <a:rPr lang="en-US" altLang="zh-CN" sz="1200" dirty="0">
                <a:solidFill>
                  <a:schemeClr val="tx1"/>
                </a:solidFill>
              </a:rPr>
              <a:t>);</a:t>
            </a:r>
          </a:p>
          <a:p>
            <a:r>
              <a:rPr lang="en-US" altLang="zh-CN" sz="1200" dirty="0">
                <a:solidFill>
                  <a:schemeClr val="tx1"/>
                </a:solidFill>
              </a:rPr>
              <a:t>            }</a:t>
            </a:r>
          </a:p>
          <a:p>
            <a:r>
              <a:rPr lang="en-US" altLang="zh-CN" sz="1200" dirty="0">
                <a:solidFill>
                  <a:schemeClr val="tx1"/>
                </a:solidFill>
              </a:rPr>
              <a:t>        }</a:t>
            </a:r>
          </a:p>
          <a:p>
            <a:r>
              <a:rPr lang="en-US" altLang="zh-CN" sz="1200" dirty="0">
                <a:solidFill>
                  <a:schemeClr val="tx1"/>
                </a:solidFill>
              </a:rPr>
              <a:t>    }</a:t>
            </a:r>
          </a:p>
          <a:p>
            <a:r>
              <a:rPr lang="en-US" altLang="zh-CN" sz="1200" dirty="0">
                <a:solidFill>
                  <a:schemeClr val="tx1"/>
                </a:solidFill>
              </a:rPr>
              <a:t>    return </a:t>
            </a:r>
            <a:r>
              <a:rPr lang="en-US" altLang="zh-CN" sz="1200" dirty="0" err="1">
                <a:solidFill>
                  <a:srgbClr val="C00000"/>
                </a:solidFill>
              </a:rPr>
              <a:t>deser</a:t>
            </a:r>
            <a:r>
              <a:rPr lang="en-US" altLang="zh-CN" sz="1200" dirty="0">
                <a:solidFill>
                  <a:schemeClr val="tx1"/>
                </a:solidFill>
              </a:rPr>
              <a:t>;</a:t>
            </a:r>
          </a:p>
          <a:p>
            <a:r>
              <a:rPr lang="en-US" altLang="zh-CN" sz="1200" dirty="0">
                <a:solidFill>
                  <a:schemeClr val="tx1"/>
                </a:solidFill>
              </a:rPr>
              <a:t>}</a:t>
            </a:r>
            <a:endParaRPr lang="zh-CN" altLang="en-US" sz="1200" dirty="0">
              <a:solidFill>
                <a:schemeClr val="tx1"/>
              </a:solidFill>
            </a:endParaRPr>
          </a:p>
          <a:p>
            <a:pPr>
              <a:buFont typeface="Arial" panose="020B0604020202020204" pitchFamily="34" charset="0"/>
              <a:buChar char="•"/>
            </a:pPr>
            <a:endParaRPr lang="zh-CN" altLang="en-US" dirty="0">
              <a:solidFill>
                <a:schemeClr val="tx1"/>
              </a:solidFill>
            </a:endParaRPr>
          </a:p>
        </p:txBody>
      </p:sp>
    </p:spTree>
    <p:extLst>
      <p:ext uri="{BB962C8B-B14F-4D97-AF65-F5344CB8AC3E}">
        <p14:creationId xmlns:p14="http://schemas.microsoft.com/office/powerpoint/2010/main" val="2690176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A6027-D31B-78F7-0C0C-57FD38C5FA91}"/>
              </a:ext>
            </a:extLst>
          </p:cNvPr>
          <p:cNvSpPr>
            <a:spLocks noGrp="1"/>
          </p:cNvSpPr>
          <p:nvPr>
            <p:ph type="title"/>
          </p:nvPr>
        </p:nvSpPr>
        <p:spPr/>
        <p:txBody>
          <a:bodyPr/>
          <a:lstStyle/>
          <a:p>
            <a:r>
              <a:rPr lang="en-US" altLang="zh-CN" dirty="0"/>
              <a:t>Findings: Correction of masked values</a:t>
            </a:r>
            <a:endParaRPr lang="zh-CN" altLang="en-US" dirty="0"/>
          </a:p>
        </p:txBody>
      </p:sp>
      <p:sp>
        <p:nvSpPr>
          <p:cNvPr id="3" name="内容占位符 2">
            <a:extLst>
              <a:ext uri="{FF2B5EF4-FFF2-40B4-BE49-F238E27FC236}">
                <a16:creationId xmlns:a16="http://schemas.microsoft.com/office/drawing/2014/main" id="{86F26AD6-4860-F737-AC81-5B81763F74AE}"/>
              </a:ext>
            </a:extLst>
          </p:cNvPr>
          <p:cNvSpPr>
            <a:spLocks noGrp="1"/>
          </p:cNvSpPr>
          <p:nvPr>
            <p:ph idx="1"/>
          </p:nvPr>
        </p:nvSpPr>
        <p:spPr>
          <a:xfrm>
            <a:off x="1105452" y="304800"/>
            <a:ext cx="10172148" cy="4114800"/>
          </a:xfrm>
        </p:spPr>
        <p:txBody>
          <a:bodyPr/>
          <a:lstStyle/>
          <a:p>
            <a:pPr>
              <a:buFont typeface="Arial" panose="020B0604020202020204" pitchFamily="34" charset="0"/>
              <a:buChar char="•"/>
            </a:pPr>
            <a:r>
              <a:rPr lang="en-US" altLang="zh-CN" dirty="0">
                <a:solidFill>
                  <a:schemeClr val="tx1"/>
                </a:solidFill>
              </a:rPr>
              <a:t>This is the answer provided by GPT for Cigar Approach 3:</a:t>
            </a:r>
          </a:p>
          <a:p>
            <a:pPr marL="0" indent="0"/>
            <a:r>
              <a:rPr lang="en-US" altLang="zh-CN" sz="1200" dirty="0">
                <a:solidFill>
                  <a:schemeClr val="tx1"/>
                </a:solidFill>
              </a:rPr>
              <a:t>public </a:t>
            </a:r>
            <a:r>
              <a:rPr lang="en-US" altLang="zh-CN" sz="1200" dirty="0" err="1">
                <a:solidFill>
                  <a:schemeClr val="tx1"/>
                </a:solidFill>
              </a:rPr>
              <a:t>KeyDeserializer</a:t>
            </a:r>
            <a:r>
              <a:rPr lang="en-US" altLang="zh-CN" sz="1200" dirty="0">
                <a:solidFill>
                  <a:schemeClr val="tx1"/>
                </a:solidFill>
              </a:rPr>
              <a:t> </a:t>
            </a:r>
            <a:r>
              <a:rPr lang="en-US" altLang="zh-CN" sz="1200" dirty="0" err="1">
                <a:solidFill>
                  <a:srgbClr val="0070C0"/>
                </a:solidFill>
              </a:rPr>
              <a:t>createKeyDeserializer</a:t>
            </a:r>
            <a:r>
              <a:rPr lang="en-US" altLang="zh-CN" sz="1200" dirty="0">
                <a:solidFill>
                  <a:schemeClr val="tx1"/>
                </a:solidFill>
              </a:rPr>
              <a:t>(</a:t>
            </a:r>
            <a:r>
              <a:rPr lang="en-US" altLang="zh-CN" sz="1200" dirty="0" err="1">
                <a:solidFill>
                  <a:schemeClr val="tx1"/>
                </a:solidFill>
              </a:rPr>
              <a:t>DeserializationContext</a:t>
            </a:r>
            <a:r>
              <a:rPr lang="en-US" altLang="zh-CN" sz="1200" dirty="0">
                <a:solidFill>
                  <a:schemeClr val="tx1"/>
                </a:solidFill>
              </a:rPr>
              <a:t> </a:t>
            </a:r>
            <a:r>
              <a:rPr lang="en-US" altLang="zh-CN" sz="1200" dirty="0">
                <a:solidFill>
                  <a:srgbClr val="C00000"/>
                </a:solidFill>
              </a:rPr>
              <a:t>context</a:t>
            </a:r>
            <a:r>
              <a:rPr lang="en-US" altLang="zh-CN" sz="1200" dirty="0">
                <a:solidFill>
                  <a:schemeClr val="tx1"/>
                </a:solidFill>
              </a:rPr>
              <a:t>, </a:t>
            </a:r>
            <a:r>
              <a:rPr lang="en-US" altLang="zh-CN" sz="1200" dirty="0" err="1">
                <a:solidFill>
                  <a:schemeClr val="tx1"/>
                </a:solidFill>
              </a:rPr>
              <a:t>JavaType</a:t>
            </a:r>
            <a:r>
              <a:rPr lang="en-US" altLang="zh-CN" sz="1200" dirty="0">
                <a:solidFill>
                  <a:schemeClr val="tx1"/>
                </a:solidFill>
              </a:rPr>
              <a:t> </a:t>
            </a:r>
            <a:r>
              <a:rPr lang="en-US" altLang="zh-CN" sz="1200" dirty="0">
                <a:solidFill>
                  <a:srgbClr val="C00000"/>
                </a:solidFill>
              </a:rPr>
              <a:t>type</a:t>
            </a:r>
            <a:r>
              <a:rPr lang="en-US" altLang="zh-CN" sz="1200" dirty="0">
                <a:solidFill>
                  <a:schemeClr val="tx1"/>
                </a:solidFill>
              </a:rPr>
              <a:t>) throws </a:t>
            </a:r>
            <a:r>
              <a:rPr lang="en-US" altLang="zh-CN" sz="1200" dirty="0" err="1">
                <a:solidFill>
                  <a:schemeClr val="tx1"/>
                </a:solidFill>
              </a:rPr>
              <a:t>JsonMappingException</a:t>
            </a:r>
            <a:r>
              <a:rPr lang="en-US" altLang="zh-CN" sz="1200" dirty="0">
                <a:solidFill>
                  <a:schemeClr val="tx1"/>
                </a:solidFill>
              </a:rPr>
              <a:t> {</a:t>
            </a:r>
          </a:p>
          <a:p>
            <a:pPr marL="0" indent="0"/>
            <a:r>
              <a:rPr lang="en-US" altLang="zh-CN" sz="1200" dirty="0">
                <a:solidFill>
                  <a:schemeClr val="tx1"/>
                </a:solidFill>
              </a:rPr>
              <a:t>    final </a:t>
            </a:r>
            <a:r>
              <a:rPr lang="en-US" altLang="zh-CN" sz="1200" dirty="0" err="1">
                <a:solidFill>
                  <a:schemeClr val="tx1"/>
                </a:solidFill>
              </a:rPr>
              <a:t>DeserializationConfig</a:t>
            </a:r>
            <a:r>
              <a:rPr lang="en-US" altLang="zh-CN" sz="1200" dirty="0">
                <a:solidFill>
                  <a:schemeClr val="tx1"/>
                </a:solidFill>
              </a:rPr>
              <a:t> </a:t>
            </a:r>
            <a:r>
              <a:rPr lang="en-US" altLang="zh-CN" sz="1200" dirty="0">
                <a:solidFill>
                  <a:srgbClr val="C00000"/>
                </a:solidFill>
              </a:rPr>
              <a:t>config</a:t>
            </a:r>
            <a:r>
              <a:rPr lang="en-US" altLang="zh-CN" sz="1200" dirty="0">
                <a:solidFill>
                  <a:schemeClr val="tx1"/>
                </a:solidFill>
              </a:rPr>
              <a:t> = </a:t>
            </a:r>
            <a:r>
              <a:rPr lang="en-US" altLang="zh-CN" sz="1200" dirty="0" err="1">
                <a:solidFill>
                  <a:srgbClr val="C00000"/>
                </a:solidFill>
              </a:rPr>
              <a:t>context</a:t>
            </a:r>
            <a:r>
              <a:rPr lang="en-US" altLang="zh-CN" sz="1200" dirty="0" err="1">
                <a:solidFill>
                  <a:schemeClr val="tx1"/>
                </a:solidFill>
              </a:rPr>
              <a:t>.getConfig</a:t>
            </a:r>
            <a:r>
              <a:rPr lang="en-US" altLang="zh-CN" sz="1200" dirty="0">
                <a:solidFill>
                  <a:schemeClr val="tx1"/>
                </a:solidFill>
              </a:rPr>
              <a:t>();</a:t>
            </a:r>
          </a:p>
          <a:p>
            <a:pPr marL="0" indent="0"/>
            <a:r>
              <a:rPr lang="en-US" altLang="zh-CN" sz="1200" dirty="0">
                <a:solidFill>
                  <a:schemeClr val="tx1"/>
                </a:solidFill>
              </a:rPr>
              <a:t>    </a:t>
            </a:r>
            <a:r>
              <a:rPr lang="en-US" altLang="zh-CN" sz="1200" dirty="0" err="1">
                <a:solidFill>
                  <a:schemeClr val="tx1"/>
                </a:solidFill>
              </a:rPr>
              <a:t>KeyDeserializer</a:t>
            </a:r>
            <a:r>
              <a:rPr lang="en-US" altLang="zh-CN" sz="1200" dirty="0">
                <a:solidFill>
                  <a:schemeClr val="tx1"/>
                </a:solidFill>
              </a:rPr>
              <a:t> </a:t>
            </a:r>
            <a:r>
              <a:rPr lang="en-US" altLang="zh-CN" sz="1200" dirty="0" err="1">
                <a:solidFill>
                  <a:srgbClr val="C00000"/>
                </a:solidFill>
              </a:rPr>
              <a:t>deserializer</a:t>
            </a:r>
            <a:r>
              <a:rPr lang="en-US" altLang="zh-CN" sz="1200" dirty="0">
                <a:solidFill>
                  <a:schemeClr val="tx1"/>
                </a:solidFill>
              </a:rPr>
              <a:t> = null;</a:t>
            </a:r>
          </a:p>
          <a:p>
            <a:pPr marL="0" indent="0"/>
            <a:r>
              <a:rPr lang="en-US" altLang="zh-CN" sz="1200" dirty="0">
                <a:solidFill>
                  <a:schemeClr val="tx1"/>
                </a:solidFill>
              </a:rPr>
              <a:t>    if (_</a:t>
            </a:r>
            <a:r>
              <a:rPr lang="en-US" altLang="zh-CN" sz="1200" dirty="0" err="1">
                <a:solidFill>
                  <a:schemeClr val="tx1"/>
                </a:solidFill>
              </a:rPr>
              <a:t>factoryConfig.hasKeyDeserializers</a:t>
            </a:r>
            <a:r>
              <a:rPr lang="en-US" altLang="zh-CN" sz="1200" dirty="0">
                <a:solidFill>
                  <a:schemeClr val="tx1"/>
                </a:solidFill>
              </a:rPr>
              <a:t>()) {</a:t>
            </a:r>
          </a:p>
          <a:p>
            <a:pPr marL="0" indent="0"/>
            <a:r>
              <a:rPr lang="en-US" altLang="zh-CN" sz="1200" dirty="0">
                <a:solidFill>
                  <a:schemeClr val="tx1"/>
                </a:solidFill>
              </a:rPr>
              <a:t>        </a:t>
            </a:r>
            <a:r>
              <a:rPr lang="en-US" altLang="zh-CN" sz="1200" dirty="0" err="1">
                <a:solidFill>
                  <a:schemeClr val="tx1"/>
                </a:solidFill>
              </a:rPr>
              <a:t>BeanDescription</a:t>
            </a:r>
            <a:r>
              <a:rPr lang="en-US" altLang="zh-CN" sz="1200" dirty="0">
                <a:solidFill>
                  <a:schemeClr val="tx1"/>
                </a:solidFill>
              </a:rPr>
              <a:t> </a:t>
            </a:r>
            <a:r>
              <a:rPr lang="en-US" altLang="zh-CN" sz="1200" dirty="0" err="1">
                <a:solidFill>
                  <a:srgbClr val="C00000"/>
                </a:solidFill>
              </a:rPr>
              <a:t>beanDesc</a:t>
            </a:r>
            <a:r>
              <a:rPr lang="en-US" altLang="zh-CN" sz="1200" dirty="0">
                <a:solidFill>
                  <a:schemeClr val="tx1"/>
                </a:solidFill>
              </a:rPr>
              <a:t> = </a:t>
            </a:r>
            <a:r>
              <a:rPr lang="en-US" altLang="zh-CN" sz="1200" dirty="0" err="1">
                <a:solidFill>
                  <a:srgbClr val="C00000"/>
                </a:solidFill>
              </a:rPr>
              <a:t>config</a:t>
            </a:r>
            <a:r>
              <a:rPr lang="en-US" altLang="zh-CN" sz="1200" dirty="0" err="1">
                <a:solidFill>
                  <a:schemeClr val="tx1"/>
                </a:solidFill>
              </a:rPr>
              <a:t>.introspect</a:t>
            </a:r>
            <a:r>
              <a:rPr lang="en-US" altLang="zh-CN" sz="1200" dirty="0">
                <a:solidFill>
                  <a:schemeClr val="tx1"/>
                </a:solidFill>
              </a:rPr>
              <a:t>(</a:t>
            </a:r>
            <a:r>
              <a:rPr lang="en-US" altLang="zh-CN" sz="1200" dirty="0">
                <a:solidFill>
                  <a:srgbClr val="C00000"/>
                </a:solidFill>
              </a:rPr>
              <a:t>type</a:t>
            </a:r>
            <a:r>
              <a:rPr lang="en-US" altLang="zh-CN" sz="1200" dirty="0">
                <a:solidFill>
                  <a:schemeClr val="tx1"/>
                </a:solidFill>
              </a:rPr>
              <a:t>);</a:t>
            </a:r>
          </a:p>
          <a:p>
            <a:pPr marL="0" indent="0"/>
            <a:r>
              <a:rPr lang="en-US" altLang="zh-CN" sz="1200" dirty="0">
                <a:solidFill>
                  <a:schemeClr val="tx1"/>
                </a:solidFill>
              </a:rPr>
              <a:t>        for (</a:t>
            </a:r>
            <a:r>
              <a:rPr lang="en-US" altLang="zh-CN" sz="1200" dirty="0" err="1">
                <a:solidFill>
                  <a:schemeClr val="tx1"/>
                </a:solidFill>
              </a:rPr>
              <a:t>KeyDeserializers</a:t>
            </a:r>
            <a:r>
              <a:rPr lang="en-US" altLang="zh-CN" sz="1200" dirty="0">
                <a:solidFill>
                  <a:schemeClr val="tx1"/>
                </a:solidFill>
              </a:rPr>
              <a:t> </a:t>
            </a:r>
            <a:r>
              <a:rPr lang="en-US" altLang="zh-CN" sz="1200" dirty="0" err="1">
                <a:solidFill>
                  <a:schemeClr val="tx1"/>
                </a:solidFill>
              </a:rPr>
              <a:t>kd</a:t>
            </a:r>
            <a:r>
              <a:rPr lang="en-US" altLang="zh-CN" sz="1200" dirty="0">
                <a:solidFill>
                  <a:schemeClr val="tx1"/>
                </a:solidFill>
              </a:rPr>
              <a:t> : _</a:t>
            </a:r>
            <a:r>
              <a:rPr lang="en-US" altLang="zh-CN" sz="1200" dirty="0" err="1">
                <a:solidFill>
                  <a:schemeClr val="tx1"/>
                </a:solidFill>
              </a:rPr>
              <a:t>factoryConfig.keyDeserializers</a:t>
            </a:r>
            <a:r>
              <a:rPr lang="en-US" altLang="zh-CN" sz="1200" dirty="0">
                <a:solidFill>
                  <a:schemeClr val="tx1"/>
                </a:solidFill>
              </a:rPr>
              <a:t>()) {</a:t>
            </a:r>
          </a:p>
          <a:p>
            <a:pPr marL="0" indent="0"/>
            <a:r>
              <a:rPr lang="en-US" altLang="zh-CN" sz="1200" dirty="0">
                <a:solidFill>
                  <a:schemeClr val="tx1"/>
                </a:solidFill>
              </a:rPr>
              <a:t>            </a:t>
            </a:r>
            <a:r>
              <a:rPr lang="en-US" altLang="zh-CN" sz="1200" dirty="0" err="1">
                <a:solidFill>
                  <a:schemeClr val="tx1"/>
                </a:solidFill>
              </a:rPr>
              <a:t>deserializer</a:t>
            </a:r>
            <a:r>
              <a:rPr lang="en-US" altLang="zh-CN" sz="1200" dirty="0">
                <a:solidFill>
                  <a:schemeClr val="tx1"/>
                </a:solidFill>
              </a:rPr>
              <a:t> = </a:t>
            </a:r>
            <a:r>
              <a:rPr lang="en-US" altLang="zh-CN" sz="1200" dirty="0" err="1">
                <a:solidFill>
                  <a:schemeClr val="tx1"/>
                </a:solidFill>
              </a:rPr>
              <a:t>kd.findKeyDeserializer</a:t>
            </a:r>
            <a:r>
              <a:rPr lang="en-US" altLang="zh-CN" sz="1200" dirty="0">
                <a:solidFill>
                  <a:schemeClr val="tx1"/>
                </a:solidFill>
              </a:rPr>
              <a:t>(</a:t>
            </a:r>
            <a:r>
              <a:rPr lang="en-US" altLang="zh-CN" sz="1200" dirty="0">
                <a:solidFill>
                  <a:srgbClr val="C00000"/>
                </a:solidFill>
              </a:rPr>
              <a:t>type</a:t>
            </a:r>
            <a:r>
              <a:rPr lang="en-US" altLang="zh-CN" sz="1200" dirty="0">
                <a:solidFill>
                  <a:schemeClr val="tx1"/>
                </a:solidFill>
              </a:rPr>
              <a:t>, </a:t>
            </a:r>
            <a:r>
              <a:rPr lang="en-US" altLang="zh-CN" sz="1200" dirty="0">
                <a:solidFill>
                  <a:srgbClr val="C00000"/>
                </a:solidFill>
              </a:rPr>
              <a:t>config</a:t>
            </a:r>
            <a:r>
              <a:rPr lang="en-US" altLang="zh-CN" sz="1200" dirty="0">
                <a:solidFill>
                  <a:schemeClr val="tx1"/>
                </a:solidFill>
              </a:rPr>
              <a:t>, </a:t>
            </a:r>
            <a:r>
              <a:rPr lang="en-US" altLang="zh-CN" sz="1200" dirty="0" err="1">
                <a:solidFill>
                  <a:srgbClr val="C00000"/>
                </a:solidFill>
              </a:rPr>
              <a:t>beanDesc</a:t>
            </a:r>
            <a:r>
              <a:rPr lang="en-US" altLang="zh-CN" sz="1200" dirty="0">
                <a:solidFill>
                  <a:schemeClr val="tx1"/>
                </a:solidFill>
              </a:rPr>
              <a:t>);</a:t>
            </a:r>
          </a:p>
          <a:p>
            <a:pPr marL="0" indent="0"/>
            <a:r>
              <a:rPr lang="en-US" altLang="zh-CN" sz="1200" dirty="0">
                <a:solidFill>
                  <a:schemeClr val="tx1"/>
                </a:solidFill>
              </a:rPr>
              <a:t>            if (</a:t>
            </a:r>
            <a:r>
              <a:rPr lang="en-US" altLang="zh-CN" sz="1200" dirty="0" err="1">
                <a:solidFill>
                  <a:srgbClr val="C00000"/>
                </a:solidFill>
              </a:rPr>
              <a:t>deserializer</a:t>
            </a:r>
            <a:r>
              <a:rPr lang="en-US" altLang="zh-CN" sz="1200" dirty="0">
                <a:solidFill>
                  <a:schemeClr val="tx1"/>
                </a:solidFill>
              </a:rPr>
              <a:t> != null) {</a:t>
            </a:r>
          </a:p>
          <a:p>
            <a:pPr marL="0" indent="0"/>
            <a:r>
              <a:rPr lang="en-US" altLang="zh-CN" sz="1200" dirty="0">
                <a:solidFill>
                  <a:schemeClr val="tx1"/>
                </a:solidFill>
              </a:rPr>
              <a:t>                break;</a:t>
            </a:r>
          </a:p>
          <a:p>
            <a:pPr marL="0" indent="0"/>
            <a:r>
              <a:rPr lang="en-US" altLang="zh-CN" sz="1200" dirty="0">
                <a:solidFill>
                  <a:schemeClr val="tx1"/>
                </a:solidFill>
              </a:rPr>
              <a:t>            }</a:t>
            </a:r>
          </a:p>
          <a:p>
            <a:pPr marL="0" indent="0"/>
            <a:r>
              <a:rPr lang="en-US" altLang="zh-CN" sz="1200" dirty="0">
                <a:solidFill>
                  <a:schemeClr val="tx1"/>
                </a:solidFill>
              </a:rPr>
              <a:t>        }</a:t>
            </a:r>
          </a:p>
          <a:p>
            <a:pPr marL="0" indent="0"/>
            <a:r>
              <a:rPr lang="en-US" altLang="zh-CN" sz="1200" dirty="0">
                <a:solidFill>
                  <a:schemeClr val="tx1"/>
                </a:solidFill>
              </a:rPr>
              <a:t>    }</a:t>
            </a:r>
          </a:p>
          <a:p>
            <a:pPr marL="0" indent="0"/>
            <a:r>
              <a:rPr lang="en-US" altLang="zh-CN" sz="1200" dirty="0">
                <a:solidFill>
                  <a:schemeClr val="tx1"/>
                </a:solidFill>
              </a:rPr>
              <a:t>    if (</a:t>
            </a:r>
            <a:r>
              <a:rPr lang="en-US" altLang="zh-CN" sz="1200" dirty="0" err="1">
                <a:solidFill>
                  <a:srgbClr val="C00000"/>
                </a:solidFill>
              </a:rPr>
              <a:t>deserializer</a:t>
            </a:r>
            <a:r>
              <a:rPr lang="en-US" altLang="zh-CN" sz="1200" dirty="0">
                <a:solidFill>
                  <a:schemeClr val="tx1"/>
                </a:solidFill>
              </a:rPr>
              <a:t> == null) {</a:t>
            </a:r>
          </a:p>
          <a:p>
            <a:pPr marL="0" indent="0"/>
            <a:r>
              <a:rPr lang="en-US" altLang="zh-CN" sz="1200" dirty="0">
                <a:solidFill>
                  <a:schemeClr val="tx1"/>
                </a:solidFill>
              </a:rPr>
              <a:t>        if (</a:t>
            </a:r>
            <a:r>
              <a:rPr lang="en-US" altLang="zh-CN" sz="1200" dirty="0" err="1">
                <a:solidFill>
                  <a:srgbClr val="C00000"/>
                </a:solidFill>
              </a:rPr>
              <a:t>type</a:t>
            </a:r>
            <a:r>
              <a:rPr lang="en-US" altLang="zh-CN" sz="1200" dirty="0" err="1">
                <a:solidFill>
                  <a:schemeClr val="tx1"/>
                </a:solidFill>
              </a:rPr>
              <a:t>.isEnumType</a:t>
            </a:r>
            <a:r>
              <a:rPr lang="en-US" altLang="zh-CN" sz="1200" dirty="0">
                <a:solidFill>
                  <a:schemeClr val="tx1"/>
                </a:solidFill>
              </a:rPr>
              <a:t>()) {</a:t>
            </a:r>
          </a:p>
          <a:p>
            <a:pPr marL="0" indent="0"/>
            <a:r>
              <a:rPr lang="en-US" altLang="zh-CN" sz="1200" dirty="0">
                <a:solidFill>
                  <a:schemeClr val="tx1"/>
                </a:solidFill>
              </a:rPr>
              <a:t>            </a:t>
            </a:r>
            <a:r>
              <a:rPr lang="en-US" altLang="zh-CN" sz="1200" dirty="0" err="1">
                <a:solidFill>
                  <a:srgbClr val="C00000"/>
                </a:solidFill>
              </a:rPr>
              <a:t>deserializer</a:t>
            </a:r>
            <a:r>
              <a:rPr lang="en-US" altLang="zh-CN" sz="1200" dirty="0">
                <a:solidFill>
                  <a:schemeClr val="tx1"/>
                </a:solidFill>
              </a:rPr>
              <a:t> = _</a:t>
            </a:r>
            <a:r>
              <a:rPr lang="en-US" altLang="zh-CN" sz="1200" dirty="0" err="1">
                <a:solidFill>
                  <a:schemeClr val="tx1"/>
                </a:solidFill>
              </a:rPr>
              <a:t>createEnumKeyDeserializer</a:t>
            </a:r>
            <a:r>
              <a:rPr lang="en-US" altLang="zh-CN" sz="1200" dirty="0">
                <a:solidFill>
                  <a:schemeClr val="tx1"/>
                </a:solidFill>
              </a:rPr>
              <a:t>(</a:t>
            </a:r>
            <a:r>
              <a:rPr lang="en-US" altLang="zh-CN" sz="1200" dirty="0">
                <a:solidFill>
                  <a:srgbClr val="C00000"/>
                </a:solidFill>
              </a:rPr>
              <a:t>context</a:t>
            </a:r>
            <a:r>
              <a:rPr lang="en-US" altLang="zh-CN" sz="1200" dirty="0">
                <a:solidFill>
                  <a:schemeClr val="tx1"/>
                </a:solidFill>
              </a:rPr>
              <a:t>, </a:t>
            </a:r>
            <a:r>
              <a:rPr lang="en-US" altLang="zh-CN" sz="1200" dirty="0">
                <a:solidFill>
                  <a:srgbClr val="C00000"/>
                </a:solidFill>
              </a:rPr>
              <a:t>type</a:t>
            </a:r>
            <a:r>
              <a:rPr lang="en-US" altLang="zh-CN" sz="1200" dirty="0">
                <a:solidFill>
                  <a:schemeClr val="tx1"/>
                </a:solidFill>
              </a:rPr>
              <a:t>);</a:t>
            </a:r>
          </a:p>
          <a:p>
            <a:pPr marL="0" indent="0"/>
            <a:r>
              <a:rPr lang="en-US" altLang="zh-CN" sz="1200" dirty="0">
                <a:solidFill>
                  <a:schemeClr val="tx1"/>
                </a:solidFill>
              </a:rPr>
              <a:t>        } else {</a:t>
            </a:r>
          </a:p>
          <a:p>
            <a:pPr marL="0" indent="0"/>
            <a:r>
              <a:rPr lang="en-US" altLang="zh-CN" sz="1200" dirty="0">
                <a:solidFill>
                  <a:schemeClr val="tx1"/>
                </a:solidFill>
              </a:rPr>
              <a:t>            </a:t>
            </a:r>
            <a:r>
              <a:rPr lang="en-US" altLang="zh-CN" sz="1200" dirty="0" err="1">
                <a:solidFill>
                  <a:srgbClr val="C00000"/>
                </a:solidFill>
              </a:rPr>
              <a:t>deserializer</a:t>
            </a:r>
            <a:r>
              <a:rPr lang="en-US" altLang="zh-CN" sz="1200" dirty="0">
                <a:solidFill>
                  <a:schemeClr val="tx1"/>
                </a:solidFill>
              </a:rPr>
              <a:t> = </a:t>
            </a:r>
            <a:r>
              <a:rPr lang="en-US" altLang="zh-CN" sz="1200" dirty="0" err="1">
                <a:solidFill>
                  <a:schemeClr val="tx1"/>
                </a:solidFill>
              </a:rPr>
              <a:t>StdKeyDeserializers.findStringBasedKeyDeserializer</a:t>
            </a:r>
            <a:r>
              <a:rPr lang="en-US" altLang="zh-CN" sz="1200" dirty="0">
                <a:solidFill>
                  <a:schemeClr val="tx1"/>
                </a:solidFill>
              </a:rPr>
              <a:t>(</a:t>
            </a:r>
            <a:r>
              <a:rPr lang="en-US" altLang="zh-CN" sz="1200" dirty="0">
                <a:solidFill>
                  <a:srgbClr val="C00000"/>
                </a:solidFill>
              </a:rPr>
              <a:t>config</a:t>
            </a:r>
            <a:r>
              <a:rPr lang="en-US" altLang="zh-CN" sz="1200" dirty="0">
                <a:solidFill>
                  <a:schemeClr val="tx1"/>
                </a:solidFill>
              </a:rPr>
              <a:t>, </a:t>
            </a:r>
            <a:r>
              <a:rPr lang="en-US" altLang="zh-CN" sz="1200" dirty="0">
                <a:solidFill>
                  <a:srgbClr val="C00000"/>
                </a:solidFill>
              </a:rPr>
              <a:t>type</a:t>
            </a:r>
            <a:r>
              <a:rPr lang="en-US" altLang="zh-CN" sz="1200" dirty="0">
                <a:solidFill>
                  <a:schemeClr val="tx1"/>
                </a:solidFill>
              </a:rPr>
              <a:t>);</a:t>
            </a:r>
          </a:p>
          <a:p>
            <a:pPr marL="0" indent="0"/>
            <a:r>
              <a:rPr lang="en-US" altLang="zh-CN" sz="1200" dirty="0">
                <a:solidFill>
                  <a:schemeClr val="tx1"/>
                </a:solidFill>
              </a:rPr>
              <a:t>        }</a:t>
            </a:r>
          </a:p>
          <a:p>
            <a:pPr marL="0" indent="0"/>
            <a:r>
              <a:rPr lang="en-US" altLang="zh-CN" sz="1200" dirty="0">
                <a:solidFill>
                  <a:schemeClr val="tx1"/>
                </a:solidFill>
              </a:rPr>
              <a:t>    }</a:t>
            </a:r>
          </a:p>
          <a:p>
            <a:pPr marL="0" indent="0"/>
            <a:r>
              <a:rPr lang="en-US" altLang="zh-CN" sz="1200" dirty="0">
                <a:solidFill>
                  <a:schemeClr val="tx1"/>
                </a:solidFill>
              </a:rPr>
              <a:t>    if (_</a:t>
            </a:r>
            <a:r>
              <a:rPr lang="en-US" altLang="zh-CN" sz="1200" dirty="0" err="1">
                <a:solidFill>
                  <a:schemeClr val="tx1"/>
                </a:solidFill>
              </a:rPr>
              <a:t>factoryConfig.hasDeserializerModifiers</a:t>
            </a:r>
            <a:r>
              <a:rPr lang="en-US" altLang="zh-CN" sz="1200" dirty="0">
                <a:solidFill>
                  <a:schemeClr val="tx1"/>
                </a:solidFill>
              </a:rPr>
              <a:t>()) {</a:t>
            </a:r>
          </a:p>
          <a:p>
            <a:pPr marL="0" indent="0"/>
            <a:r>
              <a:rPr lang="en-US" altLang="zh-CN" sz="1200" dirty="0">
                <a:solidFill>
                  <a:schemeClr val="tx1"/>
                </a:solidFill>
              </a:rPr>
              <a:t>        for (</a:t>
            </a:r>
            <a:r>
              <a:rPr lang="en-US" altLang="zh-CN" sz="1200" dirty="0" err="1">
                <a:solidFill>
                  <a:schemeClr val="tx1"/>
                </a:solidFill>
              </a:rPr>
              <a:t>BeanDeserializerModifier</a:t>
            </a:r>
            <a:r>
              <a:rPr lang="en-US" altLang="zh-CN" sz="1200" dirty="0">
                <a:solidFill>
                  <a:schemeClr val="tx1"/>
                </a:solidFill>
              </a:rPr>
              <a:t> mod : _</a:t>
            </a:r>
            <a:r>
              <a:rPr lang="en-US" altLang="zh-CN" sz="1200" dirty="0" err="1">
                <a:solidFill>
                  <a:schemeClr val="tx1"/>
                </a:solidFill>
              </a:rPr>
              <a:t>factoryConfig.deserializerModifiers</a:t>
            </a:r>
            <a:r>
              <a:rPr lang="en-US" altLang="zh-CN" sz="1200" dirty="0">
                <a:solidFill>
                  <a:schemeClr val="tx1"/>
                </a:solidFill>
              </a:rPr>
              <a:t>()) {</a:t>
            </a:r>
          </a:p>
          <a:p>
            <a:pPr marL="0" indent="0"/>
            <a:r>
              <a:rPr lang="en-US" altLang="zh-CN" sz="1200" dirty="0">
                <a:solidFill>
                  <a:schemeClr val="tx1"/>
                </a:solidFill>
              </a:rPr>
              <a:t>            </a:t>
            </a:r>
            <a:r>
              <a:rPr lang="en-US" altLang="zh-CN" sz="1200" dirty="0" err="1">
                <a:solidFill>
                  <a:srgbClr val="C00000"/>
                </a:solidFill>
              </a:rPr>
              <a:t>deserializer</a:t>
            </a:r>
            <a:r>
              <a:rPr lang="en-US" altLang="zh-CN" sz="1200" dirty="0">
                <a:solidFill>
                  <a:schemeClr val="tx1"/>
                </a:solidFill>
              </a:rPr>
              <a:t> = </a:t>
            </a:r>
            <a:r>
              <a:rPr lang="en-US" altLang="zh-CN" sz="1200" dirty="0" err="1">
                <a:solidFill>
                  <a:schemeClr val="tx1"/>
                </a:solidFill>
              </a:rPr>
              <a:t>mod.modifyKeyDeserializer</a:t>
            </a:r>
            <a:r>
              <a:rPr lang="en-US" altLang="zh-CN" sz="1200" dirty="0">
                <a:solidFill>
                  <a:schemeClr val="tx1"/>
                </a:solidFill>
              </a:rPr>
              <a:t>(</a:t>
            </a:r>
            <a:r>
              <a:rPr lang="en-US" altLang="zh-CN" sz="1200" dirty="0">
                <a:solidFill>
                  <a:srgbClr val="C00000"/>
                </a:solidFill>
              </a:rPr>
              <a:t>config</a:t>
            </a:r>
            <a:r>
              <a:rPr lang="en-US" altLang="zh-CN" sz="1200" dirty="0">
                <a:solidFill>
                  <a:schemeClr val="tx1"/>
                </a:solidFill>
              </a:rPr>
              <a:t>, </a:t>
            </a:r>
            <a:r>
              <a:rPr lang="en-US" altLang="zh-CN" sz="1200" dirty="0">
                <a:solidFill>
                  <a:srgbClr val="C00000"/>
                </a:solidFill>
              </a:rPr>
              <a:t>type</a:t>
            </a:r>
            <a:r>
              <a:rPr lang="en-US" altLang="zh-CN" sz="1200" dirty="0">
                <a:solidFill>
                  <a:schemeClr val="tx1"/>
                </a:solidFill>
              </a:rPr>
              <a:t>, </a:t>
            </a:r>
            <a:r>
              <a:rPr lang="en-US" altLang="zh-CN" sz="1200" dirty="0" err="1">
                <a:solidFill>
                  <a:srgbClr val="C00000"/>
                </a:solidFill>
              </a:rPr>
              <a:t>deserializer</a:t>
            </a:r>
            <a:r>
              <a:rPr lang="en-US" altLang="zh-CN" sz="1200" dirty="0">
                <a:solidFill>
                  <a:schemeClr val="tx1"/>
                </a:solidFill>
              </a:rPr>
              <a:t>);</a:t>
            </a:r>
          </a:p>
          <a:p>
            <a:pPr marL="0" indent="0"/>
            <a:r>
              <a:rPr lang="en-US" altLang="zh-CN" sz="1200" dirty="0">
                <a:solidFill>
                  <a:schemeClr val="tx1"/>
                </a:solidFill>
              </a:rPr>
              <a:t>        }</a:t>
            </a:r>
          </a:p>
          <a:p>
            <a:pPr marL="0" indent="0"/>
            <a:r>
              <a:rPr lang="en-US" altLang="zh-CN" sz="1200" dirty="0">
                <a:solidFill>
                  <a:schemeClr val="tx1"/>
                </a:solidFill>
              </a:rPr>
              <a:t>    }</a:t>
            </a:r>
          </a:p>
          <a:p>
            <a:pPr marL="0" indent="0"/>
            <a:r>
              <a:rPr lang="en-US" altLang="zh-CN" sz="1200" dirty="0">
                <a:solidFill>
                  <a:schemeClr val="tx1"/>
                </a:solidFill>
              </a:rPr>
              <a:t>    return </a:t>
            </a:r>
            <a:r>
              <a:rPr lang="en-US" altLang="zh-CN" sz="1200" dirty="0" err="1">
                <a:solidFill>
                  <a:srgbClr val="C00000"/>
                </a:solidFill>
              </a:rPr>
              <a:t>deserializer</a:t>
            </a:r>
            <a:r>
              <a:rPr lang="en-US" altLang="zh-CN" sz="1200" dirty="0">
                <a:solidFill>
                  <a:schemeClr val="tx1"/>
                </a:solidFill>
              </a:rPr>
              <a:t>;</a:t>
            </a:r>
          </a:p>
          <a:p>
            <a:pPr marL="0" indent="0"/>
            <a:r>
              <a:rPr lang="en-US" altLang="zh-CN" sz="1200" dirty="0">
                <a:solidFill>
                  <a:schemeClr val="tx1"/>
                </a:solidFill>
              </a:rPr>
              <a:t>}</a:t>
            </a:r>
          </a:p>
          <a:p>
            <a:pPr>
              <a:buFont typeface="Arial" panose="020B0604020202020204" pitchFamily="34" charset="0"/>
              <a:buChar char="•"/>
            </a:pPr>
            <a:endParaRPr lang="zh-CN" altLang="en-US" dirty="0">
              <a:solidFill>
                <a:schemeClr val="tx1"/>
              </a:solidFill>
            </a:endParaRPr>
          </a:p>
        </p:txBody>
      </p:sp>
    </p:spTree>
    <p:extLst>
      <p:ext uri="{BB962C8B-B14F-4D97-AF65-F5344CB8AC3E}">
        <p14:creationId xmlns:p14="http://schemas.microsoft.com/office/powerpoint/2010/main" val="112655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98BE3B-3881-A002-9D9C-0EB43EEF2923}"/>
              </a:ext>
            </a:extLst>
          </p:cNvPr>
          <p:cNvSpPr>
            <a:spLocks noGrp="1"/>
          </p:cNvSpPr>
          <p:nvPr>
            <p:ph type="title"/>
          </p:nvPr>
        </p:nvSpPr>
        <p:spPr/>
        <p:txBody>
          <a:bodyPr/>
          <a:lstStyle/>
          <a:p>
            <a:r>
              <a:rPr lang="en-US" altLang="zh-CN" dirty="0"/>
              <a:t>JacksonDatabind-67 case analysis</a:t>
            </a:r>
            <a:endParaRPr lang="zh-CN" altLang="en-US" dirty="0"/>
          </a:p>
        </p:txBody>
      </p:sp>
      <p:sp>
        <p:nvSpPr>
          <p:cNvPr id="3" name="内容占位符 2">
            <a:extLst>
              <a:ext uri="{FF2B5EF4-FFF2-40B4-BE49-F238E27FC236}">
                <a16:creationId xmlns:a16="http://schemas.microsoft.com/office/drawing/2014/main" id="{972C57A8-7655-873D-B65A-F838D289D752}"/>
              </a:ext>
            </a:extLst>
          </p:cNvPr>
          <p:cNvSpPr>
            <a:spLocks noGrp="1"/>
          </p:cNvSpPr>
          <p:nvPr>
            <p:ph idx="1"/>
          </p:nvPr>
        </p:nvSpPr>
        <p:spPr>
          <a:xfrm>
            <a:off x="1241659" y="2209800"/>
            <a:ext cx="9527941" cy="4114800"/>
          </a:xfrm>
        </p:spPr>
        <p:txBody>
          <a:bodyPr/>
          <a:lstStyle/>
          <a:p>
            <a:pPr>
              <a:buFont typeface="Arial" panose="020B0604020202020204" pitchFamily="34" charset="0"/>
              <a:buChar char="•"/>
            </a:pPr>
            <a:r>
              <a:rPr lang="en-US" altLang="zh-CN" dirty="0">
                <a:solidFill>
                  <a:schemeClr val="tx1"/>
                </a:solidFill>
              </a:rPr>
              <a:t>We extracted the first fix patches from Cigar A1, A2 and A3.</a:t>
            </a:r>
          </a:p>
          <a:p>
            <a:pPr>
              <a:buFont typeface="Arial" panose="020B0604020202020204" pitchFamily="34" charset="0"/>
              <a:buChar char="•"/>
            </a:pPr>
            <a:r>
              <a:rPr lang="en-US" altLang="zh-CN" dirty="0">
                <a:solidFill>
                  <a:schemeClr val="tx1"/>
                </a:solidFill>
              </a:rPr>
              <a:t>For JacksonDatabind-67, A1 and A2 approaches offered the exact same patch as the Defects4j original fixing patch. This suggested that GPT-3.5 could remembered original fixing from Defects4j even the provided metadata is masked.</a:t>
            </a:r>
          </a:p>
          <a:p>
            <a:pPr>
              <a:buFont typeface="Arial" panose="020B0604020202020204" pitchFamily="34" charset="0"/>
              <a:buChar char="•"/>
            </a:pPr>
            <a:r>
              <a:rPr lang="en-US" altLang="zh-CN" dirty="0">
                <a:solidFill>
                  <a:schemeClr val="tx1"/>
                </a:solidFill>
              </a:rPr>
              <a:t>A3 offered a different answer, and GPT produced renaming on the masked variables with hashing values.</a:t>
            </a:r>
          </a:p>
          <a:p>
            <a:pPr>
              <a:buFont typeface="Arial" panose="020B0604020202020204" pitchFamily="34" charset="0"/>
              <a:buChar char="•"/>
            </a:pPr>
            <a:r>
              <a:rPr lang="en-US" altLang="zh-CN" b="1" dirty="0">
                <a:solidFill>
                  <a:schemeClr val="tx1"/>
                </a:solidFill>
              </a:rPr>
              <a:t>Problem that cannot be explained: </a:t>
            </a:r>
            <a:r>
              <a:rPr lang="en-US" altLang="zh-CN" dirty="0">
                <a:solidFill>
                  <a:schemeClr val="tx1"/>
                </a:solidFill>
              </a:rPr>
              <a:t>The function name was also renamed by GPT. The chatlog suggested that we successfully provided the masked dataset. When I double checked the dataset, it is masked correctly.</a:t>
            </a:r>
            <a:r>
              <a:rPr lang="zh-CN" altLang="en-US" b="1" dirty="0">
                <a:solidFill>
                  <a:schemeClr val="tx1"/>
                </a:solidFill>
              </a:rPr>
              <a:t> </a:t>
            </a:r>
            <a:r>
              <a:rPr lang="en-US" altLang="zh-CN" b="1" dirty="0">
                <a:solidFill>
                  <a:schemeClr val="tx1"/>
                </a:solidFill>
              </a:rPr>
              <a:t>But</a:t>
            </a:r>
            <a:r>
              <a:rPr lang="zh-CN" altLang="en-US" b="1" dirty="0">
                <a:solidFill>
                  <a:schemeClr val="tx1"/>
                </a:solidFill>
              </a:rPr>
              <a:t> </a:t>
            </a:r>
            <a:r>
              <a:rPr lang="en-US" altLang="zh-CN" b="1" dirty="0">
                <a:solidFill>
                  <a:schemeClr val="tx1"/>
                </a:solidFill>
              </a:rPr>
              <a:t>the</a:t>
            </a:r>
            <a:r>
              <a:rPr lang="zh-CN" altLang="en-US" b="1" dirty="0">
                <a:solidFill>
                  <a:schemeClr val="tx1"/>
                </a:solidFill>
              </a:rPr>
              <a:t> </a:t>
            </a:r>
            <a:r>
              <a:rPr lang="en-US" altLang="zh-CN" b="1" dirty="0">
                <a:solidFill>
                  <a:schemeClr val="tx1"/>
                </a:solidFill>
              </a:rPr>
              <a:t>function</a:t>
            </a:r>
            <a:r>
              <a:rPr lang="zh-CN" altLang="en-US" b="1" dirty="0">
                <a:solidFill>
                  <a:schemeClr val="tx1"/>
                </a:solidFill>
              </a:rPr>
              <a:t> </a:t>
            </a:r>
            <a:r>
              <a:rPr lang="en-US" altLang="zh-CN" b="1" dirty="0">
                <a:solidFill>
                  <a:schemeClr val="tx1"/>
                </a:solidFill>
              </a:rPr>
              <a:t>renaming should cause the original dataset to fail the test. However, this fixing patch still passed the test, suggesting a possible broken pipeline in the modified </a:t>
            </a:r>
            <a:r>
              <a:rPr lang="en-US" altLang="zh-CN" b="1">
                <a:solidFill>
                  <a:schemeClr val="tx1"/>
                </a:solidFill>
              </a:rPr>
              <a:t>Cigar project.</a:t>
            </a:r>
            <a:endParaRPr lang="en-US" altLang="zh-CN" dirty="0">
              <a:solidFill>
                <a:schemeClr val="tx1"/>
              </a:solidFill>
            </a:endParaRPr>
          </a:p>
        </p:txBody>
      </p:sp>
    </p:spTree>
    <p:extLst>
      <p:ext uri="{BB962C8B-B14F-4D97-AF65-F5344CB8AC3E}">
        <p14:creationId xmlns:p14="http://schemas.microsoft.com/office/powerpoint/2010/main" val="453188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5B3ACF-D83C-068D-2857-B2ECBEFCDD77}"/>
              </a:ext>
            </a:extLst>
          </p:cNvPr>
          <p:cNvSpPr>
            <a:spLocks noGrp="1"/>
          </p:cNvSpPr>
          <p:nvPr>
            <p:ph type="title"/>
          </p:nvPr>
        </p:nvSpPr>
        <p:spPr/>
        <p:txBody>
          <a:bodyPr/>
          <a:lstStyle/>
          <a:p>
            <a:r>
              <a:rPr lang="en-US" altLang="zh-CN" dirty="0"/>
              <a:t>Background - </a:t>
            </a:r>
            <a:r>
              <a:rPr lang="en-US" altLang="zh-CN" dirty="0" err="1"/>
              <a:t>ChatRepair</a:t>
            </a:r>
            <a:endParaRPr lang="zh-CN" altLang="en-US" dirty="0"/>
          </a:p>
        </p:txBody>
      </p:sp>
      <p:sp>
        <p:nvSpPr>
          <p:cNvPr id="3" name="内容占位符 2">
            <a:extLst>
              <a:ext uri="{FF2B5EF4-FFF2-40B4-BE49-F238E27FC236}">
                <a16:creationId xmlns:a16="http://schemas.microsoft.com/office/drawing/2014/main" id="{019A834B-F2D3-F7BC-BB22-09DD7DDDF807}"/>
              </a:ext>
            </a:extLst>
          </p:cNvPr>
          <p:cNvSpPr>
            <a:spLocks noGrp="1"/>
          </p:cNvSpPr>
          <p:nvPr>
            <p:ph idx="1"/>
          </p:nvPr>
        </p:nvSpPr>
        <p:spPr>
          <a:xfrm>
            <a:off x="8333117" y="2261558"/>
            <a:ext cx="3344566" cy="4114800"/>
          </a:xfrm>
        </p:spPr>
        <p:txBody>
          <a:bodyPr/>
          <a:lstStyle/>
          <a:p>
            <a:r>
              <a:rPr lang="en-US" altLang="zh-CN" b="1" dirty="0">
                <a:solidFill>
                  <a:schemeClr val="tx1"/>
                </a:solidFill>
              </a:rPr>
              <a:t>Workflow:</a:t>
            </a:r>
          </a:p>
          <a:p>
            <a:pPr>
              <a:buFont typeface="+mj-lt"/>
              <a:buAutoNum type="arabicPeriod"/>
            </a:pPr>
            <a:r>
              <a:rPr lang="en-US" altLang="zh-CN" dirty="0">
                <a:solidFill>
                  <a:schemeClr val="tx1"/>
                </a:solidFill>
              </a:rPr>
              <a:t>Generating initial prompt for bug fixing</a:t>
            </a:r>
          </a:p>
          <a:p>
            <a:pPr>
              <a:buFont typeface="+mj-lt"/>
              <a:buAutoNum type="arabicPeriod"/>
            </a:pPr>
            <a:r>
              <a:rPr lang="en-US" altLang="zh-CN" dirty="0">
                <a:solidFill>
                  <a:schemeClr val="tx1"/>
                </a:solidFill>
              </a:rPr>
              <a:t>Generating patches using LLM</a:t>
            </a:r>
          </a:p>
          <a:p>
            <a:pPr>
              <a:buFont typeface="+mj-lt"/>
              <a:buAutoNum type="arabicPeriod"/>
            </a:pPr>
            <a:r>
              <a:rPr lang="en-US" altLang="zh-CN" dirty="0">
                <a:solidFill>
                  <a:schemeClr val="tx1"/>
                </a:solidFill>
              </a:rPr>
              <a:t>Compile and test patches</a:t>
            </a:r>
          </a:p>
          <a:p>
            <a:pPr>
              <a:buFont typeface="+mj-lt"/>
              <a:buAutoNum type="arabicPeriod"/>
            </a:pPr>
            <a:r>
              <a:rPr lang="en-US" altLang="zh-CN" dirty="0">
                <a:solidFill>
                  <a:schemeClr val="tx1"/>
                </a:solidFill>
              </a:rPr>
              <a:t>If failed, ask for refinement</a:t>
            </a:r>
          </a:p>
          <a:p>
            <a:pPr>
              <a:buFont typeface="+mj-lt"/>
              <a:buAutoNum type="arabicPeriod"/>
            </a:pPr>
            <a:r>
              <a:rPr lang="en-US" altLang="zh-CN" dirty="0">
                <a:solidFill>
                  <a:schemeClr val="tx1"/>
                </a:solidFill>
              </a:rPr>
              <a:t>If </a:t>
            </a:r>
            <a:r>
              <a:rPr lang="en-US" altLang="zh-CN" dirty="0" err="1">
                <a:solidFill>
                  <a:schemeClr val="tx1"/>
                </a:solidFill>
              </a:rPr>
              <a:t>successed</a:t>
            </a:r>
            <a:r>
              <a:rPr lang="en-US" altLang="zh-CN" dirty="0">
                <a:solidFill>
                  <a:schemeClr val="tx1"/>
                </a:solidFill>
              </a:rPr>
              <a:t>, ask LLM to generate plausible patches</a:t>
            </a:r>
          </a:p>
          <a:p>
            <a:pPr>
              <a:buFont typeface="Arial" panose="020B0604020202020204" pitchFamily="34" charset="0"/>
              <a:buChar char="•"/>
            </a:pPr>
            <a:endParaRPr lang="zh-CN" altLang="en-US" b="1" dirty="0">
              <a:solidFill>
                <a:schemeClr val="tx1"/>
              </a:solidFill>
            </a:endParaRPr>
          </a:p>
        </p:txBody>
      </p:sp>
      <p:pic>
        <p:nvPicPr>
          <p:cNvPr id="5" name="图片 4">
            <a:extLst>
              <a:ext uri="{FF2B5EF4-FFF2-40B4-BE49-F238E27FC236}">
                <a16:creationId xmlns:a16="http://schemas.microsoft.com/office/drawing/2014/main" id="{622F3916-5E05-3EE8-2094-4BCCBE347985}"/>
              </a:ext>
            </a:extLst>
          </p:cNvPr>
          <p:cNvPicPr>
            <a:picLocks noChangeAspect="1"/>
          </p:cNvPicPr>
          <p:nvPr/>
        </p:nvPicPr>
        <p:blipFill>
          <a:blip r:embed="rId3"/>
          <a:stretch>
            <a:fillRect/>
          </a:stretch>
        </p:blipFill>
        <p:spPr>
          <a:xfrm>
            <a:off x="230430" y="1921350"/>
            <a:ext cx="7940143" cy="4936650"/>
          </a:xfrm>
          <a:prstGeom prst="rect">
            <a:avLst/>
          </a:prstGeom>
        </p:spPr>
      </p:pic>
    </p:spTree>
    <p:extLst>
      <p:ext uri="{BB962C8B-B14F-4D97-AF65-F5344CB8AC3E}">
        <p14:creationId xmlns:p14="http://schemas.microsoft.com/office/powerpoint/2010/main" val="2349058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69C91C-9DB8-619F-1DBB-2AB2812B21AA}"/>
              </a:ext>
            </a:extLst>
          </p:cNvPr>
          <p:cNvSpPr>
            <a:spLocks noGrp="1"/>
          </p:cNvSpPr>
          <p:nvPr>
            <p:ph type="title"/>
          </p:nvPr>
        </p:nvSpPr>
        <p:spPr>
          <a:xfrm>
            <a:off x="1957137" y="2857500"/>
            <a:ext cx="9144000" cy="1143000"/>
          </a:xfrm>
        </p:spPr>
        <p:txBody>
          <a:bodyPr/>
          <a:lstStyle/>
          <a:p>
            <a:r>
              <a:rPr lang="en-US" altLang="zh-CN" dirty="0">
                <a:solidFill>
                  <a:schemeClr val="tx1"/>
                </a:solidFill>
              </a:rPr>
              <a:t>Failed analysis for Cli-3</a:t>
            </a:r>
            <a:endParaRPr lang="zh-CN" altLang="en-US" dirty="0">
              <a:solidFill>
                <a:schemeClr val="tx1"/>
              </a:solidFill>
            </a:endParaRPr>
          </a:p>
        </p:txBody>
      </p:sp>
    </p:spTree>
    <p:extLst>
      <p:ext uri="{BB962C8B-B14F-4D97-AF65-F5344CB8AC3E}">
        <p14:creationId xmlns:p14="http://schemas.microsoft.com/office/powerpoint/2010/main" val="882854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1E8D56-DF9D-0F38-73A0-9E1D775351A0}"/>
              </a:ext>
            </a:extLst>
          </p:cNvPr>
          <p:cNvSpPr>
            <a:spLocks noGrp="1"/>
          </p:cNvSpPr>
          <p:nvPr>
            <p:ph type="title"/>
          </p:nvPr>
        </p:nvSpPr>
        <p:spPr/>
        <p:txBody>
          <a:bodyPr/>
          <a:lstStyle/>
          <a:p>
            <a:r>
              <a:rPr lang="en-US" altLang="zh-CN" dirty="0"/>
              <a:t>Failed analysis for Cli-3</a:t>
            </a:r>
            <a:endParaRPr lang="zh-CN" altLang="en-US" dirty="0"/>
          </a:p>
        </p:txBody>
      </p:sp>
      <p:sp>
        <p:nvSpPr>
          <p:cNvPr id="3" name="内容占位符 2">
            <a:extLst>
              <a:ext uri="{FF2B5EF4-FFF2-40B4-BE49-F238E27FC236}">
                <a16:creationId xmlns:a16="http://schemas.microsoft.com/office/drawing/2014/main" id="{48B6D697-9813-2FE3-6EDB-A146CB36987A}"/>
              </a:ext>
            </a:extLst>
          </p:cNvPr>
          <p:cNvSpPr>
            <a:spLocks noGrp="1"/>
          </p:cNvSpPr>
          <p:nvPr>
            <p:ph idx="1"/>
          </p:nvPr>
        </p:nvSpPr>
        <p:spPr>
          <a:xfrm>
            <a:off x="1414732" y="2209800"/>
            <a:ext cx="9354868" cy="4114800"/>
          </a:xfrm>
        </p:spPr>
        <p:txBody>
          <a:bodyPr/>
          <a:lstStyle/>
          <a:p>
            <a:pPr>
              <a:buFont typeface="Arial" panose="020B0604020202020204" pitchFamily="34" charset="0"/>
              <a:buChar char="•"/>
            </a:pPr>
            <a:r>
              <a:rPr lang="en-US" altLang="zh-CN" b="1" dirty="0">
                <a:solidFill>
                  <a:schemeClr val="tx1"/>
                </a:solidFill>
              </a:rPr>
              <a:t>Error 1</a:t>
            </a:r>
            <a:r>
              <a:rPr lang="en-US" altLang="zh-CN" dirty="0">
                <a:solidFill>
                  <a:schemeClr val="tx1"/>
                </a:solidFill>
              </a:rPr>
              <a:t>: Unformatted output cannot be recognized by Cigar parser</a:t>
            </a:r>
          </a:p>
          <a:p>
            <a:pPr>
              <a:buFont typeface="Arial" panose="020B0604020202020204" pitchFamily="34" charset="0"/>
              <a:buChar char="•"/>
            </a:pPr>
            <a:r>
              <a:rPr lang="en-US" altLang="zh-CN" b="1" dirty="0">
                <a:solidFill>
                  <a:schemeClr val="tx1"/>
                </a:solidFill>
              </a:rPr>
              <a:t>Category</a:t>
            </a:r>
            <a:r>
              <a:rPr lang="en-US" altLang="zh-CN" dirty="0">
                <a:solidFill>
                  <a:schemeClr val="tx1"/>
                </a:solidFill>
              </a:rPr>
              <a:t>:  Cli-3 could be fixed by Cigar A1, failed in A2 and A3</a:t>
            </a:r>
          </a:p>
          <a:p>
            <a:pPr>
              <a:buFont typeface="Arial" panose="020B0604020202020204" pitchFamily="34" charset="0"/>
              <a:buChar char="•"/>
            </a:pPr>
            <a:r>
              <a:rPr lang="en-US" altLang="zh-CN" b="1" dirty="0">
                <a:solidFill>
                  <a:schemeClr val="tx1"/>
                </a:solidFill>
              </a:rPr>
              <a:t>Reason</a:t>
            </a:r>
            <a:r>
              <a:rPr lang="en-US" altLang="zh-CN" dirty="0">
                <a:solidFill>
                  <a:schemeClr val="tx1"/>
                </a:solidFill>
              </a:rPr>
              <a:t>: Cigar lost track of the original output format. In self reflection, Cigar did not require the format to be fixed, leading to patch the whole conversation directly from GPT, including non-code part. If failed in several attempts, Cigar will lose track of the original output format.</a:t>
            </a:r>
          </a:p>
          <a:p>
            <a:pPr>
              <a:buFont typeface="Arial" panose="020B0604020202020204" pitchFamily="34" charset="0"/>
              <a:buChar char="•"/>
            </a:pPr>
            <a:r>
              <a:rPr lang="en-US" altLang="zh-CN" b="1" dirty="0">
                <a:solidFill>
                  <a:schemeClr val="tx1"/>
                </a:solidFill>
              </a:rPr>
              <a:t>How to fix</a:t>
            </a:r>
            <a:r>
              <a:rPr lang="en-US" altLang="zh-CN" dirty="0">
                <a:solidFill>
                  <a:schemeClr val="tx1"/>
                </a:solidFill>
              </a:rPr>
              <a:t>: Cigar provide a configuration to include output format in every self-reflection, which could reduce such error.</a:t>
            </a:r>
            <a:endParaRPr lang="zh-CN" altLang="en-US" dirty="0">
              <a:solidFill>
                <a:schemeClr val="tx1"/>
              </a:solidFill>
            </a:endParaRPr>
          </a:p>
        </p:txBody>
      </p:sp>
    </p:spTree>
    <p:extLst>
      <p:ext uri="{BB962C8B-B14F-4D97-AF65-F5344CB8AC3E}">
        <p14:creationId xmlns:p14="http://schemas.microsoft.com/office/powerpoint/2010/main" val="4165795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0A7FBA-3BAD-1D25-C57F-5F828B8D8C4C}"/>
              </a:ext>
            </a:extLst>
          </p:cNvPr>
          <p:cNvSpPr>
            <a:spLocks noGrp="1"/>
          </p:cNvSpPr>
          <p:nvPr>
            <p:ph type="title"/>
          </p:nvPr>
        </p:nvSpPr>
        <p:spPr/>
        <p:txBody>
          <a:bodyPr/>
          <a:lstStyle/>
          <a:p>
            <a:r>
              <a:rPr lang="en-US" altLang="zh-CN" dirty="0"/>
              <a:t>Cli-3 case analysis</a:t>
            </a:r>
            <a:endParaRPr lang="zh-CN" altLang="en-US" dirty="0"/>
          </a:p>
        </p:txBody>
      </p:sp>
      <p:sp>
        <p:nvSpPr>
          <p:cNvPr id="4" name="文本框 3">
            <a:extLst>
              <a:ext uri="{FF2B5EF4-FFF2-40B4-BE49-F238E27FC236}">
                <a16:creationId xmlns:a16="http://schemas.microsoft.com/office/drawing/2014/main" id="{2BD2C8BA-F126-7549-57CE-9FA8BD5858F7}"/>
              </a:ext>
            </a:extLst>
          </p:cNvPr>
          <p:cNvSpPr txBox="1"/>
          <p:nvPr/>
        </p:nvSpPr>
        <p:spPr>
          <a:xfrm>
            <a:off x="560717" y="459224"/>
            <a:ext cx="10716883" cy="6093976"/>
          </a:xfrm>
          <a:prstGeom prst="rect">
            <a:avLst/>
          </a:prstGeom>
          <a:noFill/>
        </p:spPr>
        <p:txBody>
          <a:bodyPr wrap="square" rtlCol="0">
            <a:spAutoFit/>
          </a:bodyPr>
          <a:lstStyle/>
          <a:p>
            <a:r>
              <a:rPr lang="en-US" altLang="zh-CN" sz="1000" dirty="0"/>
              <a:t>I apologize for the continued issues, let me provide an updated implementation that should handle the original test case:</a:t>
            </a:r>
          </a:p>
          <a:p>
            <a:endParaRPr lang="en-US" altLang="zh-CN" sz="1000" dirty="0"/>
          </a:p>
          <a:p>
            <a:r>
              <a:rPr lang="en-US" altLang="zh-CN" sz="1000" dirty="0"/>
              <a:t>```</a:t>
            </a:r>
          </a:p>
          <a:p>
            <a:r>
              <a:rPr lang="en-US" altLang="zh-CN" sz="1000" dirty="0"/>
              <a:t>public static Number func_f3f29d16399d9974b144d94d2bc6f4f5dd15f3cea1484e8469bc226ebb94bb52(String str) {</a:t>
            </a:r>
          </a:p>
          <a:p>
            <a:r>
              <a:rPr lang="en-US" altLang="zh-CN" sz="1000" dirty="0"/>
              <a:t>    try {</a:t>
            </a:r>
          </a:p>
          <a:p>
            <a:r>
              <a:rPr lang="en-US" altLang="zh-CN" sz="1000" dirty="0"/>
              <a:t>        // Attempt to parse the input as a Double</a:t>
            </a:r>
          </a:p>
          <a:p>
            <a:r>
              <a:rPr lang="en-US" altLang="zh-CN" sz="1000" dirty="0"/>
              <a:t>        double </a:t>
            </a:r>
            <a:r>
              <a:rPr lang="en-US" altLang="zh-CN" sz="1000" dirty="0" err="1"/>
              <a:t>doubleValue</a:t>
            </a:r>
            <a:r>
              <a:rPr lang="en-US" altLang="zh-CN" sz="1000" dirty="0"/>
              <a:t> = </a:t>
            </a:r>
            <a:r>
              <a:rPr lang="en-US" altLang="zh-CN" sz="1000" dirty="0" err="1"/>
              <a:t>Double.parseDouble</a:t>
            </a:r>
            <a:r>
              <a:rPr lang="en-US" altLang="zh-CN" sz="1000" dirty="0"/>
              <a:t>(str);</a:t>
            </a:r>
          </a:p>
          <a:p>
            <a:r>
              <a:rPr lang="en-US" altLang="zh-CN" sz="1000" dirty="0"/>
              <a:t>        </a:t>
            </a:r>
          </a:p>
          <a:p>
            <a:r>
              <a:rPr lang="en-US" altLang="zh-CN" sz="1000" dirty="0"/>
              <a:t>        // Check if the parsed value equals itself when cast to an int/integer</a:t>
            </a:r>
          </a:p>
          <a:p>
            <a:r>
              <a:rPr lang="en-US" altLang="zh-CN" sz="1000" dirty="0"/>
              <a:t>        // i.e., if the value is a whole number, return it as a Long object</a:t>
            </a:r>
          </a:p>
          <a:p>
            <a:r>
              <a:rPr lang="en-US" altLang="zh-CN" sz="1000" dirty="0"/>
              <a:t>        if (</a:t>
            </a:r>
            <a:r>
              <a:rPr lang="en-US" altLang="zh-CN" sz="1000" dirty="0" err="1"/>
              <a:t>doubleValue</a:t>
            </a:r>
            <a:r>
              <a:rPr lang="en-US" altLang="zh-CN" sz="1000" dirty="0"/>
              <a:t> == (int)</a:t>
            </a:r>
            <a:r>
              <a:rPr lang="en-US" altLang="zh-CN" sz="1000" dirty="0" err="1"/>
              <a:t>doubleValue</a:t>
            </a:r>
            <a:r>
              <a:rPr lang="en-US" altLang="zh-CN" sz="1000" dirty="0"/>
              <a:t>) {</a:t>
            </a:r>
          </a:p>
          <a:p>
            <a:r>
              <a:rPr lang="en-US" altLang="zh-CN" sz="1000" dirty="0"/>
              <a:t>            return </a:t>
            </a:r>
            <a:r>
              <a:rPr lang="en-US" altLang="zh-CN" sz="1000" dirty="0" err="1"/>
              <a:t>Long.valueOf</a:t>
            </a:r>
            <a:r>
              <a:rPr lang="en-US" altLang="zh-CN" sz="1000" dirty="0"/>
              <a:t>((long)</a:t>
            </a:r>
            <a:r>
              <a:rPr lang="en-US" altLang="zh-CN" sz="1000" dirty="0" err="1"/>
              <a:t>doubleValue</a:t>
            </a:r>
            <a:r>
              <a:rPr lang="en-US" altLang="zh-CN" sz="1000" dirty="0"/>
              <a:t>);</a:t>
            </a:r>
          </a:p>
          <a:p>
            <a:r>
              <a:rPr lang="en-US" altLang="zh-CN" sz="1000" dirty="0"/>
              <a:t>        }</a:t>
            </a:r>
          </a:p>
          <a:p>
            <a:r>
              <a:rPr lang="en-US" altLang="zh-CN" sz="1000" dirty="0"/>
              <a:t>        // Otherwise, return the original Double object</a:t>
            </a:r>
          </a:p>
          <a:p>
            <a:r>
              <a:rPr lang="en-US" altLang="zh-CN" sz="1000" dirty="0"/>
              <a:t>        return </a:t>
            </a:r>
            <a:r>
              <a:rPr lang="en-US" altLang="zh-CN" sz="1000" dirty="0" err="1"/>
              <a:t>Double.valueOf</a:t>
            </a:r>
            <a:r>
              <a:rPr lang="en-US" altLang="zh-CN" sz="1000" dirty="0"/>
              <a:t>(</a:t>
            </a:r>
            <a:r>
              <a:rPr lang="en-US" altLang="zh-CN" sz="1000" dirty="0" err="1"/>
              <a:t>doubleValue</a:t>
            </a:r>
            <a:r>
              <a:rPr lang="en-US" altLang="zh-CN" sz="1000" dirty="0"/>
              <a:t>);</a:t>
            </a:r>
          </a:p>
          <a:p>
            <a:r>
              <a:rPr lang="en-US" altLang="zh-CN" sz="1000" dirty="0"/>
              <a:t>    } catch (</a:t>
            </a:r>
            <a:r>
              <a:rPr lang="en-US" altLang="zh-CN" sz="1000" dirty="0" err="1"/>
              <a:t>NumberFormatException</a:t>
            </a:r>
            <a:r>
              <a:rPr lang="en-US" altLang="zh-CN" sz="1000" dirty="0"/>
              <a:t> e1) {</a:t>
            </a:r>
          </a:p>
          <a:p>
            <a:r>
              <a:rPr lang="en-US" altLang="zh-CN" sz="1000" dirty="0"/>
              <a:t>        try {</a:t>
            </a:r>
          </a:p>
          <a:p>
            <a:r>
              <a:rPr lang="en-US" altLang="zh-CN" sz="1000" dirty="0"/>
              <a:t>            // Attempt to parse the input as a </a:t>
            </a:r>
            <a:r>
              <a:rPr lang="en-US" altLang="zh-CN" sz="1000" dirty="0" err="1"/>
              <a:t>BigDecimal</a:t>
            </a:r>
            <a:endParaRPr lang="en-US" altLang="zh-CN" sz="1000" dirty="0"/>
          </a:p>
          <a:p>
            <a:r>
              <a:rPr lang="en-US" altLang="zh-CN" sz="1000" dirty="0"/>
              <a:t>            </a:t>
            </a:r>
            <a:r>
              <a:rPr lang="en-US" altLang="zh-CN" sz="1000" dirty="0" err="1"/>
              <a:t>BigDecimal</a:t>
            </a:r>
            <a:r>
              <a:rPr lang="en-US" altLang="zh-CN" sz="1000" dirty="0"/>
              <a:t> </a:t>
            </a:r>
            <a:r>
              <a:rPr lang="en-US" altLang="zh-CN" sz="1000" dirty="0" err="1"/>
              <a:t>decimalValue</a:t>
            </a:r>
            <a:r>
              <a:rPr lang="en-US" altLang="zh-CN" sz="1000" dirty="0"/>
              <a:t> = new </a:t>
            </a:r>
            <a:r>
              <a:rPr lang="en-US" altLang="zh-CN" sz="1000" dirty="0" err="1"/>
              <a:t>BigDecimal</a:t>
            </a:r>
            <a:r>
              <a:rPr lang="en-US" altLang="zh-CN" sz="1000" dirty="0"/>
              <a:t>(str);</a:t>
            </a:r>
          </a:p>
          <a:p>
            <a:r>
              <a:rPr lang="en-US" altLang="zh-CN" sz="1000" dirty="0"/>
              <a:t>            if (</a:t>
            </a:r>
            <a:r>
              <a:rPr lang="en-US" altLang="zh-CN" sz="1000" dirty="0" err="1"/>
              <a:t>decimalValue.scale</a:t>
            </a:r>
            <a:r>
              <a:rPr lang="en-US" altLang="zh-CN" sz="1000" dirty="0"/>
              <a:t>() &lt;= 0) {</a:t>
            </a:r>
          </a:p>
          <a:p>
            <a:r>
              <a:rPr lang="en-US" altLang="zh-CN" sz="1000" dirty="0"/>
              <a:t>                // If there are no decimal places, return a Long object using </a:t>
            </a:r>
            <a:r>
              <a:rPr lang="en-US" altLang="zh-CN" sz="1000" dirty="0" err="1"/>
              <a:t>longValueExact</a:t>
            </a:r>
            <a:r>
              <a:rPr lang="en-US" altLang="zh-CN" sz="1000" dirty="0"/>
              <a:t>()</a:t>
            </a:r>
          </a:p>
          <a:p>
            <a:r>
              <a:rPr lang="en-US" altLang="zh-CN" sz="1000" dirty="0"/>
              <a:t>                return </a:t>
            </a:r>
            <a:r>
              <a:rPr lang="en-US" altLang="zh-CN" sz="1000" dirty="0" err="1"/>
              <a:t>Long.valueOf</a:t>
            </a:r>
            <a:r>
              <a:rPr lang="en-US" altLang="zh-CN" sz="1000" dirty="0"/>
              <a:t>(</a:t>
            </a:r>
            <a:r>
              <a:rPr lang="en-US" altLang="zh-CN" sz="1000" dirty="0" err="1"/>
              <a:t>decimalValue.longValueExact</a:t>
            </a:r>
            <a:r>
              <a:rPr lang="en-US" altLang="zh-CN" sz="1000" dirty="0"/>
              <a:t>());</a:t>
            </a:r>
          </a:p>
          <a:p>
            <a:r>
              <a:rPr lang="en-US" altLang="zh-CN" sz="1000" dirty="0"/>
              <a:t>            }</a:t>
            </a:r>
          </a:p>
          <a:p>
            <a:r>
              <a:rPr lang="en-US" altLang="zh-CN" sz="1000" dirty="0"/>
              <a:t>            // Otherwise, return the original </a:t>
            </a:r>
            <a:r>
              <a:rPr lang="en-US" altLang="zh-CN" sz="1000" dirty="0" err="1"/>
              <a:t>BigDecimal</a:t>
            </a:r>
            <a:r>
              <a:rPr lang="en-US" altLang="zh-CN" sz="1000" dirty="0"/>
              <a:t> object as a Double</a:t>
            </a:r>
          </a:p>
          <a:p>
            <a:r>
              <a:rPr lang="en-US" altLang="zh-CN" sz="1000" dirty="0"/>
              <a:t>            return </a:t>
            </a:r>
            <a:r>
              <a:rPr lang="en-US" altLang="zh-CN" sz="1000" dirty="0" err="1"/>
              <a:t>decimalValue.doubleValue</a:t>
            </a:r>
            <a:r>
              <a:rPr lang="en-US" altLang="zh-CN" sz="1000" dirty="0"/>
              <a:t>();</a:t>
            </a:r>
          </a:p>
          <a:p>
            <a:r>
              <a:rPr lang="en-US" altLang="zh-CN" sz="1000" dirty="0"/>
              <a:t>        } catch (</a:t>
            </a:r>
            <a:r>
              <a:rPr lang="en-US" altLang="zh-CN" sz="1000" dirty="0" err="1"/>
              <a:t>NumberFormatException</a:t>
            </a:r>
            <a:r>
              <a:rPr lang="en-US" altLang="zh-CN" sz="1000" dirty="0"/>
              <a:t> e2) {</a:t>
            </a:r>
          </a:p>
          <a:p>
            <a:r>
              <a:rPr lang="en-US" altLang="zh-CN" sz="1000" dirty="0"/>
              <a:t>            // If none of the above work, return null</a:t>
            </a:r>
          </a:p>
          <a:p>
            <a:r>
              <a:rPr lang="en-US" altLang="zh-CN" sz="1000" dirty="0"/>
              <a:t>            </a:t>
            </a:r>
            <a:r>
              <a:rPr lang="en-US" altLang="zh-CN" sz="1000" dirty="0" err="1"/>
              <a:t>System.err.println</a:t>
            </a:r>
            <a:r>
              <a:rPr lang="en-US" altLang="zh-CN" sz="1000" dirty="0"/>
              <a:t>(e2.getMessage());</a:t>
            </a:r>
          </a:p>
          <a:p>
            <a:r>
              <a:rPr lang="en-US" altLang="zh-CN" sz="1000" dirty="0"/>
              <a:t>            return null;</a:t>
            </a:r>
          </a:p>
          <a:p>
            <a:r>
              <a:rPr lang="en-US" altLang="zh-CN" sz="1000" dirty="0"/>
              <a:t>        }</a:t>
            </a:r>
          </a:p>
          <a:p>
            <a:r>
              <a:rPr lang="en-US" altLang="zh-CN" sz="1000" dirty="0"/>
              <a:t>    }</a:t>
            </a:r>
          </a:p>
          <a:p>
            <a:r>
              <a:rPr lang="en-US" altLang="zh-CN" sz="1000" dirty="0"/>
              <a:t>}</a:t>
            </a:r>
          </a:p>
          <a:p>
            <a:r>
              <a:rPr lang="en-US" altLang="zh-CN" sz="1000" dirty="0"/>
              <a:t>```</a:t>
            </a:r>
          </a:p>
          <a:p>
            <a:endParaRPr lang="en-US" altLang="zh-CN" sz="1000" dirty="0"/>
          </a:p>
          <a:p>
            <a:r>
              <a:rPr lang="en-US" altLang="zh-CN" sz="1000" dirty="0"/>
              <a:t>This updated implementation attempts to parse the input as a `Double`, then checks if the parsed value is a whole number by comparing it to itself cast to an `int`. If it is a whole number, it returns a `Long` object using `</a:t>
            </a:r>
            <a:r>
              <a:rPr lang="en-US" altLang="zh-CN" sz="1000" dirty="0" err="1"/>
              <a:t>Long.valueOf</a:t>
            </a:r>
            <a:r>
              <a:rPr lang="en-US" altLang="zh-CN" sz="1000" dirty="0"/>
              <a:t>()`. Otherwise, it returns the original `Double` object. If parsing as a `Double` fails, it attempts to parse as a `</a:t>
            </a:r>
            <a:r>
              <a:rPr lang="en-US" altLang="zh-CN" sz="1000" dirty="0" err="1"/>
              <a:t>BigDecimal</a:t>
            </a:r>
            <a:r>
              <a:rPr lang="en-US" altLang="zh-CN" sz="1000" dirty="0"/>
              <a:t>` and follows a similar logic to determine whether to return a `Long` or `Double`. If none of the parsing attempts are successful, it returns null.</a:t>
            </a:r>
          </a:p>
          <a:p>
            <a:endParaRPr lang="en-US" altLang="zh-CN" sz="1000" dirty="0"/>
          </a:p>
          <a:p>
            <a:r>
              <a:rPr lang="en-US" altLang="zh-CN" sz="1000" dirty="0"/>
              <a:t>Please try this implementation and let me know if it resolves the issue.</a:t>
            </a:r>
            <a:endParaRPr lang="zh-CN" altLang="en-US" sz="1000" dirty="0"/>
          </a:p>
        </p:txBody>
      </p:sp>
    </p:spTree>
    <p:extLst>
      <p:ext uri="{BB962C8B-B14F-4D97-AF65-F5344CB8AC3E}">
        <p14:creationId xmlns:p14="http://schemas.microsoft.com/office/powerpoint/2010/main" val="212133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D9885F-DB76-C31B-756B-F4A941AD23B9}"/>
              </a:ext>
            </a:extLst>
          </p:cNvPr>
          <p:cNvSpPr>
            <a:spLocks noGrp="1"/>
          </p:cNvSpPr>
          <p:nvPr>
            <p:ph type="title"/>
          </p:nvPr>
        </p:nvSpPr>
        <p:spPr/>
        <p:txBody>
          <a:bodyPr/>
          <a:lstStyle/>
          <a:p>
            <a:r>
              <a:rPr lang="en-US" altLang="zh-CN" dirty="0"/>
              <a:t>Failed analysis for Cli-3</a:t>
            </a:r>
            <a:endParaRPr lang="zh-CN" altLang="en-US" dirty="0"/>
          </a:p>
        </p:txBody>
      </p:sp>
      <p:sp>
        <p:nvSpPr>
          <p:cNvPr id="3" name="内容占位符 2">
            <a:extLst>
              <a:ext uri="{FF2B5EF4-FFF2-40B4-BE49-F238E27FC236}">
                <a16:creationId xmlns:a16="http://schemas.microsoft.com/office/drawing/2014/main" id="{B65B9EEB-BA20-8A68-33CF-96145A96F842}"/>
              </a:ext>
            </a:extLst>
          </p:cNvPr>
          <p:cNvSpPr>
            <a:spLocks noGrp="1"/>
          </p:cNvSpPr>
          <p:nvPr>
            <p:ph idx="1"/>
          </p:nvPr>
        </p:nvSpPr>
        <p:spPr>
          <a:xfrm>
            <a:off x="1449238" y="2209800"/>
            <a:ext cx="9320362" cy="4114800"/>
          </a:xfrm>
        </p:spPr>
        <p:txBody>
          <a:bodyPr/>
          <a:lstStyle/>
          <a:p>
            <a:pPr>
              <a:buFont typeface="Arial" panose="020B0604020202020204" pitchFamily="34" charset="0"/>
              <a:buChar char="•"/>
            </a:pPr>
            <a:r>
              <a:rPr lang="en-US" altLang="zh-CN" b="1" dirty="0">
                <a:solidFill>
                  <a:schemeClr val="tx1"/>
                </a:solidFill>
              </a:rPr>
              <a:t>Error 2</a:t>
            </a:r>
            <a:r>
              <a:rPr lang="en-US" altLang="zh-CN" dirty="0">
                <a:solidFill>
                  <a:schemeClr val="tx1"/>
                </a:solidFill>
              </a:rPr>
              <a:t>: Same error repeated multiple times</a:t>
            </a:r>
          </a:p>
          <a:p>
            <a:pPr>
              <a:buFont typeface="Arial" panose="020B0604020202020204" pitchFamily="34" charset="0"/>
              <a:buChar char="•"/>
            </a:pPr>
            <a:r>
              <a:rPr lang="en-US" altLang="zh-CN" b="1" dirty="0">
                <a:solidFill>
                  <a:schemeClr val="tx1"/>
                </a:solidFill>
              </a:rPr>
              <a:t>Category</a:t>
            </a:r>
            <a:r>
              <a:rPr lang="en-US" altLang="zh-CN" dirty="0">
                <a:solidFill>
                  <a:schemeClr val="tx1"/>
                </a:solidFill>
              </a:rPr>
              <a:t>:  Cli-3 could be fixed by Cigar A1, failed in A2 and A3</a:t>
            </a:r>
          </a:p>
          <a:p>
            <a:pPr>
              <a:buFont typeface="Arial" panose="020B0604020202020204" pitchFamily="34" charset="0"/>
              <a:buChar char="•"/>
            </a:pPr>
            <a:r>
              <a:rPr lang="en-US" altLang="zh-CN" b="1" dirty="0">
                <a:solidFill>
                  <a:schemeClr val="tx1"/>
                </a:solidFill>
              </a:rPr>
              <a:t>Reason</a:t>
            </a:r>
            <a:r>
              <a:rPr lang="en-US" altLang="zh-CN" dirty="0">
                <a:solidFill>
                  <a:schemeClr val="tx1"/>
                </a:solidFill>
              </a:rPr>
              <a:t>: Different patches from Cigar A2 and A3 leading to the same output error, suggesting old results might not be cleared properly. After manually tested the patches in the masked directory, the error is different from what Cigar provided in the test.</a:t>
            </a:r>
          </a:p>
          <a:p>
            <a:pPr>
              <a:buFont typeface="Arial" panose="020B0604020202020204" pitchFamily="34" charset="0"/>
              <a:buChar char="•"/>
            </a:pPr>
            <a:r>
              <a:rPr lang="en-US" altLang="zh-CN" b="1" dirty="0">
                <a:solidFill>
                  <a:schemeClr val="tx1"/>
                </a:solidFill>
              </a:rPr>
              <a:t>How to fix</a:t>
            </a:r>
            <a:r>
              <a:rPr lang="en-US" altLang="zh-CN" dirty="0">
                <a:solidFill>
                  <a:schemeClr val="tx1"/>
                </a:solidFill>
              </a:rPr>
              <a:t>: After a deep analysis, it suggested that the defects4j script I modified have bugs inside. It is possible that ant clean is not running properly in the project, leading to repeated errors and not updated correctly.</a:t>
            </a:r>
          </a:p>
          <a:p>
            <a:endParaRPr lang="zh-CN" altLang="en-US" dirty="0"/>
          </a:p>
        </p:txBody>
      </p:sp>
    </p:spTree>
    <p:extLst>
      <p:ext uri="{BB962C8B-B14F-4D97-AF65-F5344CB8AC3E}">
        <p14:creationId xmlns:p14="http://schemas.microsoft.com/office/powerpoint/2010/main" val="1896941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FA25A8-1C09-E4E4-A71D-7FADFC042320}"/>
              </a:ext>
            </a:extLst>
          </p:cNvPr>
          <p:cNvSpPr>
            <a:spLocks noGrp="1"/>
          </p:cNvSpPr>
          <p:nvPr>
            <p:ph idx="1"/>
          </p:nvPr>
        </p:nvSpPr>
        <p:spPr>
          <a:xfrm>
            <a:off x="948906" y="353683"/>
            <a:ext cx="9820694" cy="5970917"/>
          </a:xfrm>
        </p:spPr>
        <p:txBody>
          <a:bodyPr/>
          <a:lstStyle/>
          <a:p>
            <a:pPr>
              <a:buFont typeface="Arial" panose="020B0604020202020204" pitchFamily="34" charset="0"/>
              <a:buChar char="•"/>
            </a:pPr>
            <a:r>
              <a:rPr lang="en-US" altLang="zh-CN" dirty="0">
                <a:solidFill>
                  <a:schemeClr val="tx1"/>
                </a:solidFill>
              </a:rPr>
              <a:t>Errors from Cigar A2 and A3:</a:t>
            </a:r>
          </a:p>
          <a:p>
            <a:pPr lvl="1">
              <a:buFont typeface="Arial" panose="020B0604020202020204" pitchFamily="34" charset="0"/>
              <a:buChar char="•"/>
            </a:pPr>
            <a:r>
              <a:rPr lang="en-US" altLang="zh-CN" dirty="0">
                <a:solidFill>
                  <a:schemeClr val="tx1"/>
                </a:solidFill>
              </a:rPr>
              <a:t> </a:t>
            </a:r>
            <a:r>
              <a:rPr lang="en-US" altLang="zh-CN" dirty="0" err="1">
                <a:solidFill>
                  <a:schemeClr val="tx1"/>
                </a:solidFill>
              </a:rPr>
              <a:t>junit.framework.AssertionFailedError</a:t>
            </a:r>
            <a:r>
              <a:rPr lang="en-US" altLang="zh-CN" dirty="0">
                <a:solidFill>
                  <a:schemeClr val="tx1"/>
                </a:solidFill>
              </a:rPr>
              <a:t>: number flag n expected:&lt;4.5&gt; </a:t>
            </a:r>
          </a:p>
          <a:p>
            <a:pPr>
              <a:buFont typeface="Arial" panose="020B0604020202020204" pitchFamily="34" charset="0"/>
              <a:buChar char="•"/>
            </a:pPr>
            <a:r>
              <a:rPr lang="en-US" altLang="zh-CN" dirty="0">
                <a:solidFill>
                  <a:schemeClr val="tx1"/>
                </a:solidFill>
              </a:rPr>
              <a:t>Errors from manual verification”</a:t>
            </a:r>
          </a:p>
          <a:p>
            <a:pPr lvl="1">
              <a:buFont typeface="Arial" panose="020B0604020202020204" pitchFamily="34" charset="0"/>
              <a:buChar char="•"/>
            </a:pPr>
            <a:r>
              <a:rPr lang="en-US" altLang="zh-CN" sz="1000" dirty="0">
                <a:solidFill>
                  <a:schemeClr val="tx1"/>
                </a:solidFill>
              </a:rPr>
              <a:t> [</a:t>
            </a:r>
            <a:r>
              <a:rPr lang="en-US" altLang="zh-CN" sz="1000" dirty="0" err="1">
                <a:solidFill>
                  <a:schemeClr val="tx1"/>
                </a:solidFill>
              </a:rPr>
              <a:t>javac</a:t>
            </a:r>
            <a:r>
              <a:rPr lang="en-US" altLang="zh-CN" sz="1000" dirty="0">
                <a:solidFill>
                  <a:schemeClr val="tx1"/>
                </a:solidFill>
              </a:rPr>
              <a:t>] /home/</a:t>
            </a:r>
            <a:r>
              <a:rPr lang="en-US" altLang="zh-CN" sz="1000" dirty="0" err="1">
                <a:solidFill>
                  <a:schemeClr val="tx1"/>
                </a:solidFill>
              </a:rPr>
              <a:t>coppelia</a:t>
            </a:r>
            <a:r>
              <a:rPr lang="en-US" altLang="zh-CN" sz="1000" dirty="0">
                <a:solidFill>
                  <a:schemeClr val="tx1"/>
                </a:solidFill>
              </a:rPr>
              <a:t>/Program/test/Cli-3/</a:t>
            </a:r>
            <a:r>
              <a:rPr lang="en-US" altLang="zh-CN" sz="1000" dirty="0" err="1">
                <a:solidFill>
                  <a:schemeClr val="tx1"/>
                </a:solidFill>
              </a:rPr>
              <a:t>src</a:t>
            </a:r>
            <a:r>
              <a:rPr lang="en-US" altLang="zh-CN" sz="1000" dirty="0">
                <a:solidFill>
                  <a:schemeClr val="tx1"/>
                </a:solidFill>
              </a:rPr>
              <a:t>/java/org/</a:t>
            </a:r>
            <a:r>
              <a:rPr lang="en-US" altLang="zh-CN" sz="1000" dirty="0" err="1">
                <a:solidFill>
                  <a:schemeClr val="tx1"/>
                </a:solidFill>
              </a:rPr>
              <a:t>apache</a:t>
            </a:r>
            <a:r>
              <a:rPr lang="en-US" altLang="zh-CN" sz="1000" dirty="0">
                <a:solidFill>
                  <a:schemeClr val="tx1"/>
                </a:solidFill>
              </a:rPr>
              <a:t>/commons/cli/TypeHandler.java:160: error: cannot find symbol</a:t>
            </a:r>
          </a:p>
          <a:p>
            <a:pPr lvl="1">
              <a:buFont typeface="Arial" panose="020B0604020202020204" pitchFamily="34" charset="0"/>
              <a:buChar char="•"/>
            </a:pPr>
            <a:r>
              <a:rPr lang="en-US" altLang="zh-CN" sz="1000" dirty="0">
                <a:solidFill>
                  <a:schemeClr val="tx1"/>
                </a:solidFill>
              </a:rPr>
              <a:t>    [</a:t>
            </a:r>
            <a:r>
              <a:rPr lang="en-US" altLang="zh-CN" sz="1000" dirty="0" err="1">
                <a:solidFill>
                  <a:schemeClr val="tx1"/>
                </a:solidFill>
              </a:rPr>
              <a:t>javac</a:t>
            </a:r>
            <a:r>
              <a:rPr lang="en-US" altLang="zh-CN" sz="1000" dirty="0">
                <a:solidFill>
                  <a:schemeClr val="tx1"/>
                </a:solidFill>
              </a:rPr>
              <a:t>]             </a:t>
            </a:r>
            <a:r>
              <a:rPr lang="en-US" altLang="zh-CN" sz="1000" dirty="0" err="1">
                <a:solidFill>
                  <a:schemeClr val="tx1"/>
                </a:solidFill>
              </a:rPr>
              <a:t>DecimalFormatSymbols</a:t>
            </a:r>
            <a:r>
              <a:rPr lang="en-US" altLang="zh-CN" sz="1000" dirty="0">
                <a:solidFill>
                  <a:schemeClr val="tx1"/>
                </a:solidFill>
              </a:rPr>
              <a:t> symbols = </a:t>
            </a:r>
            <a:r>
              <a:rPr lang="en-US" altLang="zh-CN" sz="1000" dirty="0" err="1">
                <a:solidFill>
                  <a:schemeClr val="tx1"/>
                </a:solidFill>
              </a:rPr>
              <a:t>DecimalFormatSymbols.getInstance</a:t>
            </a:r>
            <a:r>
              <a:rPr lang="en-US" altLang="zh-CN" sz="1000" dirty="0">
                <a:solidFill>
                  <a:schemeClr val="tx1"/>
                </a:solidFill>
              </a:rPr>
              <a:t>(Locale.US);</a:t>
            </a:r>
          </a:p>
          <a:p>
            <a:pPr lvl="1">
              <a:buFont typeface="Arial" panose="020B0604020202020204" pitchFamily="34" charset="0"/>
              <a:buChar char="•"/>
            </a:pPr>
            <a:r>
              <a:rPr lang="en-US" altLang="zh-CN" sz="1000" dirty="0">
                <a:solidFill>
                  <a:schemeClr val="tx1"/>
                </a:solidFill>
              </a:rPr>
              <a:t>    [</a:t>
            </a:r>
            <a:r>
              <a:rPr lang="en-US" altLang="zh-CN" sz="1000" dirty="0" err="1">
                <a:solidFill>
                  <a:schemeClr val="tx1"/>
                </a:solidFill>
              </a:rPr>
              <a:t>javac</a:t>
            </a:r>
            <a:r>
              <a:rPr lang="en-US" altLang="zh-CN" sz="1000" dirty="0">
                <a:solidFill>
                  <a:schemeClr val="tx1"/>
                </a:solidFill>
              </a:rPr>
              <a:t>]             ^</a:t>
            </a:r>
          </a:p>
          <a:p>
            <a:pPr lvl="1">
              <a:buFont typeface="Arial" panose="020B0604020202020204" pitchFamily="34" charset="0"/>
              <a:buChar char="•"/>
            </a:pPr>
            <a:r>
              <a:rPr lang="en-US" altLang="zh-CN" sz="1000" dirty="0">
                <a:solidFill>
                  <a:schemeClr val="tx1"/>
                </a:solidFill>
              </a:rPr>
              <a:t>    [</a:t>
            </a:r>
            <a:r>
              <a:rPr lang="en-US" altLang="zh-CN" sz="1000" dirty="0" err="1">
                <a:solidFill>
                  <a:schemeClr val="tx1"/>
                </a:solidFill>
              </a:rPr>
              <a:t>javac</a:t>
            </a:r>
            <a:r>
              <a:rPr lang="en-US" altLang="zh-CN" sz="1000" dirty="0">
                <a:solidFill>
                  <a:schemeClr val="tx1"/>
                </a:solidFill>
              </a:rPr>
              <a:t>]   symbol:   class </a:t>
            </a:r>
            <a:r>
              <a:rPr lang="en-US" altLang="zh-CN" sz="1000" dirty="0" err="1">
                <a:solidFill>
                  <a:schemeClr val="tx1"/>
                </a:solidFill>
              </a:rPr>
              <a:t>DecimalFormatSymbols</a:t>
            </a:r>
            <a:endParaRPr lang="en-US" altLang="zh-CN" sz="1000" dirty="0">
              <a:solidFill>
                <a:schemeClr val="tx1"/>
              </a:solidFill>
            </a:endParaRPr>
          </a:p>
          <a:p>
            <a:pPr lvl="1">
              <a:buFont typeface="Arial" panose="020B0604020202020204" pitchFamily="34" charset="0"/>
              <a:buChar char="•"/>
            </a:pPr>
            <a:r>
              <a:rPr lang="en-US" altLang="zh-CN" sz="1000" dirty="0">
                <a:solidFill>
                  <a:schemeClr val="tx1"/>
                </a:solidFill>
              </a:rPr>
              <a:t>    [</a:t>
            </a:r>
            <a:r>
              <a:rPr lang="en-US" altLang="zh-CN" sz="1000" dirty="0" err="1">
                <a:solidFill>
                  <a:schemeClr val="tx1"/>
                </a:solidFill>
              </a:rPr>
              <a:t>javac</a:t>
            </a:r>
            <a:r>
              <a:rPr lang="en-US" altLang="zh-CN" sz="1000" dirty="0">
                <a:solidFill>
                  <a:schemeClr val="tx1"/>
                </a:solidFill>
              </a:rPr>
              <a:t>]   location: class </a:t>
            </a:r>
            <a:r>
              <a:rPr lang="en-US" altLang="zh-CN" sz="1000" dirty="0" err="1">
                <a:solidFill>
                  <a:schemeClr val="tx1"/>
                </a:solidFill>
              </a:rPr>
              <a:t>TypeHandler</a:t>
            </a:r>
            <a:endParaRPr lang="en-US" altLang="zh-CN" sz="1000" dirty="0">
              <a:solidFill>
                <a:schemeClr val="tx1"/>
              </a:solidFill>
            </a:endParaRPr>
          </a:p>
          <a:p>
            <a:pPr lvl="1">
              <a:buFont typeface="Arial" panose="020B0604020202020204" pitchFamily="34" charset="0"/>
              <a:buChar char="•"/>
            </a:pPr>
            <a:r>
              <a:rPr lang="en-US" altLang="zh-CN" sz="1000" dirty="0">
                <a:solidFill>
                  <a:schemeClr val="tx1"/>
                </a:solidFill>
              </a:rPr>
              <a:t>    [</a:t>
            </a:r>
            <a:r>
              <a:rPr lang="en-US" altLang="zh-CN" sz="1000" dirty="0" err="1">
                <a:solidFill>
                  <a:schemeClr val="tx1"/>
                </a:solidFill>
              </a:rPr>
              <a:t>javac</a:t>
            </a:r>
            <a:r>
              <a:rPr lang="en-US" altLang="zh-CN" sz="1000" dirty="0">
                <a:solidFill>
                  <a:schemeClr val="tx1"/>
                </a:solidFill>
              </a:rPr>
              <a:t>] /home/</a:t>
            </a:r>
            <a:r>
              <a:rPr lang="en-US" altLang="zh-CN" sz="1000" dirty="0" err="1">
                <a:solidFill>
                  <a:schemeClr val="tx1"/>
                </a:solidFill>
              </a:rPr>
              <a:t>coppelia</a:t>
            </a:r>
            <a:r>
              <a:rPr lang="en-US" altLang="zh-CN" sz="1000" dirty="0">
                <a:solidFill>
                  <a:schemeClr val="tx1"/>
                </a:solidFill>
              </a:rPr>
              <a:t>/Program/test/Cli-3/</a:t>
            </a:r>
            <a:r>
              <a:rPr lang="en-US" altLang="zh-CN" sz="1000" dirty="0" err="1">
                <a:solidFill>
                  <a:schemeClr val="tx1"/>
                </a:solidFill>
              </a:rPr>
              <a:t>src</a:t>
            </a:r>
            <a:r>
              <a:rPr lang="en-US" altLang="zh-CN" sz="1000" dirty="0">
                <a:solidFill>
                  <a:schemeClr val="tx1"/>
                </a:solidFill>
              </a:rPr>
              <a:t>/java/org/</a:t>
            </a:r>
            <a:r>
              <a:rPr lang="en-US" altLang="zh-CN" sz="1000" dirty="0" err="1">
                <a:solidFill>
                  <a:schemeClr val="tx1"/>
                </a:solidFill>
              </a:rPr>
              <a:t>apache</a:t>
            </a:r>
            <a:r>
              <a:rPr lang="en-US" altLang="zh-CN" sz="1000" dirty="0">
                <a:solidFill>
                  <a:schemeClr val="tx1"/>
                </a:solidFill>
              </a:rPr>
              <a:t>/commons/cli/TypeHandler.java:160: error: cannot find symbol</a:t>
            </a:r>
          </a:p>
          <a:p>
            <a:pPr lvl="1">
              <a:buFont typeface="Arial" panose="020B0604020202020204" pitchFamily="34" charset="0"/>
              <a:buChar char="•"/>
            </a:pPr>
            <a:r>
              <a:rPr lang="en-US" altLang="zh-CN" sz="1000" dirty="0">
                <a:solidFill>
                  <a:schemeClr val="tx1"/>
                </a:solidFill>
              </a:rPr>
              <a:t>    [</a:t>
            </a:r>
            <a:r>
              <a:rPr lang="en-US" altLang="zh-CN" sz="1000" dirty="0" err="1">
                <a:solidFill>
                  <a:schemeClr val="tx1"/>
                </a:solidFill>
              </a:rPr>
              <a:t>javac</a:t>
            </a:r>
            <a:r>
              <a:rPr lang="en-US" altLang="zh-CN" sz="1000" dirty="0">
                <a:solidFill>
                  <a:schemeClr val="tx1"/>
                </a:solidFill>
              </a:rPr>
              <a:t>]             </a:t>
            </a:r>
            <a:r>
              <a:rPr lang="en-US" altLang="zh-CN" sz="1000" dirty="0" err="1">
                <a:solidFill>
                  <a:schemeClr val="tx1"/>
                </a:solidFill>
              </a:rPr>
              <a:t>DecimalFormatSymbols</a:t>
            </a:r>
            <a:r>
              <a:rPr lang="en-US" altLang="zh-CN" sz="1000" dirty="0">
                <a:solidFill>
                  <a:schemeClr val="tx1"/>
                </a:solidFill>
              </a:rPr>
              <a:t> symbols = </a:t>
            </a:r>
            <a:r>
              <a:rPr lang="en-US" altLang="zh-CN" sz="1000" dirty="0" err="1">
                <a:solidFill>
                  <a:schemeClr val="tx1"/>
                </a:solidFill>
              </a:rPr>
              <a:t>DecimalFormatSymbols.getInstance</a:t>
            </a:r>
            <a:r>
              <a:rPr lang="en-US" altLang="zh-CN" sz="1000" dirty="0">
                <a:solidFill>
                  <a:schemeClr val="tx1"/>
                </a:solidFill>
              </a:rPr>
              <a:t>(Locale.US);</a:t>
            </a:r>
          </a:p>
          <a:p>
            <a:pPr lvl="1">
              <a:buFont typeface="Arial" panose="020B0604020202020204" pitchFamily="34" charset="0"/>
              <a:buChar char="•"/>
            </a:pPr>
            <a:r>
              <a:rPr lang="en-US" altLang="zh-CN" sz="1000" dirty="0">
                <a:solidFill>
                  <a:schemeClr val="tx1"/>
                </a:solidFill>
              </a:rPr>
              <a:t>    [</a:t>
            </a:r>
            <a:r>
              <a:rPr lang="en-US" altLang="zh-CN" sz="1000" dirty="0" err="1">
                <a:solidFill>
                  <a:schemeClr val="tx1"/>
                </a:solidFill>
              </a:rPr>
              <a:t>javac</a:t>
            </a:r>
            <a:r>
              <a:rPr lang="en-US" altLang="zh-CN" sz="1000" dirty="0">
                <a:solidFill>
                  <a:schemeClr val="tx1"/>
                </a:solidFill>
              </a:rPr>
              <a:t>]                                                                             ^</a:t>
            </a:r>
          </a:p>
          <a:p>
            <a:pPr lvl="1">
              <a:buFont typeface="Arial" panose="020B0604020202020204" pitchFamily="34" charset="0"/>
              <a:buChar char="•"/>
            </a:pPr>
            <a:r>
              <a:rPr lang="en-US" altLang="zh-CN" sz="1000" dirty="0">
                <a:solidFill>
                  <a:schemeClr val="tx1"/>
                </a:solidFill>
              </a:rPr>
              <a:t>    [</a:t>
            </a:r>
            <a:r>
              <a:rPr lang="en-US" altLang="zh-CN" sz="1000" dirty="0" err="1">
                <a:solidFill>
                  <a:schemeClr val="tx1"/>
                </a:solidFill>
              </a:rPr>
              <a:t>javac</a:t>
            </a:r>
            <a:r>
              <a:rPr lang="en-US" altLang="zh-CN" sz="1000" dirty="0">
                <a:solidFill>
                  <a:schemeClr val="tx1"/>
                </a:solidFill>
              </a:rPr>
              <a:t>]   symbol:   variable Locale</a:t>
            </a:r>
          </a:p>
          <a:p>
            <a:pPr lvl="1">
              <a:buFont typeface="Arial" panose="020B0604020202020204" pitchFamily="34" charset="0"/>
              <a:buChar char="•"/>
            </a:pPr>
            <a:r>
              <a:rPr lang="en-US" altLang="zh-CN" sz="1000" dirty="0">
                <a:solidFill>
                  <a:schemeClr val="tx1"/>
                </a:solidFill>
              </a:rPr>
              <a:t>    [</a:t>
            </a:r>
            <a:r>
              <a:rPr lang="en-US" altLang="zh-CN" sz="1000" dirty="0" err="1">
                <a:solidFill>
                  <a:schemeClr val="tx1"/>
                </a:solidFill>
              </a:rPr>
              <a:t>javac</a:t>
            </a:r>
            <a:r>
              <a:rPr lang="en-US" altLang="zh-CN" sz="1000" dirty="0">
                <a:solidFill>
                  <a:schemeClr val="tx1"/>
                </a:solidFill>
              </a:rPr>
              <a:t>]   location: class </a:t>
            </a:r>
            <a:r>
              <a:rPr lang="en-US" altLang="zh-CN" sz="1000" dirty="0" err="1">
                <a:solidFill>
                  <a:schemeClr val="tx1"/>
                </a:solidFill>
              </a:rPr>
              <a:t>TypeHandler</a:t>
            </a:r>
            <a:endParaRPr lang="en-US" altLang="zh-CN" sz="1000" dirty="0">
              <a:solidFill>
                <a:schemeClr val="tx1"/>
              </a:solidFill>
            </a:endParaRPr>
          </a:p>
          <a:p>
            <a:pPr lvl="1">
              <a:buFont typeface="Arial" panose="020B0604020202020204" pitchFamily="34" charset="0"/>
              <a:buChar char="•"/>
            </a:pPr>
            <a:r>
              <a:rPr lang="en-US" altLang="zh-CN" sz="1000" dirty="0">
                <a:solidFill>
                  <a:schemeClr val="tx1"/>
                </a:solidFill>
              </a:rPr>
              <a:t>    [</a:t>
            </a:r>
            <a:r>
              <a:rPr lang="en-US" altLang="zh-CN" sz="1000" dirty="0" err="1">
                <a:solidFill>
                  <a:schemeClr val="tx1"/>
                </a:solidFill>
              </a:rPr>
              <a:t>javac</a:t>
            </a:r>
            <a:r>
              <a:rPr lang="en-US" altLang="zh-CN" sz="1000" dirty="0">
                <a:solidFill>
                  <a:schemeClr val="tx1"/>
                </a:solidFill>
              </a:rPr>
              <a:t>] /home/</a:t>
            </a:r>
            <a:r>
              <a:rPr lang="en-US" altLang="zh-CN" sz="1000" dirty="0" err="1">
                <a:solidFill>
                  <a:schemeClr val="tx1"/>
                </a:solidFill>
              </a:rPr>
              <a:t>coppelia</a:t>
            </a:r>
            <a:r>
              <a:rPr lang="en-US" altLang="zh-CN" sz="1000" dirty="0">
                <a:solidFill>
                  <a:schemeClr val="tx1"/>
                </a:solidFill>
              </a:rPr>
              <a:t>/Program/test/Cli-3/</a:t>
            </a:r>
            <a:r>
              <a:rPr lang="en-US" altLang="zh-CN" sz="1000" dirty="0" err="1">
                <a:solidFill>
                  <a:schemeClr val="tx1"/>
                </a:solidFill>
              </a:rPr>
              <a:t>src</a:t>
            </a:r>
            <a:r>
              <a:rPr lang="en-US" altLang="zh-CN" sz="1000" dirty="0">
                <a:solidFill>
                  <a:schemeClr val="tx1"/>
                </a:solidFill>
              </a:rPr>
              <a:t>/java/org/</a:t>
            </a:r>
            <a:r>
              <a:rPr lang="en-US" altLang="zh-CN" sz="1000" dirty="0" err="1">
                <a:solidFill>
                  <a:schemeClr val="tx1"/>
                </a:solidFill>
              </a:rPr>
              <a:t>apache</a:t>
            </a:r>
            <a:r>
              <a:rPr lang="en-US" altLang="zh-CN" sz="1000" dirty="0">
                <a:solidFill>
                  <a:schemeClr val="tx1"/>
                </a:solidFill>
              </a:rPr>
              <a:t>/commons/cli/TypeHandler.java:160: error: cannot find symbol</a:t>
            </a:r>
          </a:p>
          <a:p>
            <a:pPr lvl="1">
              <a:buFont typeface="Arial" panose="020B0604020202020204" pitchFamily="34" charset="0"/>
              <a:buChar char="•"/>
            </a:pPr>
            <a:r>
              <a:rPr lang="en-US" altLang="zh-CN" sz="1000" dirty="0">
                <a:solidFill>
                  <a:schemeClr val="tx1"/>
                </a:solidFill>
              </a:rPr>
              <a:t>    [</a:t>
            </a:r>
            <a:r>
              <a:rPr lang="en-US" altLang="zh-CN" sz="1000" dirty="0" err="1">
                <a:solidFill>
                  <a:schemeClr val="tx1"/>
                </a:solidFill>
              </a:rPr>
              <a:t>javac</a:t>
            </a:r>
            <a:r>
              <a:rPr lang="en-US" altLang="zh-CN" sz="1000" dirty="0">
                <a:solidFill>
                  <a:schemeClr val="tx1"/>
                </a:solidFill>
              </a:rPr>
              <a:t>]             </a:t>
            </a:r>
            <a:r>
              <a:rPr lang="en-US" altLang="zh-CN" sz="1000" dirty="0" err="1">
                <a:solidFill>
                  <a:schemeClr val="tx1"/>
                </a:solidFill>
              </a:rPr>
              <a:t>DecimalFormatSymbols</a:t>
            </a:r>
            <a:r>
              <a:rPr lang="en-US" altLang="zh-CN" sz="1000" dirty="0">
                <a:solidFill>
                  <a:schemeClr val="tx1"/>
                </a:solidFill>
              </a:rPr>
              <a:t> symbols = </a:t>
            </a:r>
            <a:r>
              <a:rPr lang="en-US" altLang="zh-CN" sz="1000" dirty="0" err="1">
                <a:solidFill>
                  <a:schemeClr val="tx1"/>
                </a:solidFill>
              </a:rPr>
              <a:t>DecimalFormatSymbols.getInstance</a:t>
            </a:r>
            <a:r>
              <a:rPr lang="en-US" altLang="zh-CN" sz="1000" dirty="0">
                <a:solidFill>
                  <a:schemeClr val="tx1"/>
                </a:solidFill>
              </a:rPr>
              <a:t>(Locale.US);</a:t>
            </a:r>
          </a:p>
          <a:p>
            <a:pPr lvl="1">
              <a:buFont typeface="Arial" panose="020B0604020202020204" pitchFamily="34" charset="0"/>
              <a:buChar char="•"/>
            </a:pPr>
            <a:r>
              <a:rPr lang="en-US" altLang="zh-CN" sz="1000" dirty="0">
                <a:solidFill>
                  <a:schemeClr val="tx1"/>
                </a:solidFill>
              </a:rPr>
              <a:t>    [</a:t>
            </a:r>
            <a:r>
              <a:rPr lang="en-US" altLang="zh-CN" sz="1000" dirty="0" err="1">
                <a:solidFill>
                  <a:schemeClr val="tx1"/>
                </a:solidFill>
              </a:rPr>
              <a:t>javac</a:t>
            </a:r>
            <a:r>
              <a:rPr lang="en-US" altLang="zh-CN" sz="1000" dirty="0">
                <a:solidFill>
                  <a:schemeClr val="tx1"/>
                </a:solidFill>
              </a:rPr>
              <a:t>]                                            ^</a:t>
            </a:r>
          </a:p>
          <a:p>
            <a:pPr lvl="1">
              <a:buFont typeface="Arial" panose="020B0604020202020204" pitchFamily="34" charset="0"/>
              <a:buChar char="•"/>
            </a:pPr>
            <a:r>
              <a:rPr lang="en-US" altLang="zh-CN" sz="1000" dirty="0">
                <a:solidFill>
                  <a:schemeClr val="tx1"/>
                </a:solidFill>
              </a:rPr>
              <a:t>    [</a:t>
            </a:r>
            <a:r>
              <a:rPr lang="en-US" altLang="zh-CN" sz="1000" dirty="0" err="1">
                <a:solidFill>
                  <a:schemeClr val="tx1"/>
                </a:solidFill>
              </a:rPr>
              <a:t>javac</a:t>
            </a:r>
            <a:r>
              <a:rPr lang="en-US" altLang="zh-CN" sz="1000" dirty="0">
                <a:solidFill>
                  <a:schemeClr val="tx1"/>
                </a:solidFill>
              </a:rPr>
              <a:t>]   symbol:   variable </a:t>
            </a:r>
            <a:r>
              <a:rPr lang="en-US" altLang="zh-CN" sz="1000" dirty="0" err="1">
                <a:solidFill>
                  <a:schemeClr val="tx1"/>
                </a:solidFill>
              </a:rPr>
              <a:t>DecimalFormatSymbols</a:t>
            </a:r>
            <a:endParaRPr lang="en-US" altLang="zh-CN" sz="1000" dirty="0">
              <a:solidFill>
                <a:schemeClr val="tx1"/>
              </a:solidFill>
            </a:endParaRPr>
          </a:p>
          <a:p>
            <a:pPr lvl="1">
              <a:buFont typeface="Arial" panose="020B0604020202020204" pitchFamily="34" charset="0"/>
              <a:buChar char="•"/>
            </a:pPr>
            <a:r>
              <a:rPr lang="en-US" altLang="zh-CN" sz="1000" dirty="0">
                <a:solidFill>
                  <a:schemeClr val="tx1"/>
                </a:solidFill>
              </a:rPr>
              <a:t>    [</a:t>
            </a:r>
            <a:r>
              <a:rPr lang="en-US" altLang="zh-CN" sz="1000" dirty="0" err="1">
                <a:solidFill>
                  <a:schemeClr val="tx1"/>
                </a:solidFill>
              </a:rPr>
              <a:t>javac</a:t>
            </a:r>
            <a:r>
              <a:rPr lang="en-US" altLang="zh-CN" sz="1000" dirty="0">
                <a:solidFill>
                  <a:schemeClr val="tx1"/>
                </a:solidFill>
              </a:rPr>
              <a:t>]   location: class </a:t>
            </a:r>
            <a:r>
              <a:rPr lang="en-US" altLang="zh-CN" sz="1000" dirty="0" err="1">
                <a:solidFill>
                  <a:schemeClr val="tx1"/>
                </a:solidFill>
              </a:rPr>
              <a:t>TypeHandler</a:t>
            </a:r>
            <a:endParaRPr lang="en-US" altLang="zh-CN" sz="1000" dirty="0">
              <a:solidFill>
                <a:schemeClr val="tx1"/>
              </a:solidFill>
            </a:endParaRPr>
          </a:p>
          <a:p>
            <a:pPr lvl="1">
              <a:buFont typeface="Arial" panose="020B0604020202020204" pitchFamily="34" charset="0"/>
              <a:buChar char="•"/>
            </a:pPr>
            <a:r>
              <a:rPr lang="en-US" altLang="zh-CN" sz="1000" dirty="0">
                <a:solidFill>
                  <a:schemeClr val="tx1"/>
                </a:solidFill>
              </a:rPr>
              <a:t>    [</a:t>
            </a:r>
            <a:r>
              <a:rPr lang="en-US" altLang="zh-CN" sz="1000" dirty="0" err="1">
                <a:solidFill>
                  <a:schemeClr val="tx1"/>
                </a:solidFill>
              </a:rPr>
              <a:t>javac</a:t>
            </a:r>
            <a:r>
              <a:rPr lang="en-US" altLang="zh-CN" sz="1000" dirty="0">
                <a:solidFill>
                  <a:schemeClr val="tx1"/>
                </a:solidFill>
              </a:rPr>
              <a:t>] /home/</a:t>
            </a:r>
            <a:r>
              <a:rPr lang="en-US" altLang="zh-CN" sz="1000" dirty="0" err="1">
                <a:solidFill>
                  <a:schemeClr val="tx1"/>
                </a:solidFill>
              </a:rPr>
              <a:t>coppelia</a:t>
            </a:r>
            <a:r>
              <a:rPr lang="en-US" altLang="zh-CN" sz="1000" dirty="0">
                <a:solidFill>
                  <a:schemeClr val="tx1"/>
                </a:solidFill>
              </a:rPr>
              <a:t>/Program/test/Cli-3/</a:t>
            </a:r>
            <a:r>
              <a:rPr lang="en-US" altLang="zh-CN" sz="1000" dirty="0" err="1">
                <a:solidFill>
                  <a:schemeClr val="tx1"/>
                </a:solidFill>
              </a:rPr>
              <a:t>src</a:t>
            </a:r>
            <a:r>
              <a:rPr lang="en-US" altLang="zh-CN" sz="1000" dirty="0">
                <a:solidFill>
                  <a:schemeClr val="tx1"/>
                </a:solidFill>
              </a:rPr>
              <a:t>/java/org/</a:t>
            </a:r>
            <a:r>
              <a:rPr lang="en-US" altLang="zh-CN" sz="1000" dirty="0" err="1">
                <a:solidFill>
                  <a:schemeClr val="tx1"/>
                </a:solidFill>
              </a:rPr>
              <a:t>apache</a:t>
            </a:r>
            <a:r>
              <a:rPr lang="en-US" altLang="zh-CN" sz="1000" dirty="0">
                <a:solidFill>
                  <a:schemeClr val="tx1"/>
                </a:solidFill>
              </a:rPr>
              <a:t>/commons/cli/TypeHandler.java:161: error: cannot find symbol</a:t>
            </a:r>
          </a:p>
          <a:p>
            <a:pPr lvl="1">
              <a:buFont typeface="Arial" panose="020B0604020202020204" pitchFamily="34" charset="0"/>
              <a:buChar char="•"/>
            </a:pPr>
            <a:r>
              <a:rPr lang="en-US" altLang="zh-CN" sz="1000" dirty="0">
                <a:solidFill>
                  <a:schemeClr val="tx1"/>
                </a:solidFill>
              </a:rPr>
              <a:t>    [</a:t>
            </a:r>
            <a:r>
              <a:rPr lang="en-US" altLang="zh-CN" sz="1000" dirty="0" err="1">
                <a:solidFill>
                  <a:schemeClr val="tx1"/>
                </a:solidFill>
              </a:rPr>
              <a:t>javac</a:t>
            </a:r>
            <a:r>
              <a:rPr lang="en-US" altLang="zh-CN" sz="1000" dirty="0">
                <a:solidFill>
                  <a:schemeClr val="tx1"/>
                </a:solidFill>
              </a:rPr>
              <a:t>]             </a:t>
            </a:r>
            <a:r>
              <a:rPr lang="en-US" altLang="zh-CN" sz="1000" dirty="0" err="1">
                <a:solidFill>
                  <a:schemeClr val="tx1"/>
                </a:solidFill>
              </a:rPr>
              <a:t>DecimalFormat</a:t>
            </a:r>
            <a:r>
              <a:rPr lang="en-US" altLang="zh-CN" sz="1000" dirty="0">
                <a:solidFill>
                  <a:schemeClr val="tx1"/>
                </a:solidFill>
              </a:rPr>
              <a:t> </a:t>
            </a:r>
            <a:r>
              <a:rPr lang="en-US" altLang="zh-CN" sz="1000" dirty="0" err="1">
                <a:solidFill>
                  <a:schemeClr val="tx1"/>
                </a:solidFill>
              </a:rPr>
              <a:t>decimalFormat</a:t>
            </a:r>
            <a:r>
              <a:rPr lang="en-US" altLang="zh-CN" sz="1000" dirty="0">
                <a:solidFill>
                  <a:schemeClr val="tx1"/>
                </a:solidFill>
              </a:rPr>
              <a:t> = new </a:t>
            </a:r>
            <a:r>
              <a:rPr lang="en-US" altLang="zh-CN" sz="1000" dirty="0" err="1">
                <a:solidFill>
                  <a:schemeClr val="tx1"/>
                </a:solidFill>
              </a:rPr>
              <a:t>DecimalFormat</a:t>
            </a:r>
            <a:r>
              <a:rPr lang="en-US" altLang="zh-CN" sz="1000" dirty="0">
                <a:solidFill>
                  <a:schemeClr val="tx1"/>
                </a:solidFill>
              </a:rPr>
              <a:t>("#,##0.########", symbols);</a:t>
            </a:r>
          </a:p>
          <a:p>
            <a:pPr lvl="1">
              <a:buFont typeface="Arial" panose="020B0604020202020204" pitchFamily="34" charset="0"/>
              <a:buChar char="•"/>
            </a:pPr>
            <a:r>
              <a:rPr lang="en-US" altLang="zh-CN" sz="1000" dirty="0">
                <a:solidFill>
                  <a:schemeClr val="tx1"/>
                </a:solidFill>
              </a:rPr>
              <a:t>    [</a:t>
            </a:r>
            <a:r>
              <a:rPr lang="en-US" altLang="zh-CN" sz="1000" dirty="0" err="1">
                <a:solidFill>
                  <a:schemeClr val="tx1"/>
                </a:solidFill>
              </a:rPr>
              <a:t>javac</a:t>
            </a:r>
            <a:r>
              <a:rPr lang="en-US" altLang="zh-CN" sz="1000" dirty="0">
                <a:solidFill>
                  <a:schemeClr val="tx1"/>
                </a:solidFill>
              </a:rPr>
              <a:t>]             ^</a:t>
            </a:r>
          </a:p>
          <a:p>
            <a:pPr lvl="1">
              <a:buFont typeface="Arial" panose="020B0604020202020204" pitchFamily="34" charset="0"/>
              <a:buChar char="•"/>
            </a:pPr>
            <a:r>
              <a:rPr lang="en-US" altLang="zh-CN" sz="1000" dirty="0">
                <a:solidFill>
                  <a:schemeClr val="tx1"/>
                </a:solidFill>
              </a:rPr>
              <a:t>    [</a:t>
            </a:r>
            <a:r>
              <a:rPr lang="en-US" altLang="zh-CN" sz="1000" dirty="0" err="1">
                <a:solidFill>
                  <a:schemeClr val="tx1"/>
                </a:solidFill>
              </a:rPr>
              <a:t>javac</a:t>
            </a:r>
            <a:r>
              <a:rPr lang="en-US" altLang="zh-CN" sz="1000" dirty="0">
                <a:solidFill>
                  <a:schemeClr val="tx1"/>
                </a:solidFill>
              </a:rPr>
              <a:t>]   symbol:   class </a:t>
            </a:r>
            <a:r>
              <a:rPr lang="en-US" altLang="zh-CN" sz="1000" dirty="0" err="1">
                <a:solidFill>
                  <a:schemeClr val="tx1"/>
                </a:solidFill>
              </a:rPr>
              <a:t>DecimalFormat</a:t>
            </a:r>
            <a:endParaRPr lang="en-US" altLang="zh-CN" sz="1000" dirty="0">
              <a:solidFill>
                <a:schemeClr val="tx1"/>
              </a:solidFill>
            </a:endParaRPr>
          </a:p>
          <a:p>
            <a:pPr lvl="1">
              <a:buFont typeface="Arial" panose="020B0604020202020204" pitchFamily="34" charset="0"/>
              <a:buChar char="•"/>
            </a:pPr>
            <a:r>
              <a:rPr lang="en-US" altLang="zh-CN" sz="1000" dirty="0">
                <a:solidFill>
                  <a:schemeClr val="tx1"/>
                </a:solidFill>
              </a:rPr>
              <a:t>    [</a:t>
            </a:r>
            <a:r>
              <a:rPr lang="en-US" altLang="zh-CN" sz="1000" dirty="0" err="1">
                <a:solidFill>
                  <a:schemeClr val="tx1"/>
                </a:solidFill>
              </a:rPr>
              <a:t>javac</a:t>
            </a:r>
            <a:r>
              <a:rPr lang="en-US" altLang="zh-CN" sz="1000" dirty="0">
                <a:solidFill>
                  <a:schemeClr val="tx1"/>
                </a:solidFill>
              </a:rPr>
              <a:t>]   location: class </a:t>
            </a:r>
            <a:r>
              <a:rPr lang="en-US" altLang="zh-CN" sz="1000" dirty="0" err="1">
                <a:solidFill>
                  <a:schemeClr val="tx1"/>
                </a:solidFill>
              </a:rPr>
              <a:t>TypeHandler</a:t>
            </a:r>
            <a:endParaRPr lang="en-US" altLang="zh-CN" sz="1000" dirty="0">
              <a:solidFill>
                <a:schemeClr val="tx1"/>
              </a:solidFill>
            </a:endParaRPr>
          </a:p>
          <a:p>
            <a:pPr lvl="1">
              <a:buFont typeface="Arial" panose="020B0604020202020204" pitchFamily="34" charset="0"/>
              <a:buChar char="•"/>
            </a:pPr>
            <a:r>
              <a:rPr lang="en-US" altLang="zh-CN" sz="1000" dirty="0">
                <a:solidFill>
                  <a:schemeClr val="tx1"/>
                </a:solidFill>
              </a:rPr>
              <a:t>    [</a:t>
            </a:r>
            <a:r>
              <a:rPr lang="en-US" altLang="zh-CN" sz="1000" dirty="0" err="1">
                <a:solidFill>
                  <a:schemeClr val="tx1"/>
                </a:solidFill>
              </a:rPr>
              <a:t>javac</a:t>
            </a:r>
            <a:r>
              <a:rPr lang="en-US" altLang="zh-CN" sz="1000" dirty="0">
                <a:solidFill>
                  <a:schemeClr val="tx1"/>
                </a:solidFill>
              </a:rPr>
              <a:t>] /home/</a:t>
            </a:r>
            <a:r>
              <a:rPr lang="en-US" altLang="zh-CN" sz="1000" dirty="0" err="1">
                <a:solidFill>
                  <a:schemeClr val="tx1"/>
                </a:solidFill>
              </a:rPr>
              <a:t>coppelia</a:t>
            </a:r>
            <a:r>
              <a:rPr lang="en-US" altLang="zh-CN" sz="1000" dirty="0">
                <a:solidFill>
                  <a:schemeClr val="tx1"/>
                </a:solidFill>
              </a:rPr>
              <a:t>/Program/test/Cli-3/</a:t>
            </a:r>
            <a:r>
              <a:rPr lang="en-US" altLang="zh-CN" sz="1000" dirty="0" err="1">
                <a:solidFill>
                  <a:schemeClr val="tx1"/>
                </a:solidFill>
              </a:rPr>
              <a:t>src</a:t>
            </a:r>
            <a:r>
              <a:rPr lang="en-US" altLang="zh-CN" sz="1000" dirty="0">
                <a:solidFill>
                  <a:schemeClr val="tx1"/>
                </a:solidFill>
              </a:rPr>
              <a:t>/java/org/</a:t>
            </a:r>
            <a:r>
              <a:rPr lang="en-US" altLang="zh-CN" sz="1000" dirty="0" err="1">
                <a:solidFill>
                  <a:schemeClr val="tx1"/>
                </a:solidFill>
              </a:rPr>
              <a:t>apache</a:t>
            </a:r>
            <a:r>
              <a:rPr lang="en-US" altLang="zh-CN" sz="1000" dirty="0">
                <a:solidFill>
                  <a:schemeClr val="tx1"/>
                </a:solidFill>
              </a:rPr>
              <a:t>/commons/cli/TypeHandler.java:161: error: cannot find symbol</a:t>
            </a:r>
          </a:p>
          <a:p>
            <a:pPr lvl="1">
              <a:buFont typeface="Arial" panose="020B0604020202020204" pitchFamily="34" charset="0"/>
              <a:buChar char="•"/>
            </a:pPr>
            <a:r>
              <a:rPr lang="en-US" altLang="zh-CN" sz="1000" dirty="0">
                <a:solidFill>
                  <a:schemeClr val="tx1"/>
                </a:solidFill>
              </a:rPr>
              <a:t>    [</a:t>
            </a:r>
            <a:r>
              <a:rPr lang="en-US" altLang="zh-CN" sz="1000" dirty="0" err="1">
                <a:solidFill>
                  <a:schemeClr val="tx1"/>
                </a:solidFill>
              </a:rPr>
              <a:t>javac</a:t>
            </a:r>
            <a:r>
              <a:rPr lang="en-US" altLang="zh-CN" sz="1000" dirty="0">
                <a:solidFill>
                  <a:schemeClr val="tx1"/>
                </a:solidFill>
              </a:rPr>
              <a:t>]             </a:t>
            </a:r>
            <a:r>
              <a:rPr lang="en-US" altLang="zh-CN" sz="1000" dirty="0" err="1">
                <a:solidFill>
                  <a:schemeClr val="tx1"/>
                </a:solidFill>
              </a:rPr>
              <a:t>DecimalFormat</a:t>
            </a:r>
            <a:r>
              <a:rPr lang="en-US" altLang="zh-CN" sz="1000" dirty="0">
                <a:solidFill>
                  <a:schemeClr val="tx1"/>
                </a:solidFill>
              </a:rPr>
              <a:t> </a:t>
            </a:r>
            <a:r>
              <a:rPr lang="en-US" altLang="zh-CN" sz="1000" dirty="0" err="1">
                <a:solidFill>
                  <a:schemeClr val="tx1"/>
                </a:solidFill>
              </a:rPr>
              <a:t>decimalFormat</a:t>
            </a:r>
            <a:r>
              <a:rPr lang="en-US" altLang="zh-CN" sz="1000" dirty="0">
                <a:solidFill>
                  <a:schemeClr val="tx1"/>
                </a:solidFill>
              </a:rPr>
              <a:t> = new </a:t>
            </a:r>
            <a:r>
              <a:rPr lang="en-US" altLang="zh-CN" sz="1000" dirty="0" err="1">
                <a:solidFill>
                  <a:schemeClr val="tx1"/>
                </a:solidFill>
              </a:rPr>
              <a:t>DecimalFormat</a:t>
            </a:r>
            <a:r>
              <a:rPr lang="en-US" altLang="zh-CN" sz="1000" dirty="0">
                <a:solidFill>
                  <a:schemeClr val="tx1"/>
                </a:solidFill>
              </a:rPr>
              <a:t>("#,##0.########", symbols);</a:t>
            </a:r>
          </a:p>
          <a:p>
            <a:pPr lvl="1">
              <a:buFont typeface="Arial" panose="020B0604020202020204" pitchFamily="34" charset="0"/>
              <a:buChar char="•"/>
            </a:pPr>
            <a:r>
              <a:rPr lang="en-US" altLang="zh-CN" sz="1000" dirty="0">
                <a:solidFill>
                  <a:schemeClr val="tx1"/>
                </a:solidFill>
              </a:rPr>
              <a:t>    [</a:t>
            </a:r>
            <a:r>
              <a:rPr lang="en-US" altLang="zh-CN" sz="1000" dirty="0" err="1">
                <a:solidFill>
                  <a:schemeClr val="tx1"/>
                </a:solidFill>
              </a:rPr>
              <a:t>javac</a:t>
            </a:r>
            <a:r>
              <a:rPr lang="en-US" altLang="zh-CN" sz="1000" dirty="0">
                <a:solidFill>
                  <a:schemeClr val="tx1"/>
                </a:solidFill>
              </a:rPr>
              <a:t>]                                               ^</a:t>
            </a:r>
          </a:p>
          <a:p>
            <a:pPr lvl="1">
              <a:buFont typeface="Arial" panose="020B0604020202020204" pitchFamily="34" charset="0"/>
              <a:buChar char="•"/>
            </a:pPr>
            <a:r>
              <a:rPr lang="en-US" altLang="zh-CN" sz="1000" dirty="0">
                <a:solidFill>
                  <a:schemeClr val="tx1"/>
                </a:solidFill>
              </a:rPr>
              <a:t>    [</a:t>
            </a:r>
            <a:r>
              <a:rPr lang="en-US" altLang="zh-CN" sz="1000" dirty="0" err="1">
                <a:solidFill>
                  <a:schemeClr val="tx1"/>
                </a:solidFill>
              </a:rPr>
              <a:t>javac</a:t>
            </a:r>
            <a:r>
              <a:rPr lang="en-US" altLang="zh-CN" sz="1000" dirty="0">
                <a:solidFill>
                  <a:schemeClr val="tx1"/>
                </a:solidFill>
              </a:rPr>
              <a:t>]   symbol:   class </a:t>
            </a:r>
            <a:r>
              <a:rPr lang="en-US" altLang="zh-CN" sz="1000" dirty="0" err="1">
                <a:solidFill>
                  <a:schemeClr val="tx1"/>
                </a:solidFill>
              </a:rPr>
              <a:t>DecimalFormat</a:t>
            </a:r>
            <a:endParaRPr lang="zh-CN" altLang="en-US" sz="1000" dirty="0">
              <a:solidFill>
                <a:schemeClr val="tx1"/>
              </a:solidFill>
            </a:endParaRPr>
          </a:p>
        </p:txBody>
      </p:sp>
    </p:spTree>
    <p:extLst>
      <p:ext uri="{BB962C8B-B14F-4D97-AF65-F5344CB8AC3E}">
        <p14:creationId xmlns:p14="http://schemas.microsoft.com/office/powerpoint/2010/main" val="2418380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D67BD8-6F42-D57E-EE1B-17C406D7A563}"/>
              </a:ext>
            </a:extLst>
          </p:cNvPr>
          <p:cNvSpPr>
            <a:spLocks noGrp="1"/>
          </p:cNvSpPr>
          <p:nvPr>
            <p:ph type="title"/>
          </p:nvPr>
        </p:nvSpPr>
        <p:spPr/>
        <p:txBody>
          <a:bodyPr/>
          <a:lstStyle/>
          <a:p>
            <a:r>
              <a:rPr lang="en-US" altLang="zh-CN" dirty="0"/>
              <a:t>Plausible Patch (out of 234 cases)</a:t>
            </a:r>
            <a:endParaRPr lang="zh-CN" altLang="en-US" dirty="0"/>
          </a:p>
        </p:txBody>
      </p:sp>
      <p:pic>
        <p:nvPicPr>
          <p:cNvPr id="5" name="图片 4" descr="图表, 条形图&#10;&#10;描述已自动生成">
            <a:extLst>
              <a:ext uri="{FF2B5EF4-FFF2-40B4-BE49-F238E27FC236}">
                <a16:creationId xmlns:a16="http://schemas.microsoft.com/office/drawing/2014/main" id="{E1F8DDF6-ED70-ABA7-5821-1EF9CD04B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41" y="2252637"/>
            <a:ext cx="5333559" cy="3998645"/>
          </a:xfrm>
          <a:prstGeom prst="rect">
            <a:avLst/>
          </a:prstGeom>
        </p:spPr>
      </p:pic>
      <p:pic>
        <p:nvPicPr>
          <p:cNvPr id="8" name="图片 7" descr="图表, 条形图&#10;&#10;描述已自动生成">
            <a:extLst>
              <a:ext uri="{FF2B5EF4-FFF2-40B4-BE49-F238E27FC236}">
                <a16:creationId xmlns:a16="http://schemas.microsoft.com/office/drawing/2014/main" id="{47B68B4D-C518-6B5E-73BC-A0B292846C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252637"/>
            <a:ext cx="5333559" cy="3998645"/>
          </a:xfrm>
          <a:prstGeom prst="rect">
            <a:avLst/>
          </a:prstGeom>
        </p:spPr>
      </p:pic>
    </p:spTree>
    <p:extLst>
      <p:ext uri="{BB962C8B-B14F-4D97-AF65-F5344CB8AC3E}">
        <p14:creationId xmlns:p14="http://schemas.microsoft.com/office/powerpoint/2010/main" val="1339736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4E0BA5-50B4-6ADF-5C1A-5DA1B1303B56}"/>
              </a:ext>
            </a:extLst>
          </p:cNvPr>
          <p:cNvSpPr>
            <a:spLocks noGrp="1"/>
          </p:cNvSpPr>
          <p:nvPr>
            <p:ph type="title"/>
          </p:nvPr>
        </p:nvSpPr>
        <p:spPr>
          <a:xfrm>
            <a:off x="2150853" y="391064"/>
            <a:ext cx="9144000" cy="1143000"/>
          </a:xfrm>
        </p:spPr>
        <p:txBody>
          <a:bodyPr/>
          <a:lstStyle/>
          <a:p>
            <a:r>
              <a:rPr lang="en-US" altLang="zh-CN" dirty="0"/>
              <a:t>Exact Match</a:t>
            </a:r>
            <a:endParaRPr lang="zh-CN" altLang="en-US" dirty="0"/>
          </a:p>
        </p:txBody>
      </p:sp>
      <p:pic>
        <p:nvPicPr>
          <p:cNvPr id="7" name="图片 6" descr="图表, 条形图&#10;&#10;描述已自动生成">
            <a:extLst>
              <a:ext uri="{FF2B5EF4-FFF2-40B4-BE49-F238E27FC236}">
                <a16:creationId xmlns:a16="http://schemas.microsoft.com/office/drawing/2014/main" id="{1BB20B02-41B1-36B2-893D-557C50C44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41" y="2193951"/>
            <a:ext cx="5333559" cy="3998645"/>
          </a:xfrm>
          <a:prstGeom prst="rect">
            <a:avLst/>
          </a:prstGeom>
        </p:spPr>
      </p:pic>
      <p:pic>
        <p:nvPicPr>
          <p:cNvPr id="12" name="图片 11" descr="图表, 条形图&#10;&#10;描述已自动生成">
            <a:extLst>
              <a:ext uri="{FF2B5EF4-FFF2-40B4-BE49-F238E27FC236}">
                <a16:creationId xmlns:a16="http://schemas.microsoft.com/office/drawing/2014/main" id="{0C2C1738-4C42-F523-0711-2540EA4EDA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197362"/>
            <a:ext cx="5333559" cy="3998645"/>
          </a:xfrm>
          <a:prstGeom prst="rect">
            <a:avLst/>
          </a:prstGeom>
        </p:spPr>
      </p:pic>
    </p:spTree>
    <p:extLst>
      <p:ext uri="{BB962C8B-B14F-4D97-AF65-F5344CB8AC3E}">
        <p14:creationId xmlns:p14="http://schemas.microsoft.com/office/powerpoint/2010/main" val="3101849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B9F71-D5CE-1F32-CB50-4CEB61A8A452}"/>
              </a:ext>
            </a:extLst>
          </p:cNvPr>
          <p:cNvSpPr>
            <a:spLocks noGrp="1"/>
          </p:cNvSpPr>
          <p:nvPr>
            <p:ph type="title"/>
          </p:nvPr>
        </p:nvSpPr>
        <p:spPr/>
        <p:txBody>
          <a:bodyPr/>
          <a:lstStyle/>
          <a:p>
            <a:r>
              <a:rPr lang="en-US" altLang="zh-CN" dirty="0"/>
              <a:t>Fixing token cost</a:t>
            </a:r>
            <a:endParaRPr lang="zh-CN" altLang="en-US" dirty="0"/>
          </a:p>
        </p:txBody>
      </p:sp>
      <p:pic>
        <p:nvPicPr>
          <p:cNvPr id="6" name="内容占位符 5" descr="图表, 条形图&#10;&#10;描述已自动生成">
            <a:extLst>
              <a:ext uri="{FF2B5EF4-FFF2-40B4-BE49-F238E27FC236}">
                <a16:creationId xmlns:a16="http://schemas.microsoft.com/office/drawing/2014/main" id="{DE5C5A46-2136-0F37-B2A2-20BB2F4829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54262" y="2164080"/>
            <a:ext cx="5483475" cy="4114800"/>
          </a:xfrm>
        </p:spPr>
      </p:pic>
    </p:spTree>
    <p:extLst>
      <p:ext uri="{BB962C8B-B14F-4D97-AF65-F5344CB8AC3E}">
        <p14:creationId xmlns:p14="http://schemas.microsoft.com/office/powerpoint/2010/main" val="2941832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404239-E166-7205-FDC6-EF372EB95530}"/>
              </a:ext>
            </a:extLst>
          </p:cNvPr>
          <p:cNvSpPr>
            <a:spLocks noGrp="1"/>
          </p:cNvSpPr>
          <p:nvPr>
            <p:ph type="title"/>
          </p:nvPr>
        </p:nvSpPr>
        <p:spPr/>
        <p:txBody>
          <a:bodyPr/>
          <a:lstStyle/>
          <a:p>
            <a:r>
              <a:rPr lang="en-US" altLang="zh-CN" dirty="0"/>
              <a:t>First plausible patch call round</a:t>
            </a:r>
            <a:endParaRPr lang="zh-CN" altLang="en-US" dirty="0"/>
          </a:p>
        </p:txBody>
      </p:sp>
      <p:pic>
        <p:nvPicPr>
          <p:cNvPr id="5" name="内容占位符 4" descr="图表, 条形图&#10;&#10;描述已自动生成">
            <a:extLst>
              <a:ext uri="{FF2B5EF4-FFF2-40B4-BE49-F238E27FC236}">
                <a16:creationId xmlns:a16="http://schemas.microsoft.com/office/drawing/2014/main" id="{7CA36D53-E964-F486-4768-C10C6BF52F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54262" y="2249574"/>
            <a:ext cx="5483475" cy="4114800"/>
          </a:xfrm>
        </p:spPr>
      </p:pic>
    </p:spTree>
    <p:extLst>
      <p:ext uri="{BB962C8B-B14F-4D97-AF65-F5344CB8AC3E}">
        <p14:creationId xmlns:p14="http://schemas.microsoft.com/office/powerpoint/2010/main" val="1160706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C197C6-0D71-61EE-09EA-F23279A471C7}"/>
              </a:ext>
            </a:extLst>
          </p:cNvPr>
          <p:cNvSpPr>
            <a:spLocks noGrp="1"/>
          </p:cNvSpPr>
          <p:nvPr>
            <p:ph type="title"/>
          </p:nvPr>
        </p:nvSpPr>
        <p:spPr/>
        <p:txBody>
          <a:bodyPr/>
          <a:lstStyle/>
          <a:p>
            <a:r>
              <a:rPr lang="fr-FR" altLang="zh-CN" dirty="0"/>
              <a:t>BLEU-4</a:t>
            </a:r>
            <a:endParaRPr lang="zh-CN" altLang="en-US" dirty="0"/>
          </a:p>
        </p:txBody>
      </p:sp>
      <p:sp>
        <p:nvSpPr>
          <p:cNvPr id="6" name="文本框 5">
            <a:extLst>
              <a:ext uri="{FF2B5EF4-FFF2-40B4-BE49-F238E27FC236}">
                <a16:creationId xmlns:a16="http://schemas.microsoft.com/office/drawing/2014/main" id="{8A4E98F6-28E5-C82F-9029-46685BB7AEBE}"/>
              </a:ext>
            </a:extLst>
          </p:cNvPr>
          <p:cNvSpPr txBox="1"/>
          <p:nvPr/>
        </p:nvSpPr>
        <p:spPr>
          <a:xfrm>
            <a:off x="6288657" y="2286000"/>
            <a:ext cx="5218981"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sz="1800" b="1" dirty="0"/>
              <a:t>BLEU-4 score</a:t>
            </a:r>
            <a:r>
              <a:rPr lang="en-US" altLang="zh-CN" sz="1800" dirty="0"/>
              <a:t>: a metric for evaluating the quality of machine-translated text against reference translations.</a:t>
            </a:r>
          </a:p>
          <a:p>
            <a:pPr marL="285750" indent="-285750">
              <a:buFont typeface="Arial" panose="020B0604020202020204" pitchFamily="34" charset="0"/>
              <a:buChar char="•"/>
            </a:pPr>
            <a:r>
              <a:rPr lang="en-US" altLang="zh-CN" sz="1800" dirty="0"/>
              <a:t>This metric is used to measure how similar the generated fix patch is to a reference (ideal) patch.</a:t>
            </a:r>
          </a:p>
        </p:txBody>
      </p:sp>
      <p:pic>
        <p:nvPicPr>
          <p:cNvPr id="7" name="内容占位符 6" descr="图表, 条形图&#10;&#10;描述已自动生成">
            <a:extLst>
              <a:ext uri="{FF2B5EF4-FFF2-40B4-BE49-F238E27FC236}">
                <a16:creationId xmlns:a16="http://schemas.microsoft.com/office/drawing/2014/main" id="{C228AF0D-D22C-027E-DE14-32F01F3D02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9785" y="2286000"/>
            <a:ext cx="5333559" cy="3998645"/>
          </a:xfrm>
        </p:spPr>
      </p:pic>
    </p:spTree>
    <p:extLst>
      <p:ext uri="{BB962C8B-B14F-4D97-AF65-F5344CB8AC3E}">
        <p14:creationId xmlns:p14="http://schemas.microsoft.com/office/powerpoint/2010/main" val="2751691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DDB2F-30E5-6551-39F4-B035EC717906}"/>
              </a:ext>
            </a:extLst>
          </p:cNvPr>
          <p:cNvSpPr>
            <a:spLocks noGrp="1"/>
          </p:cNvSpPr>
          <p:nvPr>
            <p:ph type="title"/>
          </p:nvPr>
        </p:nvSpPr>
        <p:spPr/>
        <p:txBody>
          <a:bodyPr/>
          <a:lstStyle/>
          <a:p>
            <a:r>
              <a:rPr lang="en-US" altLang="zh-CN" dirty="0"/>
              <a:t>Background - Cigar</a:t>
            </a:r>
            <a:endParaRPr lang="zh-CN" altLang="en-US" dirty="0"/>
          </a:p>
        </p:txBody>
      </p:sp>
      <p:pic>
        <p:nvPicPr>
          <p:cNvPr id="5" name="图片 4">
            <a:extLst>
              <a:ext uri="{FF2B5EF4-FFF2-40B4-BE49-F238E27FC236}">
                <a16:creationId xmlns:a16="http://schemas.microsoft.com/office/drawing/2014/main" id="{F64B0F31-1FAE-78DE-0D68-76AD26A1A988}"/>
              </a:ext>
            </a:extLst>
          </p:cNvPr>
          <p:cNvPicPr>
            <a:picLocks noChangeAspect="1"/>
          </p:cNvPicPr>
          <p:nvPr/>
        </p:nvPicPr>
        <p:blipFill>
          <a:blip r:embed="rId3"/>
          <a:stretch>
            <a:fillRect/>
          </a:stretch>
        </p:blipFill>
        <p:spPr>
          <a:xfrm>
            <a:off x="158150" y="1804942"/>
            <a:ext cx="7960348" cy="4924515"/>
          </a:xfrm>
          <a:prstGeom prst="rect">
            <a:avLst/>
          </a:prstGeom>
        </p:spPr>
      </p:pic>
      <p:sp>
        <p:nvSpPr>
          <p:cNvPr id="6" name="内容占位符 2">
            <a:extLst>
              <a:ext uri="{FF2B5EF4-FFF2-40B4-BE49-F238E27FC236}">
                <a16:creationId xmlns:a16="http://schemas.microsoft.com/office/drawing/2014/main" id="{7DE89B30-5DAE-CDFC-1F5D-8942406E1740}"/>
              </a:ext>
            </a:extLst>
          </p:cNvPr>
          <p:cNvSpPr>
            <a:spLocks noGrp="1"/>
          </p:cNvSpPr>
          <p:nvPr>
            <p:ph idx="1"/>
          </p:nvPr>
        </p:nvSpPr>
        <p:spPr>
          <a:xfrm>
            <a:off x="8333117" y="2261558"/>
            <a:ext cx="3344566" cy="4114800"/>
          </a:xfrm>
        </p:spPr>
        <p:txBody>
          <a:bodyPr/>
          <a:lstStyle/>
          <a:p>
            <a:r>
              <a:rPr lang="en-US" altLang="zh-CN" b="1" dirty="0">
                <a:solidFill>
                  <a:schemeClr val="tx1"/>
                </a:solidFill>
              </a:rPr>
              <a:t>Workflow:</a:t>
            </a:r>
          </a:p>
          <a:p>
            <a:pPr>
              <a:buFont typeface="+mj-lt"/>
              <a:buAutoNum type="arabicPeriod"/>
            </a:pPr>
            <a:r>
              <a:rPr lang="en-US" altLang="zh-CN" dirty="0">
                <a:solidFill>
                  <a:schemeClr val="tx1"/>
                </a:solidFill>
              </a:rPr>
              <a:t>Generating initial prompt for bug fixing</a:t>
            </a:r>
          </a:p>
          <a:p>
            <a:pPr>
              <a:buFont typeface="+mj-lt"/>
              <a:buAutoNum type="arabicPeriod"/>
            </a:pPr>
            <a:r>
              <a:rPr lang="en-US" altLang="zh-CN" dirty="0">
                <a:solidFill>
                  <a:schemeClr val="tx1"/>
                </a:solidFill>
              </a:rPr>
              <a:t>Generating patches using LLM</a:t>
            </a:r>
          </a:p>
          <a:p>
            <a:pPr>
              <a:buFont typeface="+mj-lt"/>
              <a:buAutoNum type="arabicPeriod"/>
            </a:pPr>
            <a:r>
              <a:rPr lang="en-US" altLang="zh-CN" dirty="0">
                <a:solidFill>
                  <a:schemeClr val="tx1"/>
                </a:solidFill>
              </a:rPr>
              <a:t>Compile and test patches</a:t>
            </a:r>
          </a:p>
          <a:p>
            <a:pPr>
              <a:buFont typeface="+mj-lt"/>
              <a:buAutoNum type="arabicPeriod"/>
            </a:pPr>
            <a:r>
              <a:rPr lang="en-US" altLang="zh-CN" dirty="0">
                <a:solidFill>
                  <a:schemeClr val="tx1"/>
                </a:solidFill>
              </a:rPr>
              <a:t>If failed, ask for refinement</a:t>
            </a:r>
          </a:p>
          <a:p>
            <a:pPr>
              <a:buFont typeface="+mj-lt"/>
              <a:buAutoNum type="arabicPeriod"/>
            </a:pPr>
            <a:r>
              <a:rPr lang="en-US" altLang="zh-CN" dirty="0">
                <a:solidFill>
                  <a:schemeClr val="tx1"/>
                </a:solidFill>
              </a:rPr>
              <a:t>If failed multiple times, redo from step 1.</a:t>
            </a:r>
          </a:p>
          <a:p>
            <a:pPr>
              <a:buFont typeface="+mj-lt"/>
              <a:buAutoNum type="arabicPeriod"/>
            </a:pPr>
            <a:r>
              <a:rPr lang="en-US" altLang="zh-CN" dirty="0">
                <a:solidFill>
                  <a:schemeClr val="tx1"/>
                </a:solidFill>
              </a:rPr>
              <a:t>If </a:t>
            </a:r>
            <a:r>
              <a:rPr lang="en-US" altLang="zh-CN" dirty="0" err="1">
                <a:solidFill>
                  <a:schemeClr val="tx1"/>
                </a:solidFill>
              </a:rPr>
              <a:t>successed</a:t>
            </a:r>
            <a:r>
              <a:rPr lang="en-US" altLang="zh-CN" dirty="0">
                <a:solidFill>
                  <a:schemeClr val="tx1"/>
                </a:solidFill>
              </a:rPr>
              <a:t>, ask LLM to generate plausible patches</a:t>
            </a:r>
          </a:p>
          <a:p>
            <a:pPr>
              <a:buFont typeface="Arial" panose="020B0604020202020204" pitchFamily="34" charset="0"/>
              <a:buChar char="•"/>
            </a:pPr>
            <a:endParaRPr lang="zh-CN" altLang="en-US" b="1" dirty="0">
              <a:solidFill>
                <a:schemeClr val="tx1"/>
              </a:solidFill>
            </a:endParaRPr>
          </a:p>
        </p:txBody>
      </p:sp>
    </p:spTree>
    <p:extLst>
      <p:ext uri="{BB962C8B-B14F-4D97-AF65-F5344CB8AC3E}">
        <p14:creationId xmlns:p14="http://schemas.microsoft.com/office/powerpoint/2010/main" val="1830707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84932-B412-8286-6447-F7C88C0652C7}"/>
              </a:ext>
            </a:extLst>
          </p:cNvPr>
          <p:cNvSpPr>
            <a:spLocks noGrp="1"/>
          </p:cNvSpPr>
          <p:nvPr>
            <p:ph type="title"/>
          </p:nvPr>
        </p:nvSpPr>
        <p:spPr/>
        <p:txBody>
          <a:bodyPr/>
          <a:lstStyle/>
          <a:p>
            <a:r>
              <a:rPr lang="fr-FR" altLang="zh-CN" dirty="0"/>
              <a:t>CodeBLEU</a:t>
            </a:r>
            <a:endParaRPr lang="zh-CN" altLang="en-US" dirty="0"/>
          </a:p>
        </p:txBody>
      </p:sp>
      <p:sp>
        <p:nvSpPr>
          <p:cNvPr id="6" name="文本框 5">
            <a:extLst>
              <a:ext uri="{FF2B5EF4-FFF2-40B4-BE49-F238E27FC236}">
                <a16:creationId xmlns:a16="http://schemas.microsoft.com/office/drawing/2014/main" id="{B41C17C9-2537-03AF-1258-E43D068B272A}"/>
              </a:ext>
            </a:extLst>
          </p:cNvPr>
          <p:cNvSpPr txBox="1"/>
          <p:nvPr/>
        </p:nvSpPr>
        <p:spPr>
          <a:xfrm>
            <a:off x="6288657" y="2286000"/>
            <a:ext cx="5218981"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sz="1800" b="1" dirty="0" err="1"/>
              <a:t>CodeBLEU</a:t>
            </a:r>
            <a:r>
              <a:rPr lang="en-US" altLang="zh-CN" sz="1800" dirty="0"/>
              <a:t>: a metric specifically designed for code generation tasks. Used n-gram Matching, Weighted n-gram Matching, Data Flow Matching and Syntax Matching to calculate the score.</a:t>
            </a:r>
          </a:p>
        </p:txBody>
      </p:sp>
      <p:pic>
        <p:nvPicPr>
          <p:cNvPr id="7" name="内容占位符 6" descr="图表, 条形图&#10;&#10;描述已自动生成">
            <a:extLst>
              <a:ext uri="{FF2B5EF4-FFF2-40B4-BE49-F238E27FC236}">
                <a16:creationId xmlns:a16="http://schemas.microsoft.com/office/drawing/2014/main" id="{2CCBA17E-BEC3-C782-0163-6583260F2B5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9785" y="2286000"/>
            <a:ext cx="5333559" cy="3998645"/>
          </a:xfrm>
        </p:spPr>
      </p:pic>
    </p:spTree>
    <p:extLst>
      <p:ext uri="{BB962C8B-B14F-4D97-AF65-F5344CB8AC3E}">
        <p14:creationId xmlns:p14="http://schemas.microsoft.com/office/powerpoint/2010/main" val="213968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5D6BCA-DD05-3FE4-3C31-222F18A1DD1F}"/>
              </a:ext>
            </a:extLst>
          </p:cNvPr>
          <p:cNvSpPr>
            <a:spLocks noGrp="1"/>
          </p:cNvSpPr>
          <p:nvPr>
            <p:ph type="title"/>
          </p:nvPr>
        </p:nvSpPr>
        <p:spPr/>
        <p:txBody>
          <a:bodyPr/>
          <a:lstStyle/>
          <a:p>
            <a:r>
              <a:rPr lang="fr-FR" altLang="zh-CN" dirty="0"/>
              <a:t>ROUGE_L</a:t>
            </a:r>
            <a:endParaRPr lang="zh-CN" altLang="en-US" dirty="0"/>
          </a:p>
        </p:txBody>
      </p:sp>
      <p:sp>
        <p:nvSpPr>
          <p:cNvPr id="9" name="文本框 8">
            <a:extLst>
              <a:ext uri="{FF2B5EF4-FFF2-40B4-BE49-F238E27FC236}">
                <a16:creationId xmlns:a16="http://schemas.microsoft.com/office/drawing/2014/main" id="{2B242277-7670-197B-36B7-02C36DD2A1AC}"/>
              </a:ext>
            </a:extLst>
          </p:cNvPr>
          <p:cNvSpPr txBox="1"/>
          <p:nvPr/>
        </p:nvSpPr>
        <p:spPr>
          <a:xfrm>
            <a:off x="6288657" y="2286000"/>
            <a:ext cx="5218981"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sz="1800" b="1" dirty="0"/>
              <a:t>ROUGE_L</a:t>
            </a:r>
            <a:r>
              <a:rPr lang="en-US" altLang="zh-CN" sz="1800" dirty="0"/>
              <a:t>:  uses the concept of the longest common subsequence (LCS) to measure similarity.</a:t>
            </a:r>
          </a:p>
          <a:p>
            <a:pPr marL="285750" indent="-285750">
              <a:buFont typeface="Arial" panose="020B0604020202020204" pitchFamily="34" charset="0"/>
              <a:buChar char="•"/>
            </a:pPr>
            <a:r>
              <a:rPr lang="en-US" altLang="zh-CN" sz="1800" dirty="0"/>
              <a:t>A high ROUGE-L score indicates that the generated patch shares a long sequence of tokens with the reference patch.</a:t>
            </a:r>
          </a:p>
        </p:txBody>
      </p:sp>
      <p:pic>
        <p:nvPicPr>
          <p:cNvPr id="5" name="图片 4" descr="图表, 条形图&#10;&#10;描述已自动生成">
            <a:extLst>
              <a:ext uri="{FF2B5EF4-FFF2-40B4-BE49-F238E27FC236}">
                <a16:creationId xmlns:a16="http://schemas.microsoft.com/office/drawing/2014/main" id="{AF9A5680-0124-6E7F-6D12-694BB0D5D3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 y="2286000"/>
            <a:ext cx="5333559" cy="3998645"/>
          </a:xfrm>
          <a:prstGeom prst="rect">
            <a:avLst/>
          </a:prstGeom>
        </p:spPr>
      </p:pic>
    </p:spTree>
    <p:extLst>
      <p:ext uri="{BB962C8B-B14F-4D97-AF65-F5344CB8AC3E}">
        <p14:creationId xmlns:p14="http://schemas.microsoft.com/office/powerpoint/2010/main" val="2789682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709212-7B61-03DD-7F4F-5FB5BEB24DC3}"/>
              </a:ext>
            </a:extLst>
          </p:cNvPr>
          <p:cNvSpPr>
            <a:spLocks noGrp="1"/>
          </p:cNvSpPr>
          <p:nvPr>
            <p:ph type="title"/>
          </p:nvPr>
        </p:nvSpPr>
        <p:spPr/>
        <p:txBody>
          <a:bodyPr/>
          <a:lstStyle/>
          <a:p>
            <a:r>
              <a:rPr lang="fr-FR" altLang="zh-CN" dirty="0"/>
              <a:t>METEOR</a:t>
            </a:r>
            <a:endParaRPr lang="zh-CN" altLang="en-US" dirty="0"/>
          </a:p>
        </p:txBody>
      </p:sp>
      <p:sp>
        <p:nvSpPr>
          <p:cNvPr id="12" name="文本框 11">
            <a:extLst>
              <a:ext uri="{FF2B5EF4-FFF2-40B4-BE49-F238E27FC236}">
                <a16:creationId xmlns:a16="http://schemas.microsoft.com/office/drawing/2014/main" id="{C1880A2E-5310-7F10-DA80-6ACA6ADED339}"/>
              </a:ext>
            </a:extLst>
          </p:cNvPr>
          <p:cNvSpPr txBox="1"/>
          <p:nvPr/>
        </p:nvSpPr>
        <p:spPr>
          <a:xfrm>
            <a:off x="6288657" y="2286000"/>
            <a:ext cx="5218981" cy="1754326"/>
          </a:xfrm>
          <a:prstGeom prst="rect">
            <a:avLst/>
          </a:prstGeom>
          <a:noFill/>
        </p:spPr>
        <p:txBody>
          <a:bodyPr wrap="square" rtlCol="0">
            <a:spAutoFit/>
          </a:bodyPr>
          <a:lstStyle/>
          <a:p>
            <a:pPr marL="285750" indent="-285750">
              <a:buFont typeface="Arial" panose="020B0604020202020204" pitchFamily="34" charset="0"/>
              <a:buChar char="•"/>
            </a:pPr>
            <a:r>
              <a:rPr lang="en-US" altLang="zh-CN" sz="1800" b="1" dirty="0"/>
              <a:t>METEOR</a:t>
            </a:r>
            <a:r>
              <a:rPr lang="en-US" altLang="zh-CN" sz="1800" dirty="0"/>
              <a:t>:  used to evaluate the quality of generated code patches by comparing them to reference patches.</a:t>
            </a:r>
          </a:p>
          <a:p>
            <a:pPr marL="285750" indent="-285750">
              <a:buFont typeface="Arial" panose="020B0604020202020204" pitchFamily="34" charset="0"/>
              <a:buChar char="•"/>
            </a:pPr>
            <a:r>
              <a:rPr lang="en-US" altLang="zh-CN" sz="1800" dirty="0"/>
              <a:t>A high METEOR score indicates that the generated patch has good token relevance and contiguous matching to the ideal patch</a:t>
            </a:r>
          </a:p>
        </p:txBody>
      </p:sp>
      <p:pic>
        <p:nvPicPr>
          <p:cNvPr id="5" name="图片 4" descr="图表, 条形图&#10;&#10;描述已自动生成">
            <a:extLst>
              <a:ext uri="{FF2B5EF4-FFF2-40B4-BE49-F238E27FC236}">
                <a16:creationId xmlns:a16="http://schemas.microsoft.com/office/drawing/2014/main" id="{E941F289-2614-4D78-389E-CB20354A60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 y="2286000"/>
            <a:ext cx="5333559" cy="3998645"/>
          </a:xfrm>
          <a:prstGeom prst="rect">
            <a:avLst/>
          </a:prstGeom>
        </p:spPr>
      </p:pic>
    </p:spTree>
    <p:extLst>
      <p:ext uri="{BB962C8B-B14F-4D97-AF65-F5344CB8AC3E}">
        <p14:creationId xmlns:p14="http://schemas.microsoft.com/office/powerpoint/2010/main" val="328543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1905B-88AA-2658-6DA7-EA909F729F95}"/>
              </a:ext>
            </a:extLst>
          </p:cNvPr>
          <p:cNvSpPr>
            <a:spLocks noGrp="1"/>
          </p:cNvSpPr>
          <p:nvPr>
            <p:ph type="title"/>
          </p:nvPr>
        </p:nvSpPr>
        <p:spPr/>
        <p:txBody>
          <a:bodyPr/>
          <a:lstStyle/>
          <a:p>
            <a:r>
              <a:rPr lang="en-US" altLang="zh-CN" dirty="0"/>
              <a:t>Background – Differences</a:t>
            </a:r>
            <a:endParaRPr lang="zh-CN" altLang="en-US" dirty="0"/>
          </a:p>
        </p:txBody>
      </p:sp>
      <p:sp>
        <p:nvSpPr>
          <p:cNvPr id="3" name="内容占位符 2">
            <a:extLst>
              <a:ext uri="{FF2B5EF4-FFF2-40B4-BE49-F238E27FC236}">
                <a16:creationId xmlns:a16="http://schemas.microsoft.com/office/drawing/2014/main" id="{5A74538B-DC08-A6E7-00C1-30E7DAFDF37C}"/>
              </a:ext>
            </a:extLst>
          </p:cNvPr>
          <p:cNvSpPr>
            <a:spLocks noGrp="1"/>
          </p:cNvSpPr>
          <p:nvPr>
            <p:ph idx="1"/>
          </p:nvPr>
        </p:nvSpPr>
        <p:spPr>
          <a:xfrm>
            <a:off x="1328470" y="2270185"/>
            <a:ext cx="4149306" cy="4114800"/>
          </a:xfrm>
        </p:spPr>
        <p:txBody>
          <a:bodyPr/>
          <a:lstStyle/>
          <a:p>
            <a:r>
              <a:rPr lang="en-US" altLang="zh-CN" b="1" dirty="0" err="1">
                <a:solidFill>
                  <a:schemeClr val="tx1"/>
                </a:solidFill>
              </a:rPr>
              <a:t>ChatRepair</a:t>
            </a:r>
            <a:r>
              <a:rPr lang="en-US" altLang="zh-CN" dirty="0">
                <a:solidFill>
                  <a:schemeClr val="tx1"/>
                </a:solidFill>
              </a:rPr>
              <a:t>:</a:t>
            </a:r>
          </a:p>
          <a:p>
            <a:pPr marL="285750" indent="-285750">
              <a:buFont typeface="Arial" panose="020B0604020202020204" pitchFamily="34" charset="0"/>
              <a:buChar char="•"/>
            </a:pPr>
            <a:r>
              <a:rPr lang="en-US" altLang="zh-CN" b="1" dirty="0">
                <a:solidFill>
                  <a:schemeClr val="tx1"/>
                </a:solidFill>
              </a:rPr>
              <a:t>Level of fixing: </a:t>
            </a:r>
            <a:r>
              <a:rPr lang="en-US" altLang="zh-CN" dirty="0">
                <a:solidFill>
                  <a:schemeClr val="tx1"/>
                </a:solidFill>
              </a:rPr>
              <a:t>Provide line-level, hunk-level and function-level fixing (SL, SH, SF) based on bug type. No project-level fixing.</a:t>
            </a:r>
          </a:p>
          <a:p>
            <a:pPr marL="285750" indent="-285750">
              <a:buFont typeface="Arial" panose="020B0604020202020204" pitchFamily="34" charset="0"/>
              <a:buChar char="•"/>
            </a:pPr>
            <a:r>
              <a:rPr lang="en-US" altLang="zh-CN" b="1" dirty="0">
                <a:solidFill>
                  <a:schemeClr val="tx1"/>
                </a:solidFill>
              </a:rPr>
              <a:t>Rules: </a:t>
            </a:r>
            <a:r>
              <a:rPr lang="en-US" altLang="zh-CN" dirty="0">
                <a:solidFill>
                  <a:schemeClr val="tx1"/>
                </a:solidFill>
              </a:rPr>
              <a:t>If a bug has multiple levels, </a:t>
            </a:r>
            <a:r>
              <a:rPr lang="en-US" altLang="zh-CN" dirty="0" err="1">
                <a:solidFill>
                  <a:schemeClr val="tx1"/>
                </a:solidFill>
              </a:rPr>
              <a:t>ChatRepair</a:t>
            </a:r>
            <a:r>
              <a:rPr lang="en-US" altLang="zh-CN" dirty="0">
                <a:solidFill>
                  <a:schemeClr val="tx1"/>
                </a:solidFill>
              </a:rPr>
              <a:t> try to fix the bugs on all levels.</a:t>
            </a:r>
          </a:p>
          <a:p>
            <a:pPr marL="285750" indent="-285750">
              <a:buFont typeface="Arial" panose="020B0604020202020204" pitchFamily="34" charset="0"/>
              <a:buChar char="•"/>
            </a:pPr>
            <a:r>
              <a:rPr lang="en-US" altLang="zh-CN" b="1" dirty="0">
                <a:solidFill>
                  <a:schemeClr val="tx1"/>
                </a:solidFill>
              </a:rPr>
              <a:t>Stop condition: </a:t>
            </a:r>
            <a:r>
              <a:rPr lang="en-US" altLang="zh-CN" dirty="0">
                <a:solidFill>
                  <a:schemeClr val="tx1"/>
                </a:solidFill>
              </a:rPr>
              <a:t>If a bug is fixed on one level, </a:t>
            </a:r>
            <a:r>
              <a:rPr lang="en-US" altLang="zh-CN" dirty="0" err="1">
                <a:solidFill>
                  <a:schemeClr val="tx1"/>
                </a:solidFill>
              </a:rPr>
              <a:t>ChatRepair</a:t>
            </a:r>
            <a:r>
              <a:rPr lang="en-US" altLang="zh-CN" dirty="0">
                <a:solidFill>
                  <a:schemeClr val="tx1"/>
                </a:solidFill>
              </a:rPr>
              <a:t> will try to fix the same bug in next level.</a:t>
            </a:r>
          </a:p>
          <a:p>
            <a:pPr marL="285750" indent="-285750">
              <a:buFont typeface="Arial" panose="020B0604020202020204" pitchFamily="34" charset="0"/>
              <a:buChar char="•"/>
            </a:pPr>
            <a:r>
              <a:rPr lang="en-US" altLang="zh-CN" b="1" dirty="0">
                <a:solidFill>
                  <a:schemeClr val="tx1"/>
                </a:solidFill>
              </a:rPr>
              <a:t>Sample size per call: </a:t>
            </a:r>
            <a:r>
              <a:rPr lang="en-US" altLang="zh-CN" dirty="0">
                <a:solidFill>
                  <a:schemeClr val="tx1"/>
                </a:solidFill>
              </a:rPr>
              <a:t>Fixed sample size for LLM calls.</a:t>
            </a:r>
            <a:endParaRPr lang="zh-CN" altLang="en-US" b="1" dirty="0">
              <a:solidFill>
                <a:schemeClr val="tx1"/>
              </a:solidFill>
            </a:endParaRPr>
          </a:p>
        </p:txBody>
      </p:sp>
      <p:sp>
        <p:nvSpPr>
          <p:cNvPr id="4" name="内容占位符 2">
            <a:extLst>
              <a:ext uri="{FF2B5EF4-FFF2-40B4-BE49-F238E27FC236}">
                <a16:creationId xmlns:a16="http://schemas.microsoft.com/office/drawing/2014/main" id="{38BBD580-06A5-12A6-0F0B-A30AC1865BB7}"/>
              </a:ext>
            </a:extLst>
          </p:cNvPr>
          <p:cNvSpPr txBox="1">
            <a:spLocks/>
          </p:cNvSpPr>
          <p:nvPr/>
        </p:nvSpPr>
        <p:spPr bwMode="auto">
          <a:xfrm>
            <a:off x="6208145" y="2270185"/>
            <a:ext cx="4149306"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defRPr>
                <a:solidFill>
                  <a:schemeClr val="bg2"/>
                </a:solidFill>
                <a:latin typeface="+mn-lt"/>
                <a:ea typeface="+mn-ea"/>
                <a:cs typeface="+mn-cs"/>
              </a:defRPr>
            </a:lvl1pPr>
            <a:lvl2pPr marL="457200" algn="l" rtl="0" eaLnBrk="1" fontAlgn="base" hangingPunct="1">
              <a:spcBef>
                <a:spcPct val="20000"/>
              </a:spcBef>
              <a:spcAft>
                <a:spcPct val="0"/>
              </a:spcAft>
              <a:buClr>
                <a:srgbClr val="EE171E"/>
              </a:buClr>
              <a:buChar char="–"/>
              <a:defRPr>
                <a:solidFill>
                  <a:schemeClr val="bg2"/>
                </a:solidFill>
                <a:latin typeface="+mn-lt"/>
              </a:defRPr>
            </a:lvl2pPr>
            <a:lvl3pPr marL="914400" algn="l" rtl="0" eaLnBrk="1" fontAlgn="base" hangingPunct="1">
              <a:spcBef>
                <a:spcPct val="20000"/>
              </a:spcBef>
              <a:spcAft>
                <a:spcPct val="0"/>
              </a:spcAft>
              <a:buClr>
                <a:srgbClr val="EE171E"/>
              </a:buClr>
              <a:buFont typeface="Times" panose="02020603050405020304" pitchFamily="18" charset="0"/>
              <a:buChar char="•"/>
              <a:defRPr sz="1600">
                <a:solidFill>
                  <a:schemeClr val="bg2"/>
                </a:solidFill>
                <a:latin typeface="+mn-lt"/>
              </a:defRPr>
            </a:lvl3pPr>
            <a:lvl4pPr marL="1371600" algn="l" rtl="0" eaLnBrk="1" fontAlgn="base" hangingPunct="1">
              <a:spcBef>
                <a:spcPct val="20000"/>
              </a:spcBef>
              <a:spcAft>
                <a:spcPct val="0"/>
              </a:spcAft>
              <a:buChar char="–"/>
              <a:defRPr sz="1600">
                <a:solidFill>
                  <a:schemeClr val="bg2"/>
                </a:solidFill>
                <a:latin typeface="+mn-lt"/>
              </a:defRPr>
            </a:lvl4pPr>
            <a:lvl5pPr marL="1828800" algn="l" rtl="0" eaLnBrk="1" fontAlgn="base" hangingPunct="1">
              <a:spcBef>
                <a:spcPct val="20000"/>
              </a:spcBef>
              <a:spcAft>
                <a:spcPct val="0"/>
              </a:spcAft>
              <a:buChar char="»"/>
              <a:defRPr sz="1600">
                <a:solidFill>
                  <a:schemeClr val="bg2"/>
                </a:solidFill>
                <a:latin typeface="+mn-lt"/>
              </a:defRPr>
            </a:lvl5pPr>
            <a:lvl6pPr marL="2286000" algn="l" rtl="0" eaLnBrk="1" fontAlgn="base" hangingPunct="1">
              <a:spcBef>
                <a:spcPct val="20000"/>
              </a:spcBef>
              <a:spcAft>
                <a:spcPct val="0"/>
              </a:spcAft>
              <a:buChar char="»"/>
              <a:defRPr sz="1600">
                <a:solidFill>
                  <a:schemeClr val="bg2"/>
                </a:solidFill>
                <a:latin typeface="+mn-lt"/>
              </a:defRPr>
            </a:lvl6pPr>
            <a:lvl7pPr marL="2743200" algn="l" rtl="0" eaLnBrk="1" fontAlgn="base" hangingPunct="1">
              <a:spcBef>
                <a:spcPct val="20000"/>
              </a:spcBef>
              <a:spcAft>
                <a:spcPct val="0"/>
              </a:spcAft>
              <a:buChar char="»"/>
              <a:defRPr sz="1600">
                <a:solidFill>
                  <a:schemeClr val="bg2"/>
                </a:solidFill>
                <a:latin typeface="+mn-lt"/>
              </a:defRPr>
            </a:lvl7pPr>
            <a:lvl8pPr marL="3200400" algn="l" rtl="0" eaLnBrk="1" fontAlgn="base" hangingPunct="1">
              <a:spcBef>
                <a:spcPct val="20000"/>
              </a:spcBef>
              <a:spcAft>
                <a:spcPct val="0"/>
              </a:spcAft>
              <a:buChar char="»"/>
              <a:defRPr sz="1600">
                <a:solidFill>
                  <a:schemeClr val="bg2"/>
                </a:solidFill>
                <a:latin typeface="+mn-lt"/>
              </a:defRPr>
            </a:lvl8pPr>
            <a:lvl9pPr marL="3657600" algn="l" rtl="0" eaLnBrk="1" fontAlgn="base" hangingPunct="1">
              <a:spcBef>
                <a:spcPct val="20000"/>
              </a:spcBef>
              <a:spcAft>
                <a:spcPct val="0"/>
              </a:spcAft>
              <a:buChar char="»"/>
              <a:defRPr sz="1600">
                <a:solidFill>
                  <a:schemeClr val="bg2"/>
                </a:solidFill>
                <a:latin typeface="+mn-lt"/>
              </a:defRPr>
            </a:lvl9pPr>
          </a:lstStyle>
          <a:p>
            <a:r>
              <a:rPr lang="en-US" altLang="zh-CN" sz="1800" b="1" kern="0" dirty="0">
                <a:solidFill>
                  <a:schemeClr val="tx1"/>
                </a:solidFill>
              </a:rPr>
              <a:t>Cigar</a:t>
            </a:r>
            <a:r>
              <a:rPr lang="en-US" altLang="zh-CN" sz="1800" kern="0" dirty="0">
                <a:solidFill>
                  <a:schemeClr val="tx1"/>
                </a:solidFill>
              </a:rPr>
              <a:t>:</a:t>
            </a:r>
          </a:p>
          <a:p>
            <a:pPr>
              <a:buFont typeface="Arial" panose="020B0604020202020204" pitchFamily="34" charset="0"/>
              <a:buChar char="•"/>
            </a:pPr>
            <a:r>
              <a:rPr lang="en-US" altLang="zh-CN" sz="1800" b="1" kern="0" dirty="0">
                <a:solidFill>
                  <a:schemeClr val="tx1"/>
                </a:solidFill>
              </a:rPr>
              <a:t>Level of fixing</a:t>
            </a:r>
            <a:r>
              <a:rPr lang="en-US" altLang="zh-CN" sz="1800" kern="0" dirty="0">
                <a:solidFill>
                  <a:schemeClr val="tx1"/>
                </a:solidFill>
              </a:rPr>
              <a:t>: Inherit from </a:t>
            </a:r>
            <a:r>
              <a:rPr lang="en-US" altLang="zh-CN" sz="1800" kern="0" dirty="0" err="1">
                <a:solidFill>
                  <a:schemeClr val="tx1"/>
                </a:solidFill>
              </a:rPr>
              <a:t>ChatRepair</a:t>
            </a:r>
            <a:r>
              <a:rPr lang="en-US" altLang="zh-CN" sz="1800" kern="0" dirty="0">
                <a:solidFill>
                  <a:schemeClr val="tx1"/>
                </a:solidFill>
              </a:rPr>
              <a:t>. Provide SL, SH, SF fixing. No project-level fixing.</a:t>
            </a:r>
          </a:p>
          <a:p>
            <a:pPr>
              <a:buFont typeface="Arial" panose="020B0604020202020204" pitchFamily="34" charset="0"/>
              <a:buChar char="•"/>
            </a:pPr>
            <a:r>
              <a:rPr lang="en-US" altLang="zh-CN" sz="1800" b="1" kern="0" dirty="0">
                <a:solidFill>
                  <a:schemeClr val="tx1"/>
                </a:solidFill>
              </a:rPr>
              <a:t>Rules</a:t>
            </a:r>
            <a:r>
              <a:rPr lang="en-US" altLang="zh-CN" sz="1800" kern="0" dirty="0">
                <a:solidFill>
                  <a:schemeClr val="tx1"/>
                </a:solidFill>
              </a:rPr>
              <a:t>: If a bug has multiple levels, Cigar only try to fix the smallest level and the largest level. (e.g., SL, SF, no SH)</a:t>
            </a:r>
          </a:p>
          <a:p>
            <a:pPr>
              <a:buFont typeface="Arial" panose="020B0604020202020204" pitchFamily="34" charset="0"/>
              <a:buChar char="•"/>
            </a:pPr>
            <a:r>
              <a:rPr lang="en-US" altLang="zh-CN" sz="1800" b="1" kern="0" dirty="0">
                <a:solidFill>
                  <a:schemeClr val="tx1"/>
                </a:solidFill>
              </a:rPr>
              <a:t>Stop condition</a:t>
            </a:r>
            <a:r>
              <a:rPr lang="en-US" altLang="zh-CN" sz="1800" kern="0" dirty="0">
                <a:solidFill>
                  <a:schemeClr val="tx1"/>
                </a:solidFill>
              </a:rPr>
              <a:t>: If a bug is fixed on one level, Cigar will stop and move to the next bug.</a:t>
            </a:r>
          </a:p>
          <a:p>
            <a:pPr>
              <a:buFont typeface="Arial" panose="020B0604020202020204" pitchFamily="34" charset="0"/>
              <a:buChar char="•"/>
            </a:pPr>
            <a:r>
              <a:rPr lang="en-US" altLang="zh-CN" sz="1800" b="1" kern="0" dirty="0">
                <a:solidFill>
                  <a:schemeClr val="tx1"/>
                </a:solidFill>
              </a:rPr>
              <a:t>Sample size per call </a:t>
            </a:r>
            <a:r>
              <a:rPr lang="en-US" altLang="zh-CN" sz="1800" kern="0" dirty="0">
                <a:solidFill>
                  <a:schemeClr val="tx1"/>
                </a:solidFill>
              </a:rPr>
              <a:t>: Floating sample size ranges from 10-50.</a:t>
            </a:r>
          </a:p>
          <a:p>
            <a:endParaRPr lang="en-US" altLang="zh-CN" sz="1800" kern="0" dirty="0">
              <a:solidFill>
                <a:schemeClr val="tx1"/>
              </a:solidFill>
            </a:endParaRPr>
          </a:p>
          <a:p>
            <a:pPr>
              <a:buFont typeface="Arial" panose="020B0604020202020204" pitchFamily="34" charset="0"/>
              <a:buChar char="•"/>
            </a:pPr>
            <a:endParaRPr lang="zh-CN" altLang="en-US" sz="1800" kern="0" dirty="0"/>
          </a:p>
        </p:txBody>
      </p:sp>
    </p:spTree>
    <p:extLst>
      <p:ext uri="{BB962C8B-B14F-4D97-AF65-F5344CB8AC3E}">
        <p14:creationId xmlns:p14="http://schemas.microsoft.com/office/powerpoint/2010/main" val="409573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6898C-0C1E-4272-926A-C368F5FC9DE3}"/>
              </a:ext>
            </a:extLst>
          </p:cNvPr>
          <p:cNvSpPr>
            <a:spLocks noGrp="1"/>
          </p:cNvSpPr>
          <p:nvPr>
            <p:ph type="title"/>
          </p:nvPr>
        </p:nvSpPr>
        <p:spPr/>
        <p:txBody>
          <a:bodyPr/>
          <a:lstStyle/>
          <a:p>
            <a:r>
              <a:rPr lang="en-US" altLang="zh-CN" dirty="0"/>
              <a:t>Experimental Design</a:t>
            </a:r>
            <a:endParaRPr lang="en-US" dirty="0"/>
          </a:p>
        </p:txBody>
      </p:sp>
      <p:pic>
        <p:nvPicPr>
          <p:cNvPr id="6" name="Content Placeholder 5">
            <a:extLst>
              <a:ext uri="{FF2B5EF4-FFF2-40B4-BE49-F238E27FC236}">
                <a16:creationId xmlns:a16="http://schemas.microsoft.com/office/drawing/2014/main" id="{F8FF3D70-81A8-41FD-958E-6988717B35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1" y="2099253"/>
            <a:ext cx="8662400" cy="4453947"/>
          </a:xfrm>
        </p:spPr>
      </p:pic>
    </p:spTree>
    <p:extLst>
      <p:ext uri="{BB962C8B-B14F-4D97-AF65-F5344CB8AC3E}">
        <p14:creationId xmlns:p14="http://schemas.microsoft.com/office/powerpoint/2010/main" val="154925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EB4C50-94E8-5789-D431-8079DB9611EA}"/>
              </a:ext>
            </a:extLst>
          </p:cNvPr>
          <p:cNvSpPr>
            <a:spLocks noGrp="1"/>
          </p:cNvSpPr>
          <p:nvPr>
            <p:ph type="title"/>
          </p:nvPr>
        </p:nvSpPr>
        <p:spPr/>
        <p:txBody>
          <a:bodyPr/>
          <a:lstStyle/>
          <a:p>
            <a:r>
              <a:rPr lang="en-US" altLang="zh-CN" dirty="0"/>
              <a:t>Mutation Data Design</a:t>
            </a:r>
            <a:endParaRPr lang="zh-CN" altLang="en-US" dirty="0"/>
          </a:p>
        </p:txBody>
      </p:sp>
      <p:sp>
        <p:nvSpPr>
          <p:cNvPr id="3" name="内容占位符 2">
            <a:extLst>
              <a:ext uri="{FF2B5EF4-FFF2-40B4-BE49-F238E27FC236}">
                <a16:creationId xmlns:a16="http://schemas.microsoft.com/office/drawing/2014/main" id="{5ED97769-B1FD-16C2-F822-1FA208E8CBCC}"/>
              </a:ext>
            </a:extLst>
          </p:cNvPr>
          <p:cNvSpPr>
            <a:spLocks noGrp="1"/>
          </p:cNvSpPr>
          <p:nvPr>
            <p:ph idx="1"/>
          </p:nvPr>
        </p:nvSpPr>
        <p:spPr>
          <a:xfrm>
            <a:off x="1104182" y="2209800"/>
            <a:ext cx="9273396" cy="4114800"/>
          </a:xfrm>
        </p:spPr>
        <p:txBody>
          <a:bodyPr/>
          <a:lstStyle/>
          <a:p>
            <a:pPr>
              <a:buFont typeface="Arial" panose="020B0604020202020204" pitchFamily="34" charset="0"/>
              <a:buChar char="•"/>
            </a:pPr>
            <a:r>
              <a:rPr lang="en-US" altLang="zh-CN" dirty="0">
                <a:solidFill>
                  <a:schemeClr val="tx1"/>
                </a:solidFill>
              </a:rPr>
              <a:t>We aim to mutate the function-level bugs from Cigar and </a:t>
            </a:r>
            <a:r>
              <a:rPr lang="en-US" altLang="zh-CN" dirty="0" err="1">
                <a:solidFill>
                  <a:schemeClr val="tx1"/>
                </a:solidFill>
              </a:rPr>
              <a:t>ChatRepair</a:t>
            </a:r>
            <a:r>
              <a:rPr lang="en-US" altLang="zh-CN" dirty="0">
                <a:solidFill>
                  <a:schemeClr val="tx1"/>
                </a:solidFill>
              </a:rPr>
              <a:t> for the following four designs:</a:t>
            </a:r>
          </a:p>
          <a:p>
            <a:pPr lvl="1">
              <a:buFont typeface="Arial" panose="020B0604020202020204" pitchFamily="34" charset="0"/>
              <a:buChar char="•"/>
            </a:pPr>
            <a:r>
              <a:rPr lang="en-US" altLang="zh-CN" dirty="0">
                <a:solidFill>
                  <a:schemeClr val="tx1"/>
                </a:solidFill>
              </a:rPr>
              <a:t> Approach 1: Change the variable names inside to hash(sha-256) masking names. (e.g., </a:t>
            </a:r>
            <a:r>
              <a:rPr lang="en-US" altLang="zh-CN" dirty="0" err="1">
                <a:solidFill>
                  <a:schemeClr val="tx1"/>
                </a:solidFill>
              </a:rPr>
              <a:t>var_hash</a:t>
            </a:r>
            <a:r>
              <a:rPr lang="en-US" altLang="zh-CN" dirty="0">
                <a:solidFill>
                  <a:schemeClr val="tx1"/>
                </a:solidFill>
              </a:rPr>
              <a:t>)</a:t>
            </a:r>
          </a:p>
          <a:p>
            <a:pPr lvl="1">
              <a:buFont typeface="Arial" panose="020B0604020202020204" pitchFamily="34" charset="0"/>
              <a:buChar char="•"/>
            </a:pPr>
            <a:r>
              <a:rPr lang="en-US" altLang="zh-CN" dirty="0">
                <a:solidFill>
                  <a:schemeClr val="tx1"/>
                </a:solidFill>
              </a:rPr>
              <a:t> Approach 2: Change the function names inside to hash(sha-256) masking names.</a:t>
            </a:r>
            <a:br>
              <a:rPr lang="en-US" altLang="zh-CN" dirty="0">
                <a:solidFill>
                  <a:schemeClr val="tx1"/>
                </a:solidFill>
              </a:rPr>
            </a:br>
            <a:r>
              <a:rPr lang="en-US" altLang="zh-CN" dirty="0">
                <a:solidFill>
                  <a:schemeClr val="tx1"/>
                </a:solidFill>
              </a:rPr>
              <a:t>(e.g., </a:t>
            </a:r>
            <a:r>
              <a:rPr lang="en-US" altLang="zh-CN" dirty="0" err="1">
                <a:solidFill>
                  <a:schemeClr val="tx1"/>
                </a:solidFill>
              </a:rPr>
              <a:t>func_hash</a:t>
            </a:r>
            <a:r>
              <a:rPr lang="en-US" altLang="zh-CN" dirty="0">
                <a:solidFill>
                  <a:schemeClr val="tx1"/>
                </a:solidFill>
              </a:rPr>
              <a:t>)</a:t>
            </a:r>
          </a:p>
          <a:p>
            <a:pPr lvl="1">
              <a:buFont typeface="Arial" panose="020B0604020202020204" pitchFamily="34" charset="0"/>
              <a:buChar char="•"/>
            </a:pPr>
            <a:r>
              <a:rPr lang="en-US" altLang="zh-CN" dirty="0">
                <a:solidFill>
                  <a:schemeClr val="tx1"/>
                </a:solidFill>
              </a:rPr>
              <a:t> Approach 3: Change both variable and function names inside to hash(sha-256) masking names.</a:t>
            </a:r>
          </a:p>
          <a:p>
            <a:pPr lvl="1">
              <a:buFont typeface="Arial" panose="020B0604020202020204" pitchFamily="34" charset="0"/>
              <a:buChar char="•"/>
            </a:pPr>
            <a:r>
              <a:rPr lang="en-US" altLang="zh-CN" dirty="0">
                <a:solidFill>
                  <a:schemeClr val="tx1"/>
                </a:solidFill>
              </a:rPr>
              <a:t> Approach 4: Using </a:t>
            </a:r>
            <a:r>
              <a:rPr lang="en-US" altLang="zh-CN" dirty="0" err="1">
                <a:solidFill>
                  <a:schemeClr val="tx1"/>
                </a:solidFill>
              </a:rPr>
              <a:t>JDeodorant</a:t>
            </a:r>
            <a:r>
              <a:rPr lang="en-US" altLang="zh-CN" dirty="0">
                <a:solidFill>
                  <a:schemeClr val="tx1"/>
                </a:solidFill>
              </a:rPr>
              <a:t> to refactor the dataset to create possible mutation dataset. (Ongoing)</a:t>
            </a:r>
          </a:p>
          <a:p>
            <a:pPr>
              <a:buFont typeface="Arial" panose="020B0604020202020204" pitchFamily="34" charset="0"/>
              <a:buChar char="•"/>
            </a:pPr>
            <a:endParaRPr lang="zh-CN" altLang="en-US" dirty="0">
              <a:solidFill>
                <a:schemeClr val="tx1"/>
              </a:solidFill>
            </a:endParaRPr>
          </a:p>
        </p:txBody>
      </p:sp>
    </p:spTree>
    <p:extLst>
      <p:ext uri="{BB962C8B-B14F-4D97-AF65-F5344CB8AC3E}">
        <p14:creationId xmlns:p14="http://schemas.microsoft.com/office/powerpoint/2010/main" val="548244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CB602-E0D8-A007-E52C-605CFAB98D3B}"/>
              </a:ext>
            </a:extLst>
          </p:cNvPr>
          <p:cNvSpPr>
            <a:spLocks noGrp="1"/>
          </p:cNvSpPr>
          <p:nvPr>
            <p:ph type="title"/>
          </p:nvPr>
        </p:nvSpPr>
        <p:spPr/>
        <p:txBody>
          <a:bodyPr/>
          <a:lstStyle/>
          <a:p>
            <a:r>
              <a:rPr lang="en-US" altLang="zh-CN" dirty="0"/>
              <a:t>Original Data: Cli-9</a:t>
            </a:r>
            <a:endParaRPr lang="zh-CN" altLang="en-US" dirty="0"/>
          </a:p>
        </p:txBody>
      </p:sp>
      <p:sp>
        <p:nvSpPr>
          <p:cNvPr id="3" name="内容占位符 2">
            <a:extLst>
              <a:ext uri="{FF2B5EF4-FFF2-40B4-BE49-F238E27FC236}">
                <a16:creationId xmlns:a16="http://schemas.microsoft.com/office/drawing/2014/main" id="{A9E6D9DE-9243-6BF1-DC2A-8533C850AF15}"/>
              </a:ext>
            </a:extLst>
          </p:cNvPr>
          <p:cNvSpPr>
            <a:spLocks noGrp="1"/>
          </p:cNvSpPr>
          <p:nvPr>
            <p:ph idx="1"/>
          </p:nvPr>
        </p:nvSpPr>
        <p:spPr>
          <a:xfrm>
            <a:off x="1476103" y="2209800"/>
            <a:ext cx="10006148" cy="4114800"/>
          </a:xfrm>
        </p:spPr>
        <p:txBody>
          <a:bodyPr/>
          <a:lstStyle/>
          <a:p>
            <a:r>
              <a:rPr lang="en-US" altLang="zh-CN" sz="1600" dirty="0">
                <a:solidFill>
                  <a:schemeClr val="tx1"/>
                </a:solidFill>
              </a:rPr>
              <a:t>protected void </a:t>
            </a:r>
            <a:r>
              <a:rPr lang="en-US" altLang="zh-CN" sz="1600" dirty="0" err="1">
                <a:solidFill>
                  <a:srgbClr val="0070C0"/>
                </a:solidFill>
              </a:rPr>
              <a:t>checkRequiredOptions</a:t>
            </a:r>
            <a:r>
              <a:rPr lang="en-US" altLang="zh-CN" sz="1600" dirty="0">
                <a:solidFill>
                  <a:schemeClr val="tx1"/>
                </a:solidFill>
              </a:rPr>
              <a:t>() throws </a:t>
            </a:r>
            <a:r>
              <a:rPr lang="en-US" altLang="zh-CN" sz="1600" dirty="0" err="1">
                <a:solidFill>
                  <a:schemeClr val="tx1"/>
                </a:solidFill>
              </a:rPr>
              <a:t>MissingOptionException</a:t>
            </a:r>
            <a:r>
              <a:rPr lang="en-US" altLang="zh-CN" sz="1600" dirty="0">
                <a:solidFill>
                  <a:schemeClr val="tx1"/>
                </a:solidFill>
              </a:rPr>
              <a:t> {</a:t>
            </a:r>
          </a:p>
          <a:p>
            <a:r>
              <a:rPr lang="en-US" altLang="zh-CN" sz="1600" dirty="0">
                <a:solidFill>
                  <a:schemeClr val="tx1"/>
                </a:solidFill>
              </a:rPr>
              <a:t>    // if there are required options that have not been</a:t>
            </a:r>
          </a:p>
          <a:p>
            <a:r>
              <a:rPr lang="en-US" altLang="zh-CN" sz="1600" dirty="0">
                <a:solidFill>
                  <a:schemeClr val="tx1"/>
                </a:solidFill>
              </a:rPr>
              <a:t>    // </a:t>
            </a:r>
            <a:r>
              <a:rPr lang="en-US" altLang="zh-CN" sz="1600" dirty="0" err="1">
                <a:solidFill>
                  <a:schemeClr val="tx1"/>
                </a:solidFill>
              </a:rPr>
              <a:t>processsed</a:t>
            </a:r>
            <a:endParaRPr lang="en-US" altLang="zh-CN" sz="1600" dirty="0">
              <a:solidFill>
                <a:schemeClr val="tx1"/>
              </a:solidFill>
            </a:endParaRPr>
          </a:p>
          <a:p>
            <a:r>
              <a:rPr lang="en-US" altLang="zh-CN" sz="1600" dirty="0">
                <a:solidFill>
                  <a:schemeClr val="tx1"/>
                </a:solidFill>
              </a:rPr>
              <a:t>    if (</a:t>
            </a:r>
            <a:r>
              <a:rPr lang="en-US" altLang="zh-CN" sz="1600" dirty="0" err="1">
                <a:solidFill>
                  <a:schemeClr val="tx1"/>
                </a:solidFill>
              </a:rPr>
              <a:t>getRequiredOptions</a:t>
            </a:r>
            <a:r>
              <a:rPr lang="en-US" altLang="zh-CN" sz="1600" dirty="0">
                <a:solidFill>
                  <a:schemeClr val="tx1"/>
                </a:solidFill>
              </a:rPr>
              <a:t>().size() &gt; 0) {</a:t>
            </a:r>
          </a:p>
          <a:p>
            <a:r>
              <a:rPr lang="en-US" altLang="zh-CN" sz="1600" dirty="0">
                <a:solidFill>
                  <a:schemeClr val="tx1"/>
                </a:solidFill>
              </a:rPr>
              <a:t>        Iterator </a:t>
            </a:r>
            <a:r>
              <a:rPr lang="en-US" altLang="zh-CN" sz="1600" dirty="0" err="1">
                <a:solidFill>
                  <a:srgbClr val="FF0000"/>
                </a:solidFill>
              </a:rPr>
              <a:t>iter</a:t>
            </a:r>
            <a:r>
              <a:rPr lang="en-US" altLang="zh-CN" sz="1600" dirty="0">
                <a:solidFill>
                  <a:schemeClr val="tx1"/>
                </a:solidFill>
              </a:rPr>
              <a:t> = </a:t>
            </a:r>
            <a:r>
              <a:rPr lang="en-US" altLang="zh-CN" sz="1600" dirty="0" err="1">
                <a:solidFill>
                  <a:schemeClr val="tx1"/>
                </a:solidFill>
              </a:rPr>
              <a:t>getRequiredOptions</a:t>
            </a:r>
            <a:r>
              <a:rPr lang="en-US" altLang="zh-CN" sz="1600" dirty="0">
                <a:solidFill>
                  <a:schemeClr val="tx1"/>
                </a:solidFill>
              </a:rPr>
              <a:t>().iterator();</a:t>
            </a:r>
          </a:p>
          <a:p>
            <a:r>
              <a:rPr lang="en-US" altLang="zh-CN" sz="1600" dirty="0">
                <a:solidFill>
                  <a:schemeClr val="tx1"/>
                </a:solidFill>
              </a:rPr>
              <a:t>            </a:t>
            </a:r>
            <a:r>
              <a:rPr lang="en-US" altLang="zh-CN" sz="1600" dirty="0" err="1">
                <a:solidFill>
                  <a:schemeClr val="tx1"/>
                </a:solidFill>
              </a:rPr>
              <a:t>StringBuffer</a:t>
            </a:r>
            <a:r>
              <a:rPr lang="en-US" altLang="zh-CN" sz="1600" dirty="0">
                <a:solidFill>
                  <a:schemeClr val="tx1"/>
                </a:solidFill>
              </a:rPr>
              <a:t> </a:t>
            </a:r>
            <a:r>
              <a:rPr lang="en-US" altLang="zh-CN" sz="1600" dirty="0">
                <a:solidFill>
                  <a:srgbClr val="FF0000"/>
                </a:solidFill>
              </a:rPr>
              <a:t>buff</a:t>
            </a:r>
            <a:r>
              <a:rPr lang="en-US" altLang="zh-CN" sz="1600" dirty="0">
                <a:solidFill>
                  <a:schemeClr val="tx1"/>
                </a:solidFill>
              </a:rPr>
              <a:t> = new </a:t>
            </a:r>
            <a:r>
              <a:rPr lang="en-US" altLang="zh-CN" sz="1600" dirty="0" err="1">
                <a:solidFill>
                  <a:schemeClr val="tx1"/>
                </a:solidFill>
              </a:rPr>
              <a:t>StringBuffer</a:t>
            </a:r>
            <a:r>
              <a:rPr lang="en-US" altLang="zh-CN" sz="1600" dirty="0">
                <a:solidFill>
                  <a:schemeClr val="tx1"/>
                </a:solidFill>
              </a:rPr>
              <a:t>(\"Missing required option\");</a:t>
            </a:r>
          </a:p>
          <a:p>
            <a:r>
              <a:rPr lang="en-US" altLang="zh-CN" sz="1600" dirty="0">
                <a:solidFill>
                  <a:schemeClr val="tx1"/>
                </a:solidFill>
              </a:rPr>
              <a:t>                    </a:t>
            </a:r>
            <a:r>
              <a:rPr lang="en-US" altLang="zh-CN" sz="1600" dirty="0" err="1">
                <a:solidFill>
                  <a:srgbClr val="FF0000"/>
                </a:solidFill>
              </a:rPr>
              <a:t>buff</a:t>
            </a:r>
            <a:r>
              <a:rPr lang="en-US" altLang="zh-CN" sz="1600" dirty="0" err="1">
                <a:solidFill>
                  <a:schemeClr val="tx1"/>
                </a:solidFill>
              </a:rPr>
              <a:t>.append</a:t>
            </a:r>
            <a:r>
              <a:rPr lang="en-US" altLang="zh-CN" sz="1600" dirty="0">
                <a:solidFill>
                  <a:schemeClr val="tx1"/>
                </a:solidFill>
              </a:rPr>
              <a:t>(</a:t>
            </a:r>
            <a:r>
              <a:rPr lang="en-US" altLang="zh-CN" sz="1600" dirty="0" err="1">
                <a:solidFill>
                  <a:schemeClr val="tx1"/>
                </a:solidFill>
              </a:rPr>
              <a:t>getRequiredOptions</a:t>
            </a:r>
            <a:r>
              <a:rPr lang="en-US" altLang="zh-CN" sz="1600" dirty="0">
                <a:solidFill>
                  <a:schemeClr val="tx1"/>
                </a:solidFill>
              </a:rPr>
              <a:t>().size() == 1 ? \"\" : \"s\");</a:t>
            </a:r>
          </a:p>
          <a:p>
            <a:r>
              <a:rPr lang="en-US" altLang="zh-CN" sz="1600" dirty="0">
                <a:solidFill>
                  <a:schemeClr val="tx1"/>
                </a:solidFill>
              </a:rPr>
              <a:t>                        </a:t>
            </a:r>
            <a:r>
              <a:rPr lang="en-US" altLang="zh-CN" sz="1600" dirty="0" err="1">
                <a:solidFill>
                  <a:srgbClr val="FF0000"/>
                </a:solidFill>
              </a:rPr>
              <a:t>buff</a:t>
            </a:r>
            <a:r>
              <a:rPr lang="en-US" altLang="zh-CN" sz="1600" dirty="0" err="1">
                <a:solidFill>
                  <a:schemeClr val="tx1"/>
                </a:solidFill>
              </a:rPr>
              <a:t>.append</a:t>
            </a:r>
            <a:r>
              <a:rPr lang="en-US" altLang="zh-CN" sz="1600" dirty="0">
                <a:solidFill>
                  <a:schemeClr val="tx1"/>
                </a:solidFill>
              </a:rPr>
              <a:t>(\": \");</a:t>
            </a:r>
          </a:p>
          <a:p>
            <a:r>
              <a:rPr lang="en-US" altLang="zh-CN" sz="1600" dirty="0">
                <a:solidFill>
                  <a:schemeClr val="tx1"/>
                </a:solidFill>
              </a:rPr>
              <a:t>                            // loop through the required options</a:t>
            </a:r>
          </a:p>
          <a:p>
            <a:r>
              <a:rPr lang="en-US" altLang="zh-CN" sz="1600" dirty="0">
                <a:solidFill>
                  <a:schemeClr val="tx1"/>
                </a:solidFill>
              </a:rPr>
              <a:t>                            while (</a:t>
            </a:r>
            <a:r>
              <a:rPr lang="en-US" altLang="zh-CN" sz="1600" dirty="0" err="1">
                <a:solidFill>
                  <a:srgbClr val="FF0000"/>
                </a:solidFill>
              </a:rPr>
              <a:t>iter</a:t>
            </a:r>
            <a:r>
              <a:rPr lang="en-US" altLang="zh-CN" sz="1600" dirty="0" err="1">
                <a:solidFill>
                  <a:schemeClr val="tx1"/>
                </a:solidFill>
              </a:rPr>
              <a:t>.hasNext</a:t>
            </a:r>
            <a:r>
              <a:rPr lang="en-US" altLang="zh-CN" sz="1600" dirty="0">
                <a:solidFill>
                  <a:schemeClr val="tx1"/>
                </a:solidFill>
              </a:rPr>
              <a:t>()) {</a:t>
            </a:r>
          </a:p>
          <a:p>
            <a:r>
              <a:rPr lang="en-US" altLang="zh-CN" sz="1600" dirty="0">
                <a:solidFill>
                  <a:schemeClr val="tx1"/>
                </a:solidFill>
              </a:rPr>
              <a:t>            </a:t>
            </a:r>
            <a:r>
              <a:rPr lang="en-US" altLang="zh-CN" sz="1600" dirty="0" err="1">
                <a:solidFill>
                  <a:srgbClr val="FF0000"/>
                </a:solidFill>
              </a:rPr>
              <a:t>buff</a:t>
            </a:r>
            <a:r>
              <a:rPr lang="en-US" altLang="zh-CN" sz="1600" dirty="0" err="1">
                <a:solidFill>
                  <a:schemeClr val="tx1"/>
                </a:solidFill>
              </a:rPr>
              <a:t>.append</a:t>
            </a:r>
            <a:r>
              <a:rPr lang="en-US" altLang="zh-CN" sz="1600" dirty="0">
                <a:solidFill>
                  <a:schemeClr val="tx1"/>
                </a:solidFill>
              </a:rPr>
              <a:t>(</a:t>
            </a:r>
            <a:r>
              <a:rPr lang="en-US" altLang="zh-CN" sz="1600" dirty="0" err="1">
                <a:solidFill>
                  <a:srgbClr val="FF0000"/>
                </a:solidFill>
              </a:rPr>
              <a:t>iter</a:t>
            </a:r>
            <a:r>
              <a:rPr lang="en-US" altLang="zh-CN" sz="1600" dirty="0" err="1">
                <a:solidFill>
                  <a:schemeClr val="tx1"/>
                </a:solidFill>
              </a:rPr>
              <a:t>.next</a:t>
            </a:r>
            <a:r>
              <a:rPr lang="en-US" altLang="zh-CN" sz="1600" dirty="0">
                <a:solidFill>
                  <a:schemeClr val="tx1"/>
                </a:solidFill>
              </a:rPr>
              <a:t>());</a:t>
            </a:r>
          </a:p>
          <a:p>
            <a:r>
              <a:rPr lang="en-US" altLang="zh-CN" sz="1600" dirty="0">
                <a:solidFill>
                  <a:schemeClr val="tx1"/>
                </a:solidFill>
              </a:rPr>
              <a:t>                            }</a:t>
            </a:r>
          </a:p>
          <a:p>
            <a:r>
              <a:rPr lang="en-US" altLang="zh-CN" sz="1600" dirty="0">
                <a:solidFill>
                  <a:schemeClr val="tx1"/>
                </a:solidFill>
              </a:rPr>
              <a:t>                            throw new </a:t>
            </a:r>
            <a:r>
              <a:rPr lang="en-US" altLang="zh-CN" sz="1600" dirty="0" err="1">
                <a:solidFill>
                  <a:schemeClr val="tx1"/>
                </a:solidFill>
              </a:rPr>
              <a:t>MissingOptionException</a:t>
            </a:r>
            <a:r>
              <a:rPr lang="en-US" altLang="zh-CN" sz="1600" dirty="0">
                <a:solidFill>
                  <a:schemeClr val="tx1"/>
                </a:solidFill>
              </a:rPr>
              <a:t>(</a:t>
            </a:r>
            <a:r>
              <a:rPr lang="en-US" altLang="zh-CN" sz="1600" dirty="0" err="1">
                <a:solidFill>
                  <a:srgbClr val="FF0000"/>
                </a:solidFill>
              </a:rPr>
              <a:t>buff</a:t>
            </a:r>
            <a:r>
              <a:rPr lang="en-US" altLang="zh-CN" sz="1600" dirty="0" err="1">
                <a:solidFill>
                  <a:schemeClr val="tx1"/>
                </a:solidFill>
              </a:rPr>
              <a:t>.toString</a:t>
            </a:r>
            <a:r>
              <a:rPr lang="en-US" altLang="zh-CN" sz="1600" dirty="0">
                <a:solidFill>
                  <a:schemeClr val="tx1"/>
                </a:solidFill>
              </a:rPr>
              <a:t>());</a:t>
            </a:r>
          </a:p>
          <a:p>
            <a:r>
              <a:rPr lang="en-US" altLang="zh-CN" sz="1600" dirty="0">
                <a:solidFill>
                  <a:schemeClr val="tx1"/>
                </a:solidFill>
              </a:rPr>
              <a:t>    }</a:t>
            </a:r>
          </a:p>
          <a:p>
            <a:r>
              <a:rPr lang="en-US" altLang="zh-CN" sz="1600" dirty="0">
                <a:solidFill>
                  <a:schemeClr val="tx1"/>
                </a:solidFill>
              </a:rPr>
              <a:t>}</a:t>
            </a:r>
            <a:endParaRPr lang="zh-CN" altLang="en-US" sz="1600" dirty="0">
              <a:solidFill>
                <a:schemeClr val="tx1"/>
              </a:solidFill>
            </a:endParaRPr>
          </a:p>
        </p:txBody>
      </p:sp>
    </p:spTree>
    <p:extLst>
      <p:ext uri="{BB962C8B-B14F-4D97-AF65-F5344CB8AC3E}">
        <p14:creationId xmlns:p14="http://schemas.microsoft.com/office/powerpoint/2010/main" val="1833165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7F9B33-4FD8-80EE-89E3-387926E7F669}"/>
              </a:ext>
            </a:extLst>
          </p:cNvPr>
          <p:cNvSpPr>
            <a:spLocks noGrp="1"/>
          </p:cNvSpPr>
          <p:nvPr>
            <p:ph type="title"/>
          </p:nvPr>
        </p:nvSpPr>
        <p:spPr/>
        <p:txBody>
          <a:bodyPr/>
          <a:lstStyle/>
          <a:p>
            <a:r>
              <a:rPr lang="en-US" altLang="zh-CN" dirty="0"/>
              <a:t>Approach 1: Variable Mutation</a:t>
            </a:r>
            <a:endParaRPr lang="zh-CN" altLang="en-US" dirty="0"/>
          </a:p>
        </p:txBody>
      </p:sp>
      <p:sp>
        <p:nvSpPr>
          <p:cNvPr id="3" name="内容占位符 2">
            <a:extLst>
              <a:ext uri="{FF2B5EF4-FFF2-40B4-BE49-F238E27FC236}">
                <a16:creationId xmlns:a16="http://schemas.microsoft.com/office/drawing/2014/main" id="{7279E5BC-09F8-E719-1C20-01B2F9F19FEF}"/>
              </a:ext>
            </a:extLst>
          </p:cNvPr>
          <p:cNvSpPr>
            <a:spLocks noGrp="1"/>
          </p:cNvSpPr>
          <p:nvPr>
            <p:ph idx="1"/>
          </p:nvPr>
        </p:nvSpPr>
        <p:spPr>
          <a:xfrm>
            <a:off x="535577" y="2209800"/>
            <a:ext cx="11194869" cy="4114800"/>
          </a:xfrm>
        </p:spPr>
        <p:txBody>
          <a:bodyPr/>
          <a:lstStyle/>
          <a:p>
            <a:r>
              <a:rPr lang="en-US" altLang="zh-CN" sz="1600" dirty="0">
                <a:solidFill>
                  <a:schemeClr val="tx1"/>
                </a:solidFill>
              </a:rPr>
              <a:t>protected void </a:t>
            </a:r>
            <a:r>
              <a:rPr lang="en-US" altLang="zh-CN" sz="1600" dirty="0" err="1">
                <a:solidFill>
                  <a:srgbClr val="0070C0"/>
                </a:solidFill>
              </a:rPr>
              <a:t>checkRequiredOptions</a:t>
            </a:r>
            <a:r>
              <a:rPr lang="en-US" altLang="zh-CN" sz="1600" dirty="0">
                <a:solidFill>
                  <a:schemeClr val="tx1"/>
                </a:solidFill>
              </a:rPr>
              <a:t>() throws </a:t>
            </a:r>
            <a:r>
              <a:rPr lang="en-US" altLang="zh-CN" sz="1600" dirty="0" err="1">
                <a:solidFill>
                  <a:schemeClr val="tx1"/>
                </a:solidFill>
              </a:rPr>
              <a:t>MissingOptionException</a:t>
            </a:r>
            <a:r>
              <a:rPr lang="en-US" altLang="zh-CN" sz="1600" dirty="0">
                <a:solidFill>
                  <a:schemeClr val="tx1"/>
                </a:solidFill>
              </a:rPr>
              <a:t> {</a:t>
            </a:r>
          </a:p>
          <a:p>
            <a:r>
              <a:rPr lang="en-US" altLang="zh-CN" sz="1600" dirty="0">
                <a:solidFill>
                  <a:schemeClr val="tx1"/>
                </a:solidFill>
              </a:rPr>
              <a:t>    // if there are required options that have not been</a:t>
            </a:r>
          </a:p>
          <a:p>
            <a:r>
              <a:rPr lang="en-US" altLang="zh-CN" sz="1600" dirty="0">
                <a:solidFill>
                  <a:schemeClr val="tx1"/>
                </a:solidFill>
              </a:rPr>
              <a:t>    // </a:t>
            </a:r>
            <a:r>
              <a:rPr lang="en-US" altLang="zh-CN" sz="1600" dirty="0" err="1">
                <a:solidFill>
                  <a:schemeClr val="tx1"/>
                </a:solidFill>
              </a:rPr>
              <a:t>processsed</a:t>
            </a:r>
            <a:endParaRPr lang="en-US" altLang="zh-CN" sz="1600" dirty="0">
              <a:solidFill>
                <a:schemeClr val="tx1"/>
              </a:solidFill>
            </a:endParaRPr>
          </a:p>
          <a:p>
            <a:r>
              <a:rPr lang="en-US" altLang="zh-CN" sz="1600" dirty="0">
                <a:solidFill>
                  <a:schemeClr val="tx1"/>
                </a:solidFill>
              </a:rPr>
              <a:t>    if (</a:t>
            </a:r>
            <a:r>
              <a:rPr lang="en-US" altLang="zh-CN" sz="1600" dirty="0" err="1">
                <a:solidFill>
                  <a:schemeClr val="tx1"/>
                </a:solidFill>
              </a:rPr>
              <a:t>getRequiredOptions</a:t>
            </a:r>
            <a:r>
              <a:rPr lang="en-US" altLang="zh-CN" sz="1600" dirty="0">
                <a:solidFill>
                  <a:schemeClr val="tx1"/>
                </a:solidFill>
              </a:rPr>
              <a:t>().size() &gt; 0) {</a:t>
            </a:r>
          </a:p>
          <a:p>
            <a:r>
              <a:rPr lang="en-US" altLang="zh-CN" sz="1600" dirty="0">
                <a:solidFill>
                  <a:schemeClr val="tx1"/>
                </a:solidFill>
              </a:rPr>
              <a:t>        Iterator</a:t>
            </a:r>
            <a:r>
              <a:rPr lang="en-US" altLang="zh-CN" sz="800" dirty="0">
                <a:solidFill>
                  <a:schemeClr val="tx1"/>
                </a:solidFill>
              </a:rPr>
              <a:t>            </a:t>
            </a:r>
            <a:r>
              <a:rPr lang="en-US" altLang="zh-CN" sz="800" dirty="0">
                <a:solidFill>
                  <a:srgbClr val="FF0000"/>
                </a:solidFill>
              </a:rPr>
              <a:t>var_82439cbebbb04ef90747a0ac70ba83a44b3e4e86b41093abe8f52a04cb56a119 </a:t>
            </a:r>
            <a:r>
              <a:rPr lang="en-US" altLang="zh-CN" sz="1600" dirty="0">
                <a:solidFill>
                  <a:schemeClr val="tx1"/>
                </a:solidFill>
              </a:rPr>
              <a:t>= </a:t>
            </a:r>
            <a:r>
              <a:rPr lang="en-US" altLang="zh-CN" sz="1600" dirty="0" err="1">
                <a:solidFill>
                  <a:schemeClr val="tx1"/>
                </a:solidFill>
              </a:rPr>
              <a:t>getRequiredOptions</a:t>
            </a:r>
            <a:r>
              <a:rPr lang="en-US" altLang="zh-CN" sz="1600" dirty="0">
                <a:solidFill>
                  <a:schemeClr val="tx1"/>
                </a:solidFill>
              </a:rPr>
              <a:t>().iterator();</a:t>
            </a:r>
          </a:p>
          <a:p>
            <a:r>
              <a:rPr lang="en-US" altLang="zh-CN" sz="1600" dirty="0">
                <a:solidFill>
                  <a:schemeClr val="tx1"/>
                </a:solidFill>
              </a:rPr>
              <a:t>            </a:t>
            </a:r>
            <a:r>
              <a:rPr lang="en-US" altLang="zh-CN" sz="1600" dirty="0" err="1">
                <a:solidFill>
                  <a:schemeClr val="tx1"/>
                </a:solidFill>
              </a:rPr>
              <a:t>StringBuffer</a:t>
            </a:r>
            <a:r>
              <a:rPr lang="en-US" altLang="zh-CN" sz="1600" dirty="0">
                <a:solidFill>
                  <a:schemeClr val="tx1"/>
                </a:solidFill>
              </a:rPr>
              <a:t> </a:t>
            </a:r>
            <a:r>
              <a:rPr lang="en-US" altLang="zh-CN" sz="800" dirty="0">
                <a:solidFill>
                  <a:srgbClr val="FF0000"/>
                </a:solidFill>
              </a:rPr>
              <a:t>var_048b41bf9c3f842538a368a55490a5806dcbec8d5c58f25de090e05f6ff60d80 </a:t>
            </a:r>
            <a:r>
              <a:rPr lang="en-US" altLang="zh-CN" sz="1600" dirty="0">
                <a:solidFill>
                  <a:schemeClr val="tx1"/>
                </a:solidFill>
              </a:rPr>
              <a:t>= new </a:t>
            </a:r>
            <a:r>
              <a:rPr lang="en-US" altLang="zh-CN" sz="1600" dirty="0" err="1">
                <a:solidFill>
                  <a:schemeClr val="tx1"/>
                </a:solidFill>
              </a:rPr>
              <a:t>StringBuffer</a:t>
            </a:r>
            <a:r>
              <a:rPr lang="en-US" altLang="zh-CN" sz="1600" dirty="0">
                <a:solidFill>
                  <a:schemeClr val="tx1"/>
                </a:solidFill>
              </a:rPr>
              <a:t>(\"Missing required option\");</a:t>
            </a:r>
          </a:p>
          <a:p>
            <a:r>
              <a:rPr lang="en-US" altLang="zh-CN" sz="1600" dirty="0">
                <a:solidFill>
                  <a:schemeClr val="tx1"/>
                </a:solidFill>
              </a:rPr>
              <a:t>                    </a:t>
            </a:r>
            <a:r>
              <a:rPr lang="en-US" altLang="zh-CN" sz="800" dirty="0">
                <a:solidFill>
                  <a:srgbClr val="FF0000"/>
                </a:solidFill>
              </a:rPr>
              <a:t>var_048b41bf9c3f842538a368a55490a5806dcbec8d5c58f25de090e05f6ff60d80</a:t>
            </a:r>
            <a:r>
              <a:rPr lang="en-US" altLang="zh-CN" sz="1600" dirty="0">
                <a:solidFill>
                  <a:schemeClr val="tx1"/>
                </a:solidFill>
              </a:rPr>
              <a:t>.append(</a:t>
            </a:r>
            <a:r>
              <a:rPr lang="en-US" altLang="zh-CN" sz="1600" dirty="0" err="1">
                <a:solidFill>
                  <a:schemeClr val="tx1"/>
                </a:solidFill>
              </a:rPr>
              <a:t>getRequiredOptions</a:t>
            </a:r>
            <a:r>
              <a:rPr lang="en-US" altLang="zh-CN" sz="1600" dirty="0">
                <a:solidFill>
                  <a:schemeClr val="tx1"/>
                </a:solidFill>
              </a:rPr>
              <a:t>().size() == 1 ? \"\" : \"s\");</a:t>
            </a:r>
          </a:p>
          <a:p>
            <a:r>
              <a:rPr lang="en-US" altLang="zh-CN" sz="1600" dirty="0">
                <a:solidFill>
                  <a:schemeClr val="tx1"/>
                </a:solidFill>
              </a:rPr>
              <a:t>                        </a:t>
            </a:r>
            <a:r>
              <a:rPr lang="en-US" altLang="zh-CN" sz="800" dirty="0">
                <a:solidFill>
                  <a:srgbClr val="FF0000"/>
                </a:solidFill>
              </a:rPr>
              <a:t>var_048b41bf9c3f842538a368a55490a5806dcbec8d5c58f25de090e05f6ff60d80</a:t>
            </a:r>
            <a:r>
              <a:rPr lang="en-US" altLang="zh-CN" sz="1600" dirty="0">
                <a:solidFill>
                  <a:schemeClr val="tx1"/>
                </a:solidFill>
              </a:rPr>
              <a:t>.append(\": \");</a:t>
            </a:r>
          </a:p>
          <a:p>
            <a:r>
              <a:rPr lang="en-US" altLang="zh-CN" sz="1600" dirty="0">
                <a:solidFill>
                  <a:schemeClr val="tx1"/>
                </a:solidFill>
              </a:rPr>
              <a:t>                            // loop through the required options</a:t>
            </a:r>
          </a:p>
          <a:p>
            <a:r>
              <a:rPr lang="en-US" altLang="zh-CN" sz="1600" dirty="0">
                <a:solidFill>
                  <a:schemeClr val="tx1"/>
                </a:solidFill>
              </a:rPr>
              <a:t>                            while (</a:t>
            </a:r>
            <a:r>
              <a:rPr lang="en-US" altLang="zh-CN" sz="800" dirty="0">
                <a:solidFill>
                  <a:srgbClr val="FF0000"/>
                </a:solidFill>
              </a:rPr>
              <a:t>var_82439cbebbb04ef90747a0ac70ba83a44b3e4e86b41093abe8f52a04cb56a119</a:t>
            </a:r>
            <a:r>
              <a:rPr lang="en-US" altLang="zh-CN" sz="1600" dirty="0">
                <a:solidFill>
                  <a:schemeClr val="tx1"/>
                </a:solidFill>
              </a:rPr>
              <a:t>.hasNext()) {</a:t>
            </a:r>
          </a:p>
          <a:p>
            <a:r>
              <a:rPr lang="en-US" altLang="zh-CN" sz="1600" dirty="0">
                <a:solidFill>
                  <a:schemeClr val="tx1"/>
                </a:solidFill>
              </a:rPr>
              <a:t>            </a:t>
            </a:r>
            <a:r>
              <a:rPr lang="en-US" altLang="zh-CN" sz="800" dirty="0">
                <a:solidFill>
                  <a:srgbClr val="FF0000"/>
                </a:solidFill>
              </a:rPr>
              <a:t>var_048b41bf9c3f842538a368a55490a5806dcbec8d5c58f25de090e05f6ff60d80</a:t>
            </a:r>
            <a:r>
              <a:rPr lang="en-US" altLang="zh-CN" sz="1600" dirty="0">
                <a:solidFill>
                  <a:schemeClr val="tx1"/>
                </a:solidFill>
              </a:rPr>
              <a:t>.append(</a:t>
            </a:r>
            <a:r>
              <a:rPr lang="en-US" altLang="zh-CN" sz="800" dirty="0">
                <a:solidFill>
                  <a:srgbClr val="FF0000"/>
                </a:solidFill>
              </a:rPr>
              <a:t>var_82439cbebbb04ef90747a0ac70ba83a44b3e4e86b41093abe8f52a04cb56a119</a:t>
            </a:r>
            <a:r>
              <a:rPr lang="en-US" altLang="zh-CN" sz="1600" dirty="0">
                <a:solidFill>
                  <a:schemeClr val="tx1"/>
                </a:solidFill>
              </a:rPr>
              <a:t>.next());</a:t>
            </a:r>
          </a:p>
          <a:p>
            <a:r>
              <a:rPr lang="en-US" altLang="zh-CN" sz="1600" dirty="0">
                <a:solidFill>
                  <a:schemeClr val="tx1"/>
                </a:solidFill>
              </a:rPr>
              <a:t>                            }</a:t>
            </a:r>
          </a:p>
          <a:p>
            <a:r>
              <a:rPr lang="en-US" altLang="zh-CN" sz="1600" dirty="0">
                <a:solidFill>
                  <a:schemeClr val="tx1"/>
                </a:solidFill>
              </a:rPr>
              <a:t>                            throw new </a:t>
            </a:r>
            <a:r>
              <a:rPr lang="en-US" altLang="zh-CN" sz="1600" dirty="0" err="1">
                <a:solidFill>
                  <a:schemeClr val="tx1"/>
                </a:solidFill>
              </a:rPr>
              <a:t>MissingOptionException</a:t>
            </a:r>
            <a:r>
              <a:rPr lang="en-US" altLang="zh-CN" sz="1600" dirty="0">
                <a:solidFill>
                  <a:schemeClr val="tx1"/>
                </a:solidFill>
              </a:rPr>
              <a:t>(</a:t>
            </a:r>
            <a:r>
              <a:rPr lang="en-US" altLang="zh-CN" sz="800" dirty="0">
                <a:solidFill>
                  <a:srgbClr val="FF0000"/>
                </a:solidFill>
              </a:rPr>
              <a:t>var_048b41bf9c3f842538a368a55490a5806dcbec8d5c58f25de090e05f6ff60d80</a:t>
            </a:r>
            <a:r>
              <a:rPr lang="en-US" altLang="zh-CN" sz="1600" dirty="0">
                <a:solidFill>
                  <a:schemeClr val="tx1"/>
                </a:solidFill>
              </a:rPr>
              <a:t>.toString());</a:t>
            </a:r>
          </a:p>
          <a:p>
            <a:r>
              <a:rPr lang="en-US" altLang="zh-CN" sz="1600" dirty="0">
                <a:solidFill>
                  <a:schemeClr val="tx1"/>
                </a:solidFill>
              </a:rPr>
              <a:t>    }</a:t>
            </a:r>
          </a:p>
          <a:p>
            <a:r>
              <a:rPr lang="en-US" altLang="zh-CN" sz="1600" dirty="0">
                <a:solidFill>
                  <a:schemeClr val="tx1"/>
                </a:solidFill>
              </a:rPr>
              <a:t>}</a:t>
            </a:r>
            <a:endParaRPr lang="zh-CN" altLang="en-US" sz="1600" dirty="0">
              <a:solidFill>
                <a:schemeClr val="tx1"/>
              </a:solidFill>
            </a:endParaRPr>
          </a:p>
        </p:txBody>
      </p:sp>
    </p:spTree>
    <p:extLst>
      <p:ext uri="{BB962C8B-B14F-4D97-AF65-F5344CB8AC3E}">
        <p14:creationId xmlns:p14="http://schemas.microsoft.com/office/powerpoint/2010/main" val="3904665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059D7-1DE1-963A-3335-610926D14F46}"/>
              </a:ext>
            </a:extLst>
          </p:cNvPr>
          <p:cNvSpPr>
            <a:spLocks noGrp="1"/>
          </p:cNvSpPr>
          <p:nvPr>
            <p:ph type="title"/>
          </p:nvPr>
        </p:nvSpPr>
        <p:spPr/>
        <p:txBody>
          <a:bodyPr/>
          <a:lstStyle/>
          <a:p>
            <a:r>
              <a:rPr lang="en-US" altLang="zh-CN" dirty="0"/>
              <a:t>Approach 2: Function Mutation</a:t>
            </a:r>
            <a:endParaRPr lang="zh-CN" altLang="en-US" dirty="0"/>
          </a:p>
        </p:txBody>
      </p:sp>
      <p:sp>
        <p:nvSpPr>
          <p:cNvPr id="3" name="内容占位符 2">
            <a:extLst>
              <a:ext uri="{FF2B5EF4-FFF2-40B4-BE49-F238E27FC236}">
                <a16:creationId xmlns:a16="http://schemas.microsoft.com/office/drawing/2014/main" id="{0C7EA3DC-6F59-7157-F392-1C953841F808}"/>
              </a:ext>
            </a:extLst>
          </p:cNvPr>
          <p:cNvSpPr>
            <a:spLocks noGrp="1"/>
          </p:cNvSpPr>
          <p:nvPr>
            <p:ph idx="1"/>
          </p:nvPr>
        </p:nvSpPr>
        <p:spPr>
          <a:xfrm>
            <a:off x="595223" y="2089030"/>
            <a:ext cx="11257472" cy="4114800"/>
          </a:xfrm>
        </p:spPr>
        <p:txBody>
          <a:bodyPr/>
          <a:lstStyle/>
          <a:p>
            <a:r>
              <a:rPr lang="en-US" altLang="zh-CN" sz="1600" dirty="0">
                <a:solidFill>
                  <a:schemeClr val="tx1"/>
                </a:solidFill>
              </a:rPr>
              <a:t>protected void </a:t>
            </a:r>
            <a:r>
              <a:rPr lang="en-US" altLang="zh-CN" sz="1000" dirty="0">
                <a:solidFill>
                  <a:srgbClr val="0070C0"/>
                </a:solidFill>
              </a:rPr>
              <a:t>func_0d0304f829dd7c63ea177ba42edb2f9381402a044c1a1d541a959b055d32eead</a:t>
            </a:r>
            <a:r>
              <a:rPr lang="en-US" altLang="zh-CN" sz="1000" dirty="0">
                <a:solidFill>
                  <a:schemeClr val="tx1"/>
                </a:solidFill>
              </a:rPr>
              <a:t>() </a:t>
            </a:r>
            <a:r>
              <a:rPr lang="en-US" altLang="zh-CN" sz="1600" dirty="0">
                <a:solidFill>
                  <a:schemeClr val="tx1"/>
                </a:solidFill>
              </a:rPr>
              <a:t>throws </a:t>
            </a:r>
            <a:r>
              <a:rPr lang="en-US" altLang="zh-CN" sz="1600" dirty="0" err="1">
                <a:solidFill>
                  <a:schemeClr val="tx1"/>
                </a:solidFill>
              </a:rPr>
              <a:t>MissingOptionException</a:t>
            </a:r>
            <a:r>
              <a:rPr lang="en-US" altLang="zh-CN" sz="1600" dirty="0">
                <a:solidFill>
                  <a:schemeClr val="tx1"/>
                </a:solidFill>
              </a:rPr>
              <a:t> {</a:t>
            </a:r>
          </a:p>
          <a:p>
            <a:r>
              <a:rPr lang="en-US" altLang="zh-CN" sz="1600" dirty="0">
                <a:solidFill>
                  <a:schemeClr val="tx1"/>
                </a:solidFill>
              </a:rPr>
              <a:t> // if there are required options that have not been</a:t>
            </a:r>
          </a:p>
          <a:p>
            <a:r>
              <a:rPr lang="en-US" altLang="zh-CN" sz="1600" dirty="0">
                <a:solidFill>
                  <a:schemeClr val="tx1"/>
                </a:solidFill>
              </a:rPr>
              <a:t>    // </a:t>
            </a:r>
            <a:r>
              <a:rPr lang="en-US" altLang="zh-CN" sz="1600" dirty="0" err="1">
                <a:solidFill>
                  <a:schemeClr val="tx1"/>
                </a:solidFill>
              </a:rPr>
              <a:t>processsed</a:t>
            </a:r>
            <a:endParaRPr lang="en-US" altLang="zh-CN" sz="1600" dirty="0">
              <a:solidFill>
                <a:schemeClr val="tx1"/>
              </a:solidFill>
            </a:endParaRPr>
          </a:p>
          <a:p>
            <a:r>
              <a:rPr lang="en-US" altLang="zh-CN" sz="1600" dirty="0">
                <a:solidFill>
                  <a:schemeClr val="tx1"/>
                </a:solidFill>
              </a:rPr>
              <a:t>    if (</a:t>
            </a:r>
            <a:r>
              <a:rPr lang="en-US" altLang="zh-CN" sz="1600" dirty="0" err="1">
                <a:solidFill>
                  <a:schemeClr val="tx1"/>
                </a:solidFill>
              </a:rPr>
              <a:t>getRequiredOptions</a:t>
            </a:r>
            <a:r>
              <a:rPr lang="en-US" altLang="zh-CN" sz="1600" dirty="0">
                <a:solidFill>
                  <a:schemeClr val="tx1"/>
                </a:solidFill>
              </a:rPr>
              <a:t>().size() &gt; 0) {</a:t>
            </a:r>
          </a:p>
          <a:p>
            <a:r>
              <a:rPr lang="en-US" altLang="zh-CN" sz="1600" dirty="0">
                <a:solidFill>
                  <a:schemeClr val="tx1"/>
                </a:solidFill>
              </a:rPr>
              <a:t>        Iterator </a:t>
            </a:r>
            <a:r>
              <a:rPr lang="en-US" altLang="zh-CN" sz="1600" dirty="0" err="1">
                <a:solidFill>
                  <a:srgbClr val="FF0000"/>
                </a:solidFill>
              </a:rPr>
              <a:t>iter</a:t>
            </a:r>
            <a:r>
              <a:rPr lang="en-US" altLang="zh-CN" sz="1600" dirty="0">
                <a:solidFill>
                  <a:schemeClr val="tx1"/>
                </a:solidFill>
              </a:rPr>
              <a:t> = </a:t>
            </a:r>
            <a:r>
              <a:rPr lang="en-US" altLang="zh-CN" sz="1600" dirty="0" err="1">
                <a:solidFill>
                  <a:schemeClr val="tx1"/>
                </a:solidFill>
              </a:rPr>
              <a:t>getRequiredOptions</a:t>
            </a:r>
            <a:r>
              <a:rPr lang="en-US" altLang="zh-CN" sz="1600" dirty="0">
                <a:solidFill>
                  <a:schemeClr val="tx1"/>
                </a:solidFill>
              </a:rPr>
              <a:t>().iterator();</a:t>
            </a:r>
          </a:p>
          <a:p>
            <a:r>
              <a:rPr lang="en-US" altLang="zh-CN" sz="1600" dirty="0">
                <a:solidFill>
                  <a:schemeClr val="tx1"/>
                </a:solidFill>
              </a:rPr>
              <a:t>            </a:t>
            </a:r>
            <a:r>
              <a:rPr lang="en-US" altLang="zh-CN" sz="1600" dirty="0" err="1">
                <a:solidFill>
                  <a:schemeClr val="tx1"/>
                </a:solidFill>
              </a:rPr>
              <a:t>StringBuffer</a:t>
            </a:r>
            <a:r>
              <a:rPr lang="en-US" altLang="zh-CN" sz="1600" dirty="0">
                <a:solidFill>
                  <a:schemeClr val="tx1"/>
                </a:solidFill>
              </a:rPr>
              <a:t> </a:t>
            </a:r>
            <a:r>
              <a:rPr lang="en-US" altLang="zh-CN" sz="1600" dirty="0">
                <a:solidFill>
                  <a:srgbClr val="FF0000"/>
                </a:solidFill>
              </a:rPr>
              <a:t>buff</a:t>
            </a:r>
            <a:r>
              <a:rPr lang="en-US" altLang="zh-CN" sz="1600" dirty="0">
                <a:solidFill>
                  <a:schemeClr val="tx1"/>
                </a:solidFill>
              </a:rPr>
              <a:t> = new </a:t>
            </a:r>
            <a:r>
              <a:rPr lang="en-US" altLang="zh-CN" sz="1600" dirty="0" err="1">
                <a:solidFill>
                  <a:schemeClr val="tx1"/>
                </a:solidFill>
              </a:rPr>
              <a:t>StringBuffer</a:t>
            </a:r>
            <a:r>
              <a:rPr lang="en-US" altLang="zh-CN" sz="1600" dirty="0">
                <a:solidFill>
                  <a:schemeClr val="tx1"/>
                </a:solidFill>
              </a:rPr>
              <a:t>(\"Missing required option\");</a:t>
            </a:r>
          </a:p>
          <a:p>
            <a:r>
              <a:rPr lang="en-US" altLang="zh-CN" sz="1600" dirty="0">
                <a:solidFill>
                  <a:schemeClr val="tx1"/>
                </a:solidFill>
              </a:rPr>
              <a:t>                    </a:t>
            </a:r>
            <a:r>
              <a:rPr lang="en-US" altLang="zh-CN" sz="1600" dirty="0" err="1">
                <a:solidFill>
                  <a:srgbClr val="FF0000"/>
                </a:solidFill>
              </a:rPr>
              <a:t>buff</a:t>
            </a:r>
            <a:r>
              <a:rPr lang="en-US" altLang="zh-CN" sz="1600" dirty="0" err="1">
                <a:solidFill>
                  <a:schemeClr val="tx1"/>
                </a:solidFill>
              </a:rPr>
              <a:t>.append</a:t>
            </a:r>
            <a:r>
              <a:rPr lang="en-US" altLang="zh-CN" sz="1600" dirty="0">
                <a:solidFill>
                  <a:schemeClr val="tx1"/>
                </a:solidFill>
              </a:rPr>
              <a:t>(</a:t>
            </a:r>
            <a:r>
              <a:rPr lang="en-US" altLang="zh-CN" sz="1600" dirty="0" err="1">
                <a:solidFill>
                  <a:schemeClr val="tx1"/>
                </a:solidFill>
              </a:rPr>
              <a:t>getRequiredOptions</a:t>
            </a:r>
            <a:r>
              <a:rPr lang="en-US" altLang="zh-CN" sz="1600" dirty="0">
                <a:solidFill>
                  <a:schemeClr val="tx1"/>
                </a:solidFill>
              </a:rPr>
              <a:t>().size() == 1 ? \"\" : \"s\");</a:t>
            </a:r>
          </a:p>
          <a:p>
            <a:r>
              <a:rPr lang="en-US" altLang="zh-CN" sz="1600" dirty="0">
                <a:solidFill>
                  <a:schemeClr val="tx1"/>
                </a:solidFill>
              </a:rPr>
              <a:t>                        </a:t>
            </a:r>
            <a:r>
              <a:rPr lang="en-US" altLang="zh-CN" sz="1600" dirty="0" err="1">
                <a:solidFill>
                  <a:srgbClr val="FF0000"/>
                </a:solidFill>
              </a:rPr>
              <a:t>buff</a:t>
            </a:r>
            <a:r>
              <a:rPr lang="en-US" altLang="zh-CN" sz="1600" dirty="0" err="1">
                <a:solidFill>
                  <a:schemeClr val="tx1"/>
                </a:solidFill>
              </a:rPr>
              <a:t>.append</a:t>
            </a:r>
            <a:r>
              <a:rPr lang="en-US" altLang="zh-CN" sz="1600" dirty="0">
                <a:solidFill>
                  <a:schemeClr val="tx1"/>
                </a:solidFill>
              </a:rPr>
              <a:t>(\": \");</a:t>
            </a:r>
          </a:p>
          <a:p>
            <a:r>
              <a:rPr lang="en-US" altLang="zh-CN" sz="1600" dirty="0">
                <a:solidFill>
                  <a:schemeClr val="tx1"/>
                </a:solidFill>
              </a:rPr>
              <a:t>                            // loop through the required options</a:t>
            </a:r>
          </a:p>
          <a:p>
            <a:r>
              <a:rPr lang="en-US" altLang="zh-CN" sz="1600" dirty="0">
                <a:solidFill>
                  <a:schemeClr val="tx1"/>
                </a:solidFill>
              </a:rPr>
              <a:t>                            while (</a:t>
            </a:r>
            <a:r>
              <a:rPr lang="en-US" altLang="zh-CN" sz="1600" dirty="0" err="1">
                <a:solidFill>
                  <a:srgbClr val="FF0000"/>
                </a:solidFill>
              </a:rPr>
              <a:t>iter</a:t>
            </a:r>
            <a:r>
              <a:rPr lang="en-US" altLang="zh-CN" sz="1600" dirty="0" err="1">
                <a:solidFill>
                  <a:schemeClr val="tx1"/>
                </a:solidFill>
              </a:rPr>
              <a:t>.hasNext</a:t>
            </a:r>
            <a:r>
              <a:rPr lang="en-US" altLang="zh-CN" sz="1600" dirty="0">
                <a:solidFill>
                  <a:schemeClr val="tx1"/>
                </a:solidFill>
              </a:rPr>
              <a:t>()) {</a:t>
            </a:r>
          </a:p>
          <a:p>
            <a:r>
              <a:rPr lang="en-US" altLang="zh-CN" sz="1600" dirty="0">
                <a:solidFill>
                  <a:schemeClr val="tx1"/>
                </a:solidFill>
              </a:rPr>
              <a:t>            </a:t>
            </a:r>
            <a:r>
              <a:rPr lang="en-US" altLang="zh-CN" sz="1600" dirty="0" err="1">
                <a:solidFill>
                  <a:srgbClr val="FF0000"/>
                </a:solidFill>
              </a:rPr>
              <a:t>buff</a:t>
            </a:r>
            <a:r>
              <a:rPr lang="en-US" altLang="zh-CN" sz="1600" dirty="0" err="1">
                <a:solidFill>
                  <a:schemeClr val="tx1"/>
                </a:solidFill>
              </a:rPr>
              <a:t>.append</a:t>
            </a:r>
            <a:r>
              <a:rPr lang="en-US" altLang="zh-CN" sz="1600" dirty="0">
                <a:solidFill>
                  <a:schemeClr val="tx1"/>
                </a:solidFill>
              </a:rPr>
              <a:t>(</a:t>
            </a:r>
            <a:r>
              <a:rPr lang="en-US" altLang="zh-CN" sz="1600" dirty="0" err="1">
                <a:solidFill>
                  <a:srgbClr val="FF0000"/>
                </a:solidFill>
              </a:rPr>
              <a:t>iter</a:t>
            </a:r>
            <a:r>
              <a:rPr lang="en-US" altLang="zh-CN" sz="1600" dirty="0" err="1">
                <a:solidFill>
                  <a:schemeClr val="tx1"/>
                </a:solidFill>
              </a:rPr>
              <a:t>.next</a:t>
            </a:r>
            <a:r>
              <a:rPr lang="en-US" altLang="zh-CN" sz="1600" dirty="0">
                <a:solidFill>
                  <a:schemeClr val="tx1"/>
                </a:solidFill>
              </a:rPr>
              <a:t>());</a:t>
            </a:r>
          </a:p>
          <a:p>
            <a:r>
              <a:rPr lang="en-US" altLang="zh-CN" sz="1600" dirty="0">
                <a:solidFill>
                  <a:schemeClr val="tx1"/>
                </a:solidFill>
              </a:rPr>
              <a:t>                            }</a:t>
            </a:r>
          </a:p>
          <a:p>
            <a:r>
              <a:rPr lang="en-US" altLang="zh-CN" sz="1600" dirty="0">
                <a:solidFill>
                  <a:schemeClr val="tx1"/>
                </a:solidFill>
              </a:rPr>
              <a:t>                            throw new </a:t>
            </a:r>
            <a:r>
              <a:rPr lang="en-US" altLang="zh-CN" sz="1600" dirty="0" err="1">
                <a:solidFill>
                  <a:schemeClr val="tx1"/>
                </a:solidFill>
              </a:rPr>
              <a:t>MissingOptionException</a:t>
            </a:r>
            <a:r>
              <a:rPr lang="en-US" altLang="zh-CN" sz="1600" dirty="0">
                <a:solidFill>
                  <a:schemeClr val="tx1"/>
                </a:solidFill>
              </a:rPr>
              <a:t>(</a:t>
            </a:r>
            <a:r>
              <a:rPr lang="en-US" altLang="zh-CN" sz="1600" dirty="0" err="1">
                <a:solidFill>
                  <a:srgbClr val="FF0000"/>
                </a:solidFill>
              </a:rPr>
              <a:t>buff</a:t>
            </a:r>
            <a:r>
              <a:rPr lang="en-US" altLang="zh-CN" sz="1600" dirty="0" err="1">
                <a:solidFill>
                  <a:schemeClr val="tx1"/>
                </a:solidFill>
              </a:rPr>
              <a:t>.toString</a:t>
            </a:r>
            <a:r>
              <a:rPr lang="en-US" altLang="zh-CN" sz="1600" dirty="0">
                <a:solidFill>
                  <a:schemeClr val="tx1"/>
                </a:solidFill>
              </a:rPr>
              <a:t>());</a:t>
            </a:r>
          </a:p>
          <a:p>
            <a:r>
              <a:rPr lang="en-US" altLang="zh-CN" sz="1600" dirty="0">
                <a:solidFill>
                  <a:schemeClr val="tx1"/>
                </a:solidFill>
              </a:rPr>
              <a:t>    }</a:t>
            </a:r>
          </a:p>
          <a:p>
            <a:r>
              <a:rPr lang="en-US" altLang="zh-CN" sz="1600" dirty="0">
                <a:solidFill>
                  <a:schemeClr val="tx1"/>
                </a:solidFill>
              </a:rPr>
              <a:t>}</a:t>
            </a:r>
            <a:endParaRPr lang="zh-CN" altLang="en-US" sz="1600" dirty="0">
              <a:solidFill>
                <a:schemeClr val="tx1"/>
              </a:solidFill>
            </a:endParaRPr>
          </a:p>
        </p:txBody>
      </p:sp>
    </p:spTree>
    <p:extLst>
      <p:ext uri="{BB962C8B-B14F-4D97-AF65-F5344CB8AC3E}">
        <p14:creationId xmlns:p14="http://schemas.microsoft.com/office/powerpoint/2010/main" val="4135292913"/>
      </p:ext>
    </p:extLst>
  </p:cSld>
  <p:clrMapOvr>
    <a:masterClrMapping/>
  </p:clrMapOvr>
</p:sld>
</file>

<file path=ppt/theme/theme1.xml><?xml version="1.0" encoding="utf-8"?>
<a:theme xmlns:a="http://schemas.openxmlformats.org/drawingml/2006/main" name="anomaly_detection (2)">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nomaly_detection (2)" id="{2EF6080C-6889-497B-A1A5-1594FA5AAFFD}" vid="{D120B113-7A20-490E-86F0-8F4231F9129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anomaly_detection (2)</Template>
  <TotalTime>1462</TotalTime>
  <Words>3744</Words>
  <Application>Microsoft Office PowerPoint</Application>
  <PresentationFormat>Widescreen</PresentationFormat>
  <Paragraphs>424</Paragraphs>
  <Slides>32</Slides>
  <Notes>22</Notes>
  <HiddenSlides>14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等线</vt:lpstr>
      <vt:lpstr>宋体</vt:lpstr>
      <vt:lpstr>Arial</vt:lpstr>
      <vt:lpstr>Times</vt:lpstr>
      <vt:lpstr>anomaly_detection (2)</vt:lpstr>
      <vt:lpstr>Mutation Test for Chat Repair and Cigar</vt:lpstr>
      <vt:lpstr>Background - ChatRepair</vt:lpstr>
      <vt:lpstr>Background - Cigar</vt:lpstr>
      <vt:lpstr>Background – Differences</vt:lpstr>
      <vt:lpstr>Experimental Design</vt:lpstr>
      <vt:lpstr>Mutation Data Design</vt:lpstr>
      <vt:lpstr>Original Data: Cli-9</vt:lpstr>
      <vt:lpstr>Approach 1: Variable Mutation</vt:lpstr>
      <vt:lpstr>Approach 2: Function Mutation</vt:lpstr>
      <vt:lpstr>Approach 3: Function and Variable Mutation</vt:lpstr>
      <vt:lpstr>Findings: Correction of masked values</vt:lpstr>
      <vt:lpstr>Fixing patches for JacksonDatabind-67</vt:lpstr>
      <vt:lpstr>Findings: Correction of masked values</vt:lpstr>
      <vt:lpstr>Findings: Correction of masked values</vt:lpstr>
      <vt:lpstr>Findings: Correction of masked values</vt:lpstr>
      <vt:lpstr>Findings: Correction of masked values</vt:lpstr>
      <vt:lpstr>Findings: Correction of masked values</vt:lpstr>
      <vt:lpstr>Findings: Correction of masked values</vt:lpstr>
      <vt:lpstr>JacksonDatabind-67 case analysis</vt:lpstr>
      <vt:lpstr>Failed analysis for Cli-3</vt:lpstr>
      <vt:lpstr>Failed analysis for Cli-3</vt:lpstr>
      <vt:lpstr>Cli-3 case analysis</vt:lpstr>
      <vt:lpstr>Failed analysis for Cli-3</vt:lpstr>
      <vt:lpstr>PowerPoint Presentation</vt:lpstr>
      <vt:lpstr>Plausible Patch (out of 234 cases)</vt:lpstr>
      <vt:lpstr>Exact Match</vt:lpstr>
      <vt:lpstr>Fixing token cost</vt:lpstr>
      <vt:lpstr>First plausible patch call round</vt:lpstr>
      <vt:lpstr>BLEU-4</vt:lpstr>
      <vt:lpstr>CodeBLEU</vt:lpstr>
      <vt:lpstr>ROUGE_L</vt:lpstr>
      <vt:lpstr>METEOR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Mutation Test for Chat Repair and Cigar</dc:title>
  <dc:creator>Yinghang Ma</dc:creator>
  <cp:lastModifiedBy>coppelia</cp:lastModifiedBy>
  <cp:revision>19</cp:revision>
  <dcterms:created xsi:type="dcterms:W3CDTF">2024-07-10T20:24:48Z</dcterms:created>
  <dcterms:modified xsi:type="dcterms:W3CDTF">2024-09-24T13:25:57Z</dcterms:modified>
</cp:coreProperties>
</file>