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Sora SemiBold"/>
      <p:regular r:id="rId12"/>
      <p:bold r:id="rId13"/>
    </p:embeddedFont>
    <p:embeddedFont>
      <p:font typeface="IBM Plex Sans Medium"/>
      <p:regular r:id="rId14"/>
      <p:bold r:id="rId15"/>
      <p:italic r:id="rId16"/>
      <p:boldItalic r:id="rId17"/>
    </p:embeddedFont>
    <p:embeddedFont>
      <p:font typeface="Sora Light"/>
      <p:regular r:id="rId18"/>
      <p:bold r:id="rId19"/>
    </p:embeddedFont>
    <p:embeddedFont>
      <p:font typeface="Sora ExtraLight"/>
      <p:regular r:id="rId20"/>
      <p:bold r:id="rId21"/>
    </p:embeddedFont>
    <p:embeddedFont>
      <p:font typeface="Sora"/>
      <p:regular r:id="rId22"/>
      <p:bold r:id="rId23"/>
    </p:embeddedFont>
    <p:embeddedFont>
      <p:font typeface="Sora Medium"/>
      <p:regular r:id="rId24"/>
      <p:bold r:id="rId25"/>
    </p:embeddedFont>
    <p:embeddedFont>
      <p:font typeface="IBM Plex Sa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BMPlexSans-regular.fntdata"/><Relationship Id="rId20" Type="http://schemas.openxmlformats.org/officeDocument/2006/relationships/font" Target="fonts/SoraExtraLight-regular.fntdata"/><Relationship Id="rId22" Type="http://schemas.openxmlformats.org/officeDocument/2006/relationships/font" Target="fonts/Sora-regular.fntdata"/><Relationship Id="rId21" Type="http://schemas.openxmlformats.org/officeDocument/2006/relationships/font" Target="fonts/SoraExtraLight-bold.fntdata"/><Relationship Id="rId24" Type="http://schemas.openxmlformats.org/officeDocument/2006/relationships/font" Target="fonts/SoraMedium-regular.fntdata"/><Relationship Id="rId23" Type="http://schemas.openxmlformats.org/officeDocument/2006/relationships/font" Target="fonts/Sora-bold.fntdata"/><Relationship Id="rId26" Type="http://schemas.openxmlformats.org/officeDocument/2006/relationships/font" Target="fonts/IBMPlexSansSemiBold-regular.fntdata"/><Relationship Id="rId25" Type="http://schemas.openxmlformats.org/officeDocument/2006/relationships/font" Target="fonts/SoraMedium-bold.fntdata"/><Relationship Id="rId28" Type="http://schemas.openxmlformats.org/officeDocument/2006/relationships/font" Target="fonts/IBMPlexSansSemiBold-italic.fntdata"/><Relationship Id="rId27" Type="http://schemas.openxmlformats.org/officeDocument/2006/relationships/font" Target="fonts/IBMPlexSansSemiBold-bold.fntdata"/><Relationship Id="rId29" Type="http://schemas.openxmlformats.org/officeDocument/2006/relationships/font" Target="fonts/IBMPlexSansSemiBold-boldItalic.fntdata"/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SoraSemiBold-bold.fntdata"/><Relationship Id="rId12" Type="http://schemas.openxmlformats.org/officeDocument/2006/relationships/font" Target="fonts/SoraSemiBold-regular.fntdata"/><Relationship Id="rId15" Type="http://schemas.openxmlformats.org/officeDocument/2006/relationships/font" Target="fonts/IBMPlexSansMedium-bold.fntdata"/><Relationship Id="rId14" Type="http://schemas.openxmlformats.org/officeDocument/2006/relationships/font" Target="fonts/IBMPlexSansMedium-regular.fntdata"/><Relationship Id="rId17" Type="http://schemas.openxmlformats.org/officeDocument/2006/relationships/font" Target="fonts/IBMPlexSansMedium-boldItalic.fntdata"/><Relationship Id="rId16" Type="http://schemas.openxmlformats.org/officeDocument/2006/relationships/font" Target="fonts/IBMPlexSansMedium-italic.fntdata"/><Relationship Id="rId19" Type="http://schemas.openxmlformats.org/officeDocument/2006/relationships/font" Target="fonts/SoraLight-bold.fntdata"/><Relationship Id="rId18" Type="http://schemas.openxmlformats.org/officeDocument/2006/relationships/font" Target="fonts/Sor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5c55358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35c55358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5c55358cd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35c55358cd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2">
  <p:cSld name="BLANK_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fmla="val 694140" name="adj1"/>
              <a:gd fmla="val 11948531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 flipH="1" rot="10800000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15" name="Google Shape;15;p2"/>
            <p:cNvSpPr/>
            <p:nvPr/>
          </p:nvSpPr>
          <p:spPr>
            <a:xfrm>
              <a:off x="4208325" y="1644500"/>
              <a:ext cx="4962825" cy="3516000"/>
            </a:xfrm>
            <a:custGeom>
              <a:rect b="b" l="l" r="r" t="t"/>
              <a:pathLst>
                <a:path extrusionOk="0" h="140640" w="198513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3200875" y="1642950"/>
              <a:ext cx="1795975" cy="3517550"/>
            </a:xfrm>
            <a:custGeom>
              <a:rect b="b" l="l" r="r" t="t"/>
              <a:pathLst>
                <a:path extrusionOk="0" h="140702" w="71839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7" name="Google Shape;17;p2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8" name="Google Shape;28;p2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36" name="Google Shape;36;p2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37" name="Google Shape;37;p2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4" name="Google Shape;244;p11"/>
          <p:cNvSpPr txBox="1"/>
          <p:nvPr>
            <p:ph idx="2" type="title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45" name="Google Shape;245;p11"/>
          <p:cNvGrpSpPr/>
          <p:nvPr/>
        </p:nvGrpSpPr>
        <p:grpSpPr>
          <a:xfrm flipH="1" rot="10800000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46" name="Google Shape;246;p11"/>
            <p:cNvSpPr/>
            <p:nvPr/>
          </p:nvSpPr>
          <p:spPr>
            <a:xfrm>
              <a:off x="4306084" y="4485495"/>
              <a:ext cx="4837921" cy="658008"/>
            </a:xfrm>
            <a:custGeom>
              <a:rect b="b" l="l" r="r" t="t"/>
              <a:pathLst>
                <a:path extrusionOk="0" fill="none" h="12217" w="89824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4306084" y="3738493"/>
              <a:ext cx="4837921" cy="747038"/>
            </a:xfrm>
            <a:custGeom>
              <a:rect b="b" l="l" r="r" t="t"/>
              <a:pathLst>
                <a:path extrusionOk="0" fill="none" h="13870" w="89824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4306084" y="2701610"/>
              <a:ext cx="4837921" cy="1036913"/>
            </a:xfrm>
            <a:custGeom>
              <a:rect b="b" l="l" r="r" t="t"/>
              <a:pathLst>
                <a:path extrusionOk="0" fill="none" h="19252" w="89824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49" name="Google Shape;249;p11"/>
          <p:cNvSpPr txBox="1"/>
          <p:nvPr>
            <p:ph idx="1" type="subTitle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1"/>
          <p:cNvSpPr txBox="1"/>
          <p:nvPr>
            <p:ph idx="3" type="subTitle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1"/>
          <p:cNvSpPr txBox="1"/>
          <p:nvPr>
            <p:ph idx="4" type="subTitle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1"/>
          <p:cNvSpPr txBox="1"/>
          <p:nvPr>
            <p:ph idx="5" type="subTitle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1"/>
          <p:cNvSpPr txBox="1"/>
          <p:nvPr>
            <p:ph idx="6" type="subTitle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1"/>
          <p:cNvSpPr txBox="1"/>
          <p:nvPr>
            <p:ph idx="7" type="subTitle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11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256" name="Google Shape;256;p11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rect b="b" l="l" r="r" t="t"/>
              <a:pathLst>
                <a:path extrusionOk="0" h="140705" w="409856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57" name="Google Shape;257;p11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rect b="b" l="l" r="r" t="t"/>
              <a:pathLst>
                <a:path extrusionOk="0" h="140700" w="31649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58" name="Google Shape;258;p11"/>
          <p:cNvSpPr txBox="1"/>
          <p:nvPr>
            <p:ph idx="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/>
          <p:nvPr/>
        </p:nvSpPr>
        <p:spPr>
          <a:xfrm>
            <a:off x="5050850" y="3243900"/>
            <a:ext cx="4093093" cy="1899657"/>
          </a:xfrm>
          <a:custGeom>
            <a:rect b="b" l="l" r="r" t="t"/>
            <a:pathLst>
              <a:path extrusionOk="0" fill="none" h="54955" w="115714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6123025" y="-3887"/>
            <a:ext cx="3022650" cy="837525"/>
          </a:xfrm>
          <a:custGeom>
            <a:rect b="b" l="l" r="r" t="t"/>
            <a:pathLst>
              <a:path extrusionOk="0" h="33501" w="120906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rotWithShape="0" algn="bl" dir="5700000" dist="219075">
              <a:schemeClr val="lt2">
                <a:alpha val="40000"/>
              </a:schemeClr>
            </a:outerShdw>
          </a:effectLst>
        </p:spPr>
      </p:sp>
      <p:sp>
        <p:nvSpPr>
          <p:cNvPr id="262" name="Google Shape;262;p12"/>
          <p:cNvSpPr txBox="1"/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2" type="title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3" type="title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12"/>
          <p:cNvSpPr txBox="1"/>
          <p:nvPr>
            <p:ph idx="4" type="title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12"/>
          <p:cNvSpPr txBox="1"/>
          <p:nvPr>
            <p:ph idx="5" type="title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12"/>
          <p:cNvSpPr txBox="1"/>
          <p:nvPr>
            <p:ph idx="6" type="title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12"/>
          <p:cNvSpPr txBox="1"/>
          <p:nvPr>
            <p:ph idx="7" type="title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8" type="title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13" type="title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72" name="Google Shape;272;p12"/>
          <p:cNvSpPr txBox="1"/>
          <p:nvPr>
            <p:ph idx="14" type="title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3" name="Google Shape;273;p12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274" name="Google Shape;274;p12"/>
          <p:cNvSpPr txBox="1"/>
          <p:nvPr>
            <p:ph idx="16" type="title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12"/>
          <p:cNvSpPr txBox="1"/>
          <p:nvPr>
            <p:ph idx="17" type="title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BLANK_1_1_1_1_1_1_1_1_1_1_7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 flipH="1" rot="-1079220">
            <a:off x="-2010221" y="4250160"/>
            <a:ext cx="4477637" cy="804981"/>
          </a:xfrm>
          <a:prstGeom prst="chord">
            <a:avLst>
              <a:gd fmla="val 2752926" name="adj1"/>
              <a:gd fmla="val 1719354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78" name="Google Shape;278;p13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279" name="Google Shape;279;p13"/>
            <p:cNvSpPr/>
            <p:nvPr/>
          </p:nvSpPr>
          <p:spPr>
            <a:xfrm>
              <a:off x="675320" y="-5692564"/>
              <a:ext cx="1010925" cy="7239975"/>
            </a:xfrm>
            <a:custGeom>
              <a:rect b="b" l="l" r="r" t="t"/>
              <a:pathLst>
                <a:path extrusionOk="0" h="289599" w="40437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0" name="Google Shape;280;p13"/>
            <p:cNvSpPr/>
            <p:nvPr/>
          </p:nvSpPr>
          <p:spPr>
            <a:xfrm>
              <a:off x="670045" y="1494661"/>
              <a:ext cx="1026300" cy="2014450"/>
            </a:xfrm>
            <a:custGeom>
              <a:rect b="b" l="l" r="r" t="t"/>
              <a:pathLst>
                <a:path extrusionOk="0" h="80578" w="41052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281" name="Google Shape;281;p13"/>
          <p:cNvSpPr txBox="1"/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idx="2" type="title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idx="3" type="title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4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idx="5" type="title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6" type="title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1_1_1_1_1_6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0" name="Google Shape;290;p14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91" name="Google Shape;291;p14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292" name="Google Shape;292;p14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97" name="Google Shape;297;p14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298" name="Google Shape;298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02" name="Google Shape;302;p14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03" name="Google Shape;30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07" name="Google Shape;307;p14"/>
          <p:cNvSpPr/>
          <p:nvPr/>
        </p:nvSpPr>
        <p:spPr>
          <a:xfrm>
            <a:off x="5909401" y="-3350"/>
            <a:ext cx="3234589" cy="1736822"/>
          </a:xfrm>
          <a:custGeom>
            <a:rect b="b" l="l" r="r" t="t"/>
            <a:pathLst>
              <a:path extrusionOk="0" h="141435" w="263403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rotWithShape="0" algn="bl" dir="5400000" dist="19050">
              <a:schemeClr val="lt2">
                <a:alpha val="49000"/>
              </a:schemeClr>
            </a:outerShdw>
          </a:effectLst>
        </p:spPr>
      </p:sp>
      <p:sp>
        <p:nvSpPr>
          <p:cNvPr id="308" name="Google Shape;308;p14"/>
          <p:cNvSpPr/>
          <p:nvPr/>
        </p:nvSpPr>
        <p:spPr>
          <a:xfrm>
            <a:off x="8299949" y="73285"/>
            <a:ext cx="844041" cy="1631459"/>
          </a:xfrm>
          <a:custGeom>
            <a:rect b="b" l="l" r="r" t="t"/>
            <a:pathLst>
              <a:path extrusionOk="0" h="132855" w="68733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09" name="Google Shape;309;p14"/>
          <p:cNvSpPr txBox="1"/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" type="subTitle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1_1_1_1_1_1_5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/>
          <p:nvPr/>
        </p:nvSpPr>
        <p:spPr>
          <a:xfrm>
            <a:off x="1347300" y="4352975"/>
            <a:ext cx="6752827" cy="790544"/>
          </a:xfrm>
          <a:custGeom>
            <a:rect b="b" l="l" r="r" t="t"/>
            <a:pathLst>
              <a:path extrusionOk="0" h="14771" w="86243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5" name="Google Shape;315;p1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6" name="Google Shape;316;p15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17" name="Google Shape;317;p15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4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0" name="Google Shape;320;p16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2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3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4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5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5" name="Google Shape;325;p16"/>
          <p:cNvSpPr txBox="1"/>
          <p:nvPr>
            <p:ph idx="6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7" name="Google Shape;327;p16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8" name="Google Shape;328;p16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9" name="Google Shape;329;p16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0" name="Google Shape;330;p16"/>
          <p:cNvSpPr txBox="1"/>
          <p:nvPr>
            <p:ph idx="8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1" name="Google Shape;331;p16"/>
          <p:cNvSpPr txBox="1"/>
          <p:nvPr>
            <p:ph idx="9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2" name="Google Shape;332;p16"/>
          <p:cNvSpPr txBox="1"/>
          <p:nvPr>
            <p:ph idx="13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3" name="Google Shape;333;p16"/>
          <p:cNvSpPr txBox="1"/>
          <p:nvPr>
            <p:ph idx="14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4" name="Google Shape;334;p16"/>
          <p:cNvSpPr txBox="1"/>
          <p:nvPr>
            <p:ph idx="15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5" name="Google Shape;335;p16"/>
          <p:cNvSpPr txBox="1"/>
          <p:nvPr>
            <p:ph idx="16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6" name="Google Shape;336;p16"/>
          <p:cNvSpPr txBox="1"/>
          <p:nvPr>
            <p:ph idx="17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7" name="Google Shape;337;p16"/>
          <p:cNvSpPr txBox="1"/>
          <p:nvPr>
            <p:ph idx="18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8" name="Google Shape;338;p16"/>
          <p:cNvSpPr txBox="1"/>
          <p:nvPr>
            <p:ph idx="19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9" name="Google Shape;339;p16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- Dark">
  <p:cSld name="BLANK_1_1_1_1_1_1_1_1_1_1_4_1"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42" name="Google Shape;342;p17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2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4" name="Google Shape;344;p17"/>
          <p:cNvSpPr txBox="1"/>
          <p:nvPr>
            <p:ph idx="3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5" name="Google Shape;345;p17"/>
          <p:cNvSpPr txBox="1"/>
          <p:nvPr>
            <p:ph idx="4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6" name="Google Shape;346;p17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7" name="Google Shape;347;p17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8" name="Google Shape;348;p17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9" name="Google Shape;349;p17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0" name="Google Shape;350;p1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1" name="Google Shape;351;p17"/>
          <p:cNvSpPr txBox="1"/>
          <p:nvPr>
            <p:ph idx="8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2" name="Google Shape;352;p17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17"/>
          <p:cNvSpPr txBox="1"/>
          <p:nvPr>
            <p:ph idx="9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17"/>
          <p:cNvSpPr txBox="1"/>
          <p:nvPr>
            <p:ph idx="13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14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15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16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17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17"/>
          <p:cNvSpPr txBox="1"/>
          <p:nvPr>
            <p:ph idx="19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17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two bodies">
  <p:cSld name="BLANK_1_1_1_1_1_1_1_1_1_1_3_2"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 flipH="1" rot="-5400000">
            <a:off x="1263236" y="2706539"/>
            <a:ext cx="1173845" cy="3700317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4" name="Google Shape;364;p18"/>
          <p:cNvSpPr/>
          <p:nvPr/>
        </p:nvSpPr>
        <p:spPr>
          <a:xfrm flipH="1">
            <a:off x="228605" y="3621311"/>
            <a:ext cx="3534079" cy="1522191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18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66" name="Google Shape;366;p18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367" name="Google Shape;367;p18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3" name="Google Shape;373;p18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374" name="Google Shape;374;p1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83" name="Google Shape;383;p18"/>
          <p:cNvSpPr txBox="1"/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4" name="Google Shape;384;p18"/>
          <p:cNvSpPr txBox="1"/>
          <p:nvPr>
            <p:ph idx="2" type="title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5" name="Google Shape;385;p18"/>
          <p:cNvSpPr/>
          <p:nvPr>
            <p:ph idx="3" type="pic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18"/>
          <p:cNvSpPr/>
          <p:nvPr>
            <p:ph idx="4" type="pic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18"/>
          <p:cNvSpPr/>
          <p:nvPr>
            <p:ph idx="5" type="pic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8"/>
          <p:cNvSpPr txBox="1"/>
          <p:nvPr>
            <p:ph idx="6" type="title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7" type="title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0" name="Google Shape;390;p18"/>
          <p:cNvSpPr txBox="1"/>
          <p:nvPr>
            <p:ph idx="8" type="title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9" type="title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392" name="Google Shape;392;p18"/>
          <p:cNvSpPr txBox="1"/>
          <p:nvPr>
            <p:ph idx="13" type="title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14" type="title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94" name="Google Shape;394;p18"/>
          <p:cNvSpPr txBox="1"/>
          <p:nvPr>
            <p:ph idx="1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5" name="Google Shape;395;p18"/>
          <p:cNvSpPr txBox="1"/>
          <p:nvPr>
            <p:ph idx="16" type="title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6" name="Google Shape;396;p18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Project Roadmap">
  <p:cSld name="BLANK_1_1_1_1_1_1_1_1_1_1_3_1"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/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2" type="title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0" name="Google Shape;400;p19"/>
          <p:cNvSpPr txBox="1"/>
          <p:nvPr>
            <p:ph idx="3" type="title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1" name="Google Shape;401;p19"/>
          <p:cNvSpPr txBox="1"/>
          <p:nvPr>
            <p:ph idx="4" type="title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2" name="Google Shape;402;p19"/>
          <p:cNvSpPr txBox="1"/>
          <p:nvPr>
            <p:ph idx="5" type="title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3" name="Google Shape;403;p19"/>
          <p:cNvSpPr txBox="1"/>
          <p:nvPr>
            <p:ph idx="6" type="title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4" name="Google Shape;404;p19"/>
          <p:cNvSpPr txBox="1"/>
          <p:nvPr>
            <p:ph idx="7" type="title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5" name="Google Shape;405;p19"/>
          <p:cNvSpPr txBox="1"/>
          <p:nvPr>
            <p:ph idx="8" type="title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6" name="Google Shape;406;p19"/>
          <p:cNvSpPr txBox="1"/>
          <p:nvPr>
            <p:ph idx="9" type="title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7" name="Google Shape;407;p19"/>
          <p:cNvSpPr txBox="1"/>
          <p:nvPr>
            <p:ph idx="13" type="title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8" name="Google Shape;408;p19"/>
          <p:cNvSpPr txBox="1"/>
          <p:nvPr>
            <p:ph idx="14" type="title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9" name="Google Shape;409;p19"/>
          <p:cNvSpPr txBox="1"/>
          <p:nvPr>
            <p:ph idx="15" type="title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0" name="Google Shape;410;p19"/>
          <p:cNvSpPr txBox="1"/>
          <p:nvPr>
            <p:ph idx="16" type="title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1" name="Google Shape;411;p19"/>
          <p:cNvSpPr txBox="1"/>
          <p:nvPr>
            <p:ph idx="17" type="title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2" name="Google Shape;412;p19"/>
          <p:cNvSpPr txBox="1"/>
          <p:nvPr>
            <p:ph idx="18" type="title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3" name="Google Shape;413;p19"/>
          <p:cNvSpPr txBox="1"/>
          <p:nvPr>
            <p:ph idx="1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4" name="Google Shape;414;p19"/>
          <p:cNvSpPr txBox="1"/>
          <p:nvPr>
            <p:ph idx="20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5" name="Google Shape;415;p19"/>
          <p:cNvSpPr txBox="1"/>
          <p:nvPr>
            <p:ph idx="21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BLANK_1_1_1_1_1_1_1_1_1_1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/>
          <p:nvPr/>
        </p:nvSpPr>
        <p:spPr>
          <a:xfrm>
            <a:off x="8210550" y="-7150"/>
            <a:ext cx="945375" cy="1453000"/>
          </a:xfrm>
          <a:custGeom>
            <a:rect b="b" l="l" r="r" t="t"/>
            <a:pathLst>
              <a:path extrusionOk="0" h="58120" w="37815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18" name="Google Shape;418;p20"/>
          <p:cNvSpPr/>
          <p:nvPr/>
        </p:nvSpPr>
        <p:spPr>
          <a:xfrm>
            <a:off x="4614025" y="-6850"/>
            <a:ext cx="3659250" cy="1404775"/>
          </a:xfrm>
          <a:custGeom>
            <a:rect b="b" l="l" r="r" t="t"/>
            <a:pathLst>
              <a:path extrusionOk="0" h="56191" w="14637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19" name="Google Shape;419;p20"/>
          <p:cNvSpPr txBox="1"/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20" name="Google Shape;420;p20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1" name="Google Shape;421;p20"/>
          <p:cNvSpPr txBox="1"/>
          <p:nvPr>
            <p:ph idx="3" type="title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2" name="Google Shape;422;p20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3" name="Google Shape;423;p20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4" name="Google Shape;424;p20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5" name="Google Shape;425;p20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6" name="Google Shape;426;p20"/>
          <p:cNvSpPr txBox="1"/>
          <p:nvPr>
            <p:ph idx="1" type="body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7" name="Google Shape;427;p20"/>
          <p:cNvSpPr txBox="1"/>
          <p:nvPr>
            <p:ph idx="8" type="body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8" name="Google Shape;428;p20"/>
          <p:cNvSpPr txBox="1"/>
          <p:nvPr>
            <p:ph idx="9" type="body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9" name="Google Shape;429;p20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30" name="Google Shape;430;p20"/>
          <p:cNvSpPr txBox="1"/>
          <p:nvPr>
            <p:ph idx="14" type="body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31" name="Google Shape;431;p20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41" name="Google Shape;41;p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2" name="Google Shape;42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7" name="Google Shape;47;p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8" name="Google Shape;48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" name="Google Shape;53;p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" name="Google Shape;54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9" name="Google Shape;59;p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0" name="Google Shape;60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65" name="Google Shape;65;p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" name="Google Shape;66;p3"/>
          <p:cNvSpPr/>
          <p:nvPr/>
        </p:nvSpPr>
        <p:spPr>
          <a:xfrm flipH="1">
            <a:off x="12" y="3308203"/>
            <a:ext cx="9143963" cy="183531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1" y="26114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8" name="Google Shape;68;p3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" name="Google Shape;69;p3"/>
          <p:cNvSpPr/>
          <p:nvPr/>
        </p:nvSpPr>
        <p:spPr>
          <a:xfrm flipH="1" rot="-5400000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1" name="Google Shape;71;p3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73" name="Google Shape;73;p3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1_1_1_1_1_1_2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1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34" name="Google Shape;434;p2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35" name="Google Shape;435;p2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5" name="Google Shape;445;p2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50" name="Google Shape;450;p2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1" name="Google Shape;451;p21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2" name="Google Shape;452;p21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3" name="Google Shape;453;p21"/>
          <p:cNvSpPr txBox="1"/>
          <p:nvPr>
            <p:ph idx="2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54" name="Google Shape;454;p21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55" name="Google Shape;455;p21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sp>
        <p:nvSpPr>
          <p:cNvPr id="456" name="Google Shape;456;p21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BLANK_1_1_1_1_1_1_1_1_1_1_2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59" name="Google Shape;459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70" name="Google Shape;470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71" name="Google Shape;471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75" name="Google Shape;475;p22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6" name="Google Shape;476;p22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78" name="Google Shape;478;p22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cxnSp>
        <p:nvCxnSpPr>
          <p:cNvPr id="479" name="Google Shape;479;p22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2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2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22"/>
          <p:cNvSpPr txBox="1"/>
          <p:nvPr>
            <p:ph idx="1" type="body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3" name="Google Shape;483;p22"/>
          <p:cNvSpPr txBox="1"/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4" name="Google Shape;484;p22"/>
          <p:cNvSpPr txBox="1"/>
          <p:nvPr>
            <p:ph idx="2" type="body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5" name="Google Shape;485;p22"/>
          <p:cNvSpPr txBox="1"/>
          <p:nvPr>
            <p:ph idx="3" type="title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6" name="Google Shape;486;p22"/>
          <p:cNvSpPr txBox="1"/>
          <p:nvPr>
            <p:ph idx="4" type="title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7" name="Google Shape;487;p22"/>
          <p:cNvSpPr txBox="1"/>
          <p:nvPr>
            <p:ph idx="5" type="body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8" name="Google Shape;488;p22"/>
          <p:cNvSpPr txBox="1"/>
          <p:nvPr>
            <p:ph idx="6" type="title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9" name="Google Shape;489;p22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90" name="Google Shape;490;p22"/>
          <p:cNvSpPr txBox="1"/>
          <p:nvPr>
            <p:ph idx="8" type="title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91" name="Google Shape;491;p22"/>
          <p:cNvSpPr txBox="1"/>
          <p:nvPr>
            <p:ph idx="9" type="title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92" name="Google Shape;492;p22"/>
          <p:cNvSpPr txBox="1"/>
          <p:nvPr>
            <p:ph idx="13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93" name="Google Shape;493;p22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3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496" name="Google Shape;496;p23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497" name="Google Shape;497;p23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498" name="Google Shape;498;p23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2" name="Google Shape;502;p23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3" name="Google Shape;503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04" name="Google Shape;50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5" name="Google Shape;50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6" name="Google Shape;50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7" name="Google Shape;50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8" name="Google Shape;50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9" name="Google Shape;509;p23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10" name="Google Shape;510;p23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1" name="Google Shape;51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2" name="Google Shape;51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3" name="Google Shape;51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4" name="Google Shape;51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15" name="Google Shape;515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16" name="Google Shape;51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7" name="Google Shape;51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8" name="Google Shape;518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9" name="Google Shape;519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20" name="Google Shape;520;p23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21" name="Google Shape;521;p23"/>
          <p:cNvGrpSpPr/>
          <p:nvPr/>
        </p:nvGrpSpPr>
        <p:grpSpPr>
          <a:xfrm flipH="1" rot="5400000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522" name="Google Shape;522;p2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23" name="Google Shape;523;p2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24" name="Google Shape;52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5" name="Google Shape;52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6" name="Google Shape;52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7" name="Google Shape;52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8" name="Google Shape;52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29" name="Google Shape;529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0" name="Google Shape;530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1" name="Google Shape;53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2" name="Google Shape;53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4" name="Google Shape;53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5" name="Google Shape;535;p2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6" name="Google Shape;53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7" name="Google Shape;53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9" name="Google Shape;539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0" name="Google Shape;540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41" name="Google Shape;541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2" name="Google Shape;542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3" name="Google Shape;543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4" name="Google Shape;544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5" name="Google Shape;545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6" name="Google Shape;546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47" name="Google Shape;547;p2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48" name="Google Shape;548;p23"/>
          <p:cNvSpPr/>
          <p:nvPr/>
        </p:nvSpPr>
        <p:spPr>
          <a:xfrm>
            <a:off x="6255775" y="3774250"/>
            <a:ext cx="2888225" cy="1369250"/>
          </a:xfrm>
          <a:custGeom>
            <a:rect b="b" l="l" r="r" t="t"/>
            <a:pathLst>
              <a:path extrusionOk="0" h="54770" w="115529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49" name="Google Shape;549;p23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fmla="val 5820070" name="adj1"/>
              <a:gd fmla="val 1578453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0" name="Google Shape;550;p23"/>
          <p:cNvSpPr txBox="1"/>
          <p:nvPr>
            <p:ph idx="1" type="subTitle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1" name="Google Shape;551;p23"/>
          <p:cNvSpPr txBox="1"/>
          <p:nvPr>
            <p:ph idx="2" type="subTitle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2" name="Google Shape;552;p23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3" name="Google Shape;553;p23"/>
          <p:cNvSpPr txBox="1"/>
          <p:nvPr>
            <p:ph idx="3" type="title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54" name="Google Shape;554;p23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5" name="Google Shape;555;p23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6" name="Google Shape;556;p23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7" name="Google Shape;557;p23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8" name="Google Shape;558;p23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9" name="Google Shape;559;p23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0" name="Google Shape;560;p23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1" name="Google Shape;561;p23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2" name="Google Shape;562;p23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3" name="Google Shape;563;p23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4" name="Google Shape;564;p23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Persona Infographic">
  <p:cSld name="BLANK_1_1_1_1_1_1_1_1_1_1_1_1_3"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7" name="Google Shape;567;p24"/>
          <p:cNvSpPr/>
          <p:nvPr>
            <p:ph idx="2" type="pic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24"/>
          <p:cNvSpPr txBox="1"/>
          <p:nvPr>
            <p:ph idx="1" type="subTitle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9" name="Google Shape;569;p24"/>
          <p:cNvSpPr txBox="1"/>
          <p:nvPr>
            <p:ph idx="3" type="subTitle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" name="Google Shape;570;p24"/>
          <p:cNvSpPr txBox="1"/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1" name="Google Shape;571;p24"/>
          <p:cNvSpPr txBox="1"/>
          <p:nvPr>
            <p:ph idx="4" type="title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2" name="Google Shape;572;p24"/>
          <p:cNvSpPr txBox="1"/>
          <p:nvPr>
            <p:ph idx="5" type="title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3" name="Google Shape;573;p24"/>
          <p:cNvSpPr txBox="1"/>
          <p:nvPr>
            <p:ph idx="6" type="title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574" name="Google Shape;574;p24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75" name="Google Shape;575;p24"/>
          <p:cNvSpPr txBox="1"/>
          <p:nvPr>
            <p:ph idx="8" type="title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6" name="Google Shape;576;p24"/>
          <p:cNvSpPr txBox="1"/>
          <p:nvPr>
            <p:ph idx="9" type="title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anchorCtr="0" anchor="t" bIns="0" lIns="9142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7" name="Google Shape;577;p24"/>
          <p:cNvSpPr txBox="1"/>
          <p:nvPr>
            <p:ph idx="13" type="subTitle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8" name="Google Shape;578;p24"/>
          <p:cNvSpPr txBox="1"/>
          <p:nvPr>
            <p:ph idx="14" type="subTitle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9" name="Google Shape;579;p24"/>
          <p:cNvSpPr txBox="1"/>
          <p:nvPr>
            <p:ph idx="15" type="subTitle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0" name="Google Shape;580;p24"/>
          <p:cNvSpPr txBox="1"/>
          <p:nvPr>
            <p:ph idx="16" type="subTitle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1" name="Google Shape;581;p24"/>
          <p:cNvSpPr txBox="1"/>
          <p:nvPr>
            <p:ph idx="17" type="subTitle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2" name="Google Shape;582;p24"/>
          <p:cNvSpPr txBox="1"/>
          <p:nvPr>
            <p:ph idx="18" type="subTitle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3" name="Google Shape;583;p24"/>
          <p:cNvSpPr txBox="1"/>
          <p:nvPr>
            <p:ph idx="19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BLANK_1_1_1_1_1_1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"/>
          <p:cNvSpPr/>
          <p:nvPr/>
        </p:nvSpPr>
        <p:spPr>
          <a:xfrm flipH="1" rot="-8100000">
            <a:off x="4692650" y="965198"/>
            <a:ext cx="4843399" cy="248024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6" name="Google Shape;586;p25"/>
          <p:cNvSpPr/>
          <p:nvPr/>
        </p:nvSpPr>
        <p:spPr>
          <a:xfrm flipH="1" rot="10800000">
            <a:off x="4676692" y="3337812"/>
            <a:ext cx="4467295" cy="1685226"/>
          </a:xfrm>
          <a:custGeom>
            <a:rect b="b" l="l" r="r" t="t"/>
            <a:pathLst>
              <a:path extrusionOk="0" h="51371" w="119855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7" name="Google Shape;587;p25"/>
          <p:cNvSpPr/>
          <p:nvPr>
            <p:ph idx="2" type="pic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25"/>
          <p:cNvSpPr txBox="1"/>
          <p:nvPr>
            <p:ph idx="1" type="body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89" name="Google Shape;589;p25"/>
          <p:cNvSpPr txBox="1"/>
          <p:nvPr>
            <p:ph idx="3" type="body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90" name="Google Shape;590;p2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1" name="Google Shape;591;p25"/>
          <p:cNvSpPr txBox="1"/>
          <p:nvPr>
            <p:ph idx="4" type="title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92" name="Google Shape;592;p25"/>
          <p:cNvSpPr txBox="1"/>
          <p:nvPr>
            <p:ph idx="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Alt 2">
  <p:cSld name="BLANK_1_1_1_1_1_1_1_1_1_1_1_1_1_1"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6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595" name="Google Shape;595;p26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596" name="Google Shape;596;p26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599" name="Google Shape;599;p26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00" name="Google Shape;600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3" name="Google Shape;603;p26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04" name="Google Shape;604;p26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7" name="Google Shape;607;p26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08" name="Google Shape;608;p26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10" name="Google Shape;610;p26"/>
          <p:cNvSpPr/>
          <p:nvPr/>
        </p:nvSpPr>
        <p:spPr>
          <a:xfrm>
            <a:off x="7394250" y="-8100"/>
            <a:ext cx="1759750" cy="2691775"/>
          </a:xfrm>
          <a:custGeom>
            <a:rect b="b" l="l" r="r" t="t"/>
            <a:pathLst>
              <a:path extrusionOk="0" h="107671" w="7039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11" name="Google Shape;611;p2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12" name="Google Shape;612;p26"/>
          <p:cNvSpPr txBox="1"/>
          <p:nvPr>
            <p:ph idx="2" type="title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3" name="Google Shape;613;p26"/>
          <p:cNvSpPr txBox="1"/>
          <p:nvPr>
            <p:ph idx="3" type="title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4" name="Google Shape;614;p26"/>
          <p:cNvSpPr txBox="1"/>
          <p:nvPr>
            <p:ph idx="4" type="title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5" name="Google Shape;615;p26"/>
          <p:cNvSpPr txBox="1"/>
          <p:nvPr>
            <p:ph idx="5" type="title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16" name="Google Shape;616;p26"/>
          <p:cNvSpPr txBox="1"/>
          <p:nvPr>
            <p:ph idx="1" type="body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7" name="Google Shape;617;p26"/>
          <p:cNvSpPr txBox="1"/>
          <p:nvPr>
            <p:ph idx="6" type="body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8" name="Google Shape;618;p26"/>
          <p:cNvSpPr txBox="1"/>
          <p:nvPr>
            <p:ph idx="7" type="body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9" name="Google Shape;619;p26"/>
          <p:cNvSpPr txBox="1"/>
          <p:nvPr>
            <p:ph idx="8" type="body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0" name="Google Shape;620;p26"/>
          <p:cNvSpPr txBox="1"/>
          <p:nvPr>
            <p:ph idx="9" type="body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1" name="Google Shape;621;p26"/>
          <p:cNvSpPr txBox="1"/>
          <p:nvPr>
            <p:ph idx="13" type="body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2" name="Google Shape;622;p26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Alt 1">
  <p:cSld name="BLANK_1_1_1_1_1_1_1_1_1_1_1_1_1_1_1">
    <p:bg>
      <p:bgPr>
        <a:solidFill>
          <a:schemeClr val="l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7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25" name="Google Shape;625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26" name="Google Shape;626;p27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27" name="Google Shape;627;p2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8" name="Google Shape;628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29" name="Google Shape;629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30" name="Google Shape;630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1" name="Google Shape;631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2" name="Google Shape;632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33" name="Google Shape;633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34" name="Google Shape;63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5" name="Google Shape;63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36" name="Google Shape;636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37" name="Google Shape;637;p27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38" name="Google Shape;638;p27"/>
          <p:cNvSpPr txBox="1"/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9" name="Google Shape;639;p27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0" name="Google Shape;640;p27"/>
          <p:cNvSpPr txBox="1"/>
          <p:nvPr>
            <p:ph idx="2" type="subTitle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1" name="Google Shape;641;p27"/>
          <p:cNvSpPr txBox="1"/>
          <p:nvPr>
            <p:ph idx="3" type="subTitle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2" name="Google Shape;642;p27"/>
          <p:cNvSpPr txBox="1"/>
          <p:nvPr>
            <p:ph idx="4" type="subTitle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3" name="Google Shape;643;p27"/>
          <p:cNvSpPr txBox="1"/>
          <p:nvPr>
            <p:ph idx="5" type="subTitle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4" name="Google Shape;644;p27"/>
          <p:cNvSpPr txBox="1"/>
          <p:nvPr>
            <p:ph idx="6" type="subTitle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5" name="Google Shape;645;p27"/>
          <p:cNvSpPr txBox="1"/>
          <p:nvPr>
            <p:ph idx="7" type="subTitle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46" name="Google Shape;646;p27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47" name="Google Shape;647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48" name="Google Shape;648;p27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49" name="Google Shape;649;p27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50" name="Google Shape;650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1" name="Google Shape;651;p27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52" name="Google Shape;652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53" name="Google Shape;653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54" name="Google Shape;65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5" name="Google Shape;65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6" name="Google Shape;656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57" name="Google Shape;657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58" name="Google Shape;658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9" name="Google Shape;659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60" name="Google Shape;660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61" name="Google Shape;661;p27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2" name="Google Shape;662;p27"/>
          <p:cNvSpPr txBox="1"/>
          <p:nvPr>
            <p:ph idx="8" type="subTitle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3" name="Google Shape;663;p27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cxnSp>
        <p:nvCxnSpPr>
          <p:cNvPr id="664" name="Google Shape;664;p27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27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6" name="Google Shape;666;p27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7" name="Google Shape;667;p27"/>
          <p:cNvSpPr txBox="1"/>
          <p:nvPr>
            <p:ph idx="13" type="subTitle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68" name="Google Shape;668;p27"/>
          <p:cNvSpPr txBox="1"/>
          <p:nvPr>
            <p:ph idx="14" type="title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69" name="Google Shape;669;p27"/>
          <p:cNvSpPr txBox="1"/>
          <p:nvPr>
            <p:ph idx="15" type="title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0" name="Google Shape;670;p27"/>
          <p:cNvSpPr txBox="1"/>
          <p:nvPr>
            <p:ph idx="16" type="title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1" name="Google Shape;671;p27"/>
          <p:cNvSpPr txBox="1"/>
          <p:nvPr>
            <p:ph idx="17" type="title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2" name="Google Shape;672;p27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175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1_1_1_2"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/>
          <p:nvPr>
            <p:ph idx="1" type="body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5" name="Google Shape;675;p28"/>
          <p:cNvSpPr txBox="1"/>
          <p:nvPr>
            <p:ph idx="2" type="body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6" name="Google Shape;676;p28"/>
          <p:cNvSpPr txBox="1"/>
          <p:nvPr>
            <p:ph idx="3" type="body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7" name="Google Shape;677;p28"/>
          <p:cNvSpPr txBox="1"/>
          <p:nvPr>
            <p:ph idx="4" type="body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grpSp>
        <p:nvGrpSpPr>
          <p:cNvPr id="678" name="Google Shape;678;p28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679" name="Google Shape;679;p28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7" name="Google Shape;687;p28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688" name="Google Shape;688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91" name="Google Shape;691;p28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692" name="Google Shape;692;p28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697" name="Google Shape;697;p28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8" name="Google Shape;698;p28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9" name="Google Shape;699;p28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0" name="Google Shape;700;p28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1" name="Google Shape;701;p28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02" name="Google Shape;702;p28"/>
          <p:cNvSpPr txBox="1"/>
          <p:nvPr>
            <p:ph idx="5"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3" name="Google Shape;703;p28"/>
          <p:cNvSpPr txBox="1"/>
          <p:nvPr>
            <p:ph idx="6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04" name="Google Shape;704;p28"/>
          <p:cNvSpPr txBox="1"/>
          <p:nvPr>
            <p:ph idx="7" type="subTitle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28"/>
          <p:cNvSpPr txBox="1"/>
          <p:nvPr>
            <p:ph idx="8" type="subTitle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8"/>
          <p:cNvSpPr txBox="1"/>
          <p:nvPr>
            <p:ph idx="9" type="subTitle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28"/>
          <p:cNvSpPr txBox="1"/>
          <p:nvPr>
            <p:ph idx="13" type="subTitle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8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3">
  <p:cSld name="BLANK_1_1_1_1_1_1_1_1_1_1_1_1_1_1_1_2_1">
    <p:bg>
      <p:bgPr>
        <a:solidFill>
          <a:schemeClr val="lt1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9"/>
          <p:cNvSpPr txBox="1"/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1" name="Google Shape;711;p29"/>
          <p:cNvSpPr txBox="1"/>
          <p:nvPr>
            <p:ph idx="2" type="title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2" name="Google Shape;712;p29"/>
          <p:cNvSpPr txBox="1"/>
          <p:nvPr>
            <p:ph idx="3" type="title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3" name="Google Shape;713;p29"/>
          <p:cNvSpPr txBox="1"/>
          <p:nvPr>
            <p:ph idx="4" type="title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4" name="Google Shape;714;p29"/>
          <p:cNvSpPr txBox="1"/>
          <p:nvPr>
            <p:ph idx="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15" name="Google Shape;715;p29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cxnSp>
        <p:nvCxnSpPr>
          <p:cNvPr id="716" name="Google Shape;716;p2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7" name="Google Shape;717;p2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18" name="Google Shape;718;p2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6" name="Google Shape;726;p2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27" name="Google Shape;727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0" name="Google Shape;730;p2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1" name="Google Shape;731;p2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36" name="Google Shape;736;p29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7" name="Google Shape;737;p29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8" name="Google Shape;738;p29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9" name="Google Shape;739;p29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0" name="Google Shape;740;p29"/>
          <p:cNvSpPr txBox="1"/>
          <p:nvPr>
            <p:ph idx="6" type="body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1" name="Google Shape;741;p29"/>
          <p:cNvSpPr txBox="1"/>
          <p:nvPr>
            <p:ph idx="7" type="body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2" name="Google Shape;742;p29"/>
          <p:cNvSpPr txBox="1"/>
          <p:nvPr>
            <p:ph idx="8" type="body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3" name="Google Shape;743;p29"/>
          <p:cNvSpPr txBox="1"/>
          <p:nvPr>
            <p:ph idx="9" type="body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4" name="Google Shape;744;p29"/>
          <p:cNvSpPr txBox="1"/>
          <p:nvPr>
            <p:ph idx="13" type="title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5" name="Google Shape;745;p29"/>
          <p:cNvSpPr txBox="1"/>
          <p:nvPr>
            <p:ph idx="14" type="title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6" name="Google Shape;746;p29"/>
          <p:cNvSpPr txBox="1"/>
          <p:nvPr>
            <p:ph idx="15" type="title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7" name="Google Shape;747;p29"/>
          <p:cNvSpPr txBox="1"/>
          <p:nvPr>
            <p:ph idx="16" type="title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8" name="Google Shape;748;p29"/>
          <p:cNvSpPr txBox="1"/>
          <p:nvPr>
            <p:ph idx="17" type="title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49" name="Google Shape;749;p29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with caption">
  <p:cSld name="BLANK_1_1_1_1_1_1_1_1_1_1_1_1_1_1_1_1_1_1_2">
    <p:bg>
      <p:bgPr>
        <a:solidFill>
          <a:schemeClr val="lt1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 txBox="1"/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2" name="Google Shape;752;p30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53" name="Google Shape;753;p30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54" name="Google Shape;754;p30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55" name="Google Shape;755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8" name="Google Shape;758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59" name="Google Shape;759;p30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60" name="Google Shape;760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1" name="Google Shape;76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2" name="Google Shape;76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3" name="Google Shape;76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4" name="Google Shape;76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65" name="Google Shape;765;p30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766" name="Google Shape;766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7" name="Google Shape;767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8" name="Google Shape;768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70" name="Google Shape;770;p30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771" name="Google Shape;77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2" name="Google Shape;77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775" name="Google Shape;775;p30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76" name="Google Shape;776;p30"/>
          <p:cNvSpPr/>
          <p:nvPr>
            <p:ph idx="2" type="pic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7" name="Google Shape;777;p30"/>
          <p:cNvSpPr/>
          <p:nvPr>
            <p:ph idx="3" type="pic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8" name="Google Shape;778;p30"/>
          <p:cNvSpPr/>
          <p:nvPr>
            <p:ph idx="4" type="pic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9" name="Google Shape;779;p30"/>
          <p:cNvSpPr txBox="1"/>
          <p:nvPr>
            <p:ph idx="1" type="subTitle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0" name="Google Shape;780;p30"/>
          <p:cNvSpPr txBox="1"/>
          <p:nvPr>
            <p:ph idx="5" type="title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1" name="Google Shape;781;p30"/>
          <p:cNvSpPr txBox="1"/>
          <p:nvPr>
            <p:ph idx="6" type="subTitle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2" name="Google Shape;782;p30"/>
          <p:cNvSpPr txBox="1"/>
          <p:nvPr>
            <p:ph idx="7" type="title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3" name="Google Shape;783;p30"/>
          <p:cNvSpPr txBox="1"/>
          <p:nvPr>
            <p:ph idx="8" type="subTitle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4" name="Google Shape;784;p30"/>
          <p:cNvSpPr txBox="1"/>
          <p:nvPr>
            <p:ph idx="9" type="title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5" name="Google Shape;785;p30"/>
          <p:cNvSpPr txBox="1"/>
          <p:nvPr>
            <p:ph idx="13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86" name="Google Shape;786;p30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4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77" name="Google Shape;77;p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8" name="Google Shape;78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3" name="Google Shape;83;p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4" name="Google Shape;84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9" name="Google Shape;89;p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5" name="Google Shape;95;p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" name="Google Shape;96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" name="Google Shape;101;p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2" name="Google Shape;102;p4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3" name="Google Shape;103;p4"/>
          <p:cNvSpPr/>
          <p:nvPr/>
        </p:nvSpPr>
        <p:spPr>
          <a:xfrm flipH="1">
            <a:off x="8423546" y="30872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rotWithShape="0" algn="bl" dir="7800000" dist="76200">
              <a:schemeClr val="accent1">
                <a:alpha val="2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" name="Google Shape;104;p4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rotWithShape="0" algn="bl" dir="2700000" dist="28575">
              <a:schemeClr val="accent1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rotWithShape="0" algn="bl" dir="5400000" dist="38100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4572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4572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4572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4572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4572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4572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4572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4572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7" name="Google Shape;107;p4"/>
          <p:cNvSpPr txBox="1"/>
          <p:nvPr>
            <p:ph idx="2" type="title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8" name="Google Shape;108;p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9" name="Google Shape;78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4" name="Google Shape;7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7" name="Google Shape;797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8" name="Google Shape;798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3" name="Google Shape;803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8" name="Google Shape;80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9" name="Google Shape;809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11" name="Google Shape;111;p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12" name="Google Shape;112;p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3" name="Google Shape;113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6" name="Google Shape;116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7" name="Google Shape;117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18" name="Google Shape;118;p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9" name="Google Shape;119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4" name="Google Shape;124;p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5" name="Google Shape;125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0" name="Google Shape;130;p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1" name="Google Shape;131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5" name="Google Shape;135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36" name="Google Shape;136;p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38" name="Google Shape;138;p5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3" name="Google Shape;143;p5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44" name="Google Shape;14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8" name="Google Shape;148;p5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49" name="Google Shape;149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58" name="Google Shape;158;p5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59" name="Google Shape;159;p5"/>
            <p:cNvSpPr/>
            <p:nvPr/>
          </p:nvSpPr>
          <p:spPr>
            <a:xfrm>
              <a:off x="1870575" y="-635"/>
              <a:ext cx="7300075" cy="4989625"/>
            </a:xfrm>
            <a:custGeom>
              <a:rect b="b" l="l" r="r" t="t"/>
              <a:pathLst>
                <a:path extrusionOk="0" h="199585" w="292003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60" name="Google Shape;160;p5"/>
            <p:cNvSpPr/>
            <p:nvPr/>
          </p:nvSpPr>
          <p:spPr>
            <a:xfrm>
              <a:off x="1870575" y="4089437"/>
              <a:ext cx="6285225" cy="1084025"/>
            </a:xfrm>
            <a:custGeom>
              <a:rect b="b" l="l" r="r" t="t"/>
              <a:pathLst>
                <a:path extrusionOk="0" h="43361" w="251409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286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28600" lvl="8" marL="411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62" name="Google Shape;162;p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idx="2" type="body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64" name="Google Shape;164;p5"/>
          <p:cNvSpPr txBox="1"/>
          <p:nvPr>
            <p:ph idx="3" type="title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65" name="Google Shape;165;p5"/>
          <p:cNvSpPr txBox="1"/>
          <p:nvPr>
            <p:ph idx="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5" name="Google Shape;815;p4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6" name="Google Shape;816;p4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7" name="Google Shape;817;p4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8" name="Google Shape;818;p4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9" name="Google Shape;819;p4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0" name="Google Shape;820;p4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3" name="Google Shape;823;p4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4" name="Google Shape;824;p4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7" name="Google Shape;827;p4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8" name="Google Shape;828;p4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9" name="Google Shape;829;p4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0" name="Google Shape;830;p4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3" name="Google Shape;833;p4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4" name="Google Shape;834;p4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5" name="Google Shape;835;p4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6" name="Google Shape;836;p4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7" name="Google Shape;837;p4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8" name="Google Shape;838;p4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1" name="Google Shape;841;p4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2" name="Google Shape;842;p4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3" name="Google Shape;843;p4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4" name="Google Shape;844;p4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5" name="Google Shape;845;p4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6" name="Google Shape;846;p4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7" name="Google Shape;847;p4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8" name="Google Shape;848;p4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1" name="Google Shape;851;p4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4" name="Google Shape;854;p4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5" name="Google Shape;855;p4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6" name="Google Shape;856;p4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7" name="Google Shape;8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8" name="Google Shape;858;p4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9" name="Google Shape;859;p4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2" name="Google Shape;862;p4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3" name="Google Shape;863;p4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4" name="Google Shape;864;p4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5" name="Google Shape;865;p4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6" name="Google Shape;866;p4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7" name="Google Shape;8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8" name="Google Shape;868;p4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9" name="Google Shape;869;p4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0" name="Google Shape;870;p4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5" name="Google Shape;875;p5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6" name="Google Shape;876;p5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7" name="Google Shape;877;p5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8" name="Google Shape;878;p5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9" name="Google Shape;879;p5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0" name="Google Shape;880;p5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1" name="Google Shape;881;p5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2" name="Google Shape;882;p5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3" name="Google Shape;883;p5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images">
  <p:cSld name="BLANK_1_1_1_1_2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 flipH="1" rot="10800000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" name="Google Shape;168;p6"/>
          <p:cNvSpPr/>
          <p:nvPr/>
        </p:nvSpPr>
        <p:spPr>
          <a:xfrm flipH="1" rot="10800000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" name="Google Shape;169;p6"/>
          <p:cNvSpPr/>
          <p:nvPr/>
        </p:nvSpPr>
        <p:spPr>
          <a:xfrm flipH="1" rot="10800000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0" name="Google Shape;170;p6"/>
          <p:cNvSpPr/>
          <p:nvPr/>
        </p:nvSpPr>
        <p:spPr>
          <a:xfrm flipH="1" rot="10800000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1" name="Google Shape;171;p6"/>
          <p:cNvSpPr txBox="1"/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72" name="Google Shape;172;p6"/>
          <p:cNvSpPr/>
          <p:nvPr>
            <p:ph idx="2" type="pic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6"/>
          <p:cNvSpPr/>
          <p:nvPr>
            <p:ph idx="3" type="pic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6"/>
          <p:cNvSpPr/>
          <p:nvPr>
            <p:ph idx="4" type="pic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6"/>
          <p:cNvSpPr txBox="1"/>
          <p:nvPr>
            <p:ph idx="1" type="subTitle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6" name="Google Shape;176;p6"/>
          <p:cNvSpPr txBox="1"/>
          <p:nvPr>
            <p:ph idx="5" type="subTitle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6"/>
          <p:cNvSpPr txBox="1"/>
          <p:nvPr>
            <p:ph idx="6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8" name="Google Shape;178;p6"/>
          <p:cNvSpPr txBox="1"/>
          <p:nvPr>
            <p:ph idx="7" type="title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anchorCtr="0" anchor="b" bIns="0" lIns="18287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179" name="Google Shape;179;p6"/>
          <p:cNvSpPr txBox="1"/>
          <p:nvPr>
            <p:ph idx="8" type="subTitle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0" name="Google Shape;180;p6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81" name="Google Shape;181;p6"/>
            <p:cNvSpPr/>
            <p:nvPr/>
          </p:nvSpPr>
          <p:spPr>
            <a:xfrm>
              <a:off x="4308382" y="4487840"/>
              <a:ext cx="4833127" cy="653214"/>
            </a:xfrm>
            <a:custGeom>
              <a:rect b="b" l="l" r="r" t="t"/>
              <a:pathLst>
                <a:path extrusionOk="0" h="12128" w="89735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308382" y="3740892"/>
              <a:ext cx="4833127" cy="741006"/>
            </a:xfrm>
            <a:custGeom>
              <a:rect b="b" l="l" r="r" t="t"/>
              <a:pathLst>
                <a:path extrusionOk="0" h="13758" w="89735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308382" y="2704009"/>
              <a:ext cx="4833127" cy="1032065"/>
            </a:xfrm>
            <a:custGeom>
              <a:rect b="b" l="l" r="r" t="t"/>
              <a:pathLst>
                <a:path extrusionOk="0" h="19162" w="89735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1">
  <p:cSld name="BLANK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fmla="val 4346562" name="adj1"/>
              <a:gd fmla="val 172543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" name="Google Shape;186;p7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fmla="val 3282930" name="adj1"/>
              <a:gd fmla="val 1474422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6008850" y="3120100"/>
            <a:ext cx="3135148" cy="202339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8" name="Google Shape;188;p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9" name="Google Shape;189;p7"/>
          <p:cNvSpPr txBox="1"/>
          <p:nvPr>
            <p:ph idx="2" type="title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/>
        </p:txBody>
      </p:sp>
      <p:sp>
        <p:nvSpPr>
          <p:cNvPr id="190" name="Google Shape;190;p7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1" name="Google Shape;191;p7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2">
  <p:cSld name="BLANK_1_1_1_1_1_1_1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5861425" y="3065475"/>
            <a:ext cx="3282600" cy="2078950"/>
          </a:xfrm>
          <a:custGeom>
            <a:rect b="b" l="l" r="r" t="t"/>
            <a:pathLst>
              <a:path extrusionOk="0" h="83158" w="131304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94" name="Google Shape;194;p8"/>
          <p:cNvSpPr/>
          <p:nvPr/>
        </p:nvSpPr>
        <p:spPr>
          <a:xfrm>
            <a:off x="6818025" y="1675"/>
            <a:ext cx="2326300" cy="3183925"/>
          </a:xfrm>
          <a:custGeom>
            <a:rect b="b" l="l" r="r" t="t"/>
            <a:pathLst>
              <a:path extrusionOk="0" h="127357" w="93052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95" name="Google Shape;195;p8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96" name="Google Shape;196;p8"/>
            <p:cNvGrpSpPr/>
            <p:nvPr/>
          </p:nvGrpSpPr>
          <p:grpSpPr>
            <a:xfrm flipH="1" rot="10800000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97" name="Google Shape;197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02" name="Google Shape;202;p8"/>
            <p:cNvGrpSpPr/>
            <p:nvPr/>
          </p:nvGrpSpPr>
          <p:grpSpPr>
            <a:xfrm flipH="1" rot="10800000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08" name="Google Shape;208;p8"/>
            <p:cNvSpPr/>
            <p:nvPr/>
          </p:nvSpPr>
          <p:spPr>
            <a:xfrm flipH="1" rot="10800000">
              <a:off x="1927813" y="392406"/>
              <a:ext cx="402000" cy="407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09" name="Google Shape;209;p8"/>
          <p:cNvSpPr txBox="1"/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8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fmla="val 2600939" name="adj1"/>
              <a:gd fmla="val 1856118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" name="Google Shape;211;p8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fmla="val 837048" name="adj1"/>
              <a:gd fmla="val 1966528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" name="Google Shape;212;p8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3" name="Google Shape;213;p8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4" name="Google Shape;214;p8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_1_10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 flipH="1" rot="-900031">
            <a:off x="1792020" y="1182391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" name="Google Shape;217;p9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/>
        </p:txBody>
      </p:sp>
      <p:sp>
        <p:nvSpPr>
          <p:cNvPr id="219" name="Google Shape;219;p9"/>
          <p:cNvSpPr txBox="1"/>
          <p:nvPr>
            <p:ph hasCustomPrompt="1" type="title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9"/>
          <p:cNvSpPr/>
          <p:nvPr/>
        </p:nvSpPr>
        <p:spPr>
          <a:xfrm flipH="1" rot="900031">
            <a:off x="1791931" y="1182353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1_1_1_1_1_1_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0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23" name="Google Shape;223;p1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29" name="Google Shape;229;p1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30" name="Google Shape;230;p1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34" name="Google Shape;234;p1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35" name="Google Shape;235;p1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39" name="Google Shape;239;p10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0" name="Google Shape;240;p10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41" name="Google Shape;241;p10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1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Thomas Segal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89" name="Google Shape;889;p51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 Loops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0" name="Google Shape;890;p51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Show and tell presentation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2"/>
          <p:cNvSpPr/>
          <p:nvPr/>
        </p:nvSpPr>
        <p:spPr>
          <a:xfrm rot="-5400000">
            <a:off x="1897551" y="1618189"/>
            <a:ext cx="1158900" cy="2710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96" name="Google Shape;896;p52"/>
          <p:cNvSpPr/>
          <p:nvPr/>
        </p:nvSpPr>
        <p:spPr>
          <a:xfrm rot="-5400000">
            <a:off x="4385907" y="1618189"/>
            <a:ext cx="1158900" cy="2710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97" name="Google Shape;897;p52"/>
          <p:cNvSpPr/>
          <p:nvPr/>
        </p:nvSpPr>
        <p:spPr>
          <a:xfrm rot="-5400000">
            <a:off x="1897551" y="2783025"/>
            <a:ext cx="1158900" cy="2710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98" name="Google Shape;898;p52"/>
          <p:cNvSpPr/>
          <p:nvPr/>
        </p:nvSpPr>
        <p:spPr>
          <a:xfrm rot="-5400000">
            <a:off x="1897551" y="453437"/>
            <a:ext cx="1158900" cy="2710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99" name="Google Shape;899;p52"/>
          <p:cNvSpPr/>
          <p:nvPr/>
        </p:nvSpPr>
        <p:spPr>
          <a:xfrm rot="-5400000">
            <a:off x="4385907" y="453494"/>
            <a:ext cx="1158900" cy="2710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00" name="Google Shape;900;p52"/>
          <p:cNvSpPr/>
          <p:nvPr/>
        </p:nvSpPr>
        <p:spPr>
          <a:xfrm rot="5400000">
            <a:off x="6867900" y="1401200"/>
            <a:ext cx="1504800" cy="3261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01" name="Google Shape;901;p52"/>
          <p:cNvSpPr/>
          <p:nvPr/>
        </p:nvSpPr>
        <p:spPr>
          <a:xfrm rot="5400000">
            <a:off x="5241800" y="2250950"/>
            <a:ext cx="1158300" cy="3977100"/>
          </a:xfrm>
          <a:prstGeom prst="roundRect">
            <a:avLst>
              <a:gd fmla="val 48668" name="adj"/>
            </a:avLst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02" name="Google Shape;902;p52"/>
          <p:cNvSpPr/>
          <p:nvPr/>
        </p:nvSpPr>
        <p:spPr>
          <a:xfrm rot="5400000">
            <a:off x="6874257" y="464308"/>
            <a:ext cx="1158900" cy="2710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03" name="Google Shape;903;p52"/>
          <p:cNvSpPr txBox="1"/>
          <p:nvPr>
            <p:ph idx="5" type="title"/>
          </p:nvPr>
        </p:nvSpPr>
        <p:spPr>
          <a:xfrm>
            <a:off x="134550" y="2545225"/>
            <a:ext cx="1119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/ Continue Statements</a:t>
            </a:r>
            <a:endParaRPr/>
          </a:p>
        </p:txBody>
      </p:sp>
      <p:sp>
        <p:nvSpPr>
          <p:cNvPr id="904" name="Google Shape;904;p52"/>
          <p:cNvSpPr txBox="1"/>
          <p:nvPr>
            <p:ph idx="4" type="title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Code:</a:t>
            </a:r>
            <a:endParaRPr/>
          </a:p>
        </p:txBody>
      </p:sp>
      <p:sp>
        <p:nvSpPr>
          <p:cNvPr id="905" name="Google Shape;905;p52"/>
          <p:cNvSpPr txBox="1"/>
          <p:nvPr>
            <p:ph idx="20" type="title"/>
          </p:nvPr>
        </p:nvSpPr>
        <p:spPr>
          <a:xfrm>
            <a:off x="38100" y="319650"/>
            <a:ext cx="3116700" cy="431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>
                <a:solidFill>
                  <a:schemeClr val="accent4"/>
                </a:solidFill>
              </a:rPr>
              <a:t>students</a:t>
            </a:r>
            <a:r>
              <a:rPr lang="en"/>
              <a:t> in </a:t>
            </a:r>
            <a:r>
              <a:rPr lang="en">
                <a:solidFill>
                  <a:schemeClr val="accent4"/>
                </a:solidFill>
              </a:rPr>
              <a:t>Nova</a:t>
            </a:r>
            <a:r>
              <a:rPr lang="en"/>
              <a:t>:</a:t>
            </a:r>
            <a:endParaRPr/>
          </a:p>
        </p:txBody>
      </p:sp>
      <p:sp>
        <p:nvSpPr>
          <p:cNvPr id="906" name="Google Shape;906;p52"/>
          <p:cNvSpPr txBox="1"/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For Loop </a:t>
            </a:r>
            <a:endParaRPr/>
          </a:p>
        </p:txBody>
      </p:sp>
      <p:sp>
        <p:nvSpPr>
          <p:cNvPr id="907" name="Google Shape;907;p52"/>
          <p:cNvSpPr txBox="1"/>
          <p:nvPr>
            <p:ph idx="6" type="title"/>
          </p:nvPr>
        </p:nvSpPr>
        <p:spPr>
          <a:xfrm>
            <a:off x="0" y="3882000"/>
            <a:ext cx="13263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r>
              <a:rPr lang="en"/>
              <a:t> </a:t>
            </a:r>
            <a:endParaRPr/>
          </a:p>
        </p:txBody>
      </p:sp>
      <p:sp>
        <p:nvSpPr>
          <p:cNvPr id="908" name="Google Shape;908;p52"/>
          <p:cNvSpPr txBox="1"/>
          <p:nvPr>
            <p:ph idx="16" type="title"/>
          </p:nvPr>
        </p:nvSpPr>
        <p:spPr>
          <a:xfrm>
            <a:off x="1328751" y="1346706"/>
            <a:ext cx="2296500" cy="9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a set of </a:t>
            </a:r>
            <a:r>
              <a:rPr lang="en"/>
              <a:t>statements, once for each item in a  list, series, array ect.   </a:t>
            </a:r>
            <a:endParaRPr/>
          </a:p>
        </p:txBody>
      </p:sp>
      <p:sp>
        <p:nvSpPr>
          <p:cNvPr id="909" name="Google Shape;909;p52"/>
          <p:cNvSpPr txBox="1"/>
          <p:nvPr>
            <p:ph idx="17" type="title"/>
          </p:nvPr>
        </p:nvSpPr>
        <p:spPr>
          <a:xfrm>
            <a:off x="1328751" y="2511458"/>
            <a:ext cx="2296500" cy="9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</a:t>
            </a:r>
            <a:r>
              <a:rPr lang="en"/>
              <a:t>statements stops the loop before going through all items</a:t>
            </a:r>
            <a:endParaRPr/>
          </a:p>
        </p:txBody>
      </p:sp>
      <p:sp>
        <p:nvSpPr>
          <p:cNvPr id="910" name="Google Shape;910;p52"/>
          <p:cNvSpPr txBox="1"/>
          <p:nvPr>
            <p:ph idx="18" type="title"/>
          </p:nvPr>
        </p:nvSpPr>
        <p:spPr>
          <a:xfrm>
            <a:off x="1328751" y="3676294"/>
            <a:ext cx="2296500" cy="9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could be nested for loops, if or else </a:t>
            </a:r>
            <a:r>
              <a:rPr lang="en"/>
              <a:t>statements</a:t>
            </a:r>
            <a:r>
              <a:rPr lang="en"/>
              <a:t>. Range function to only iterate on </a:t>
            </a:r>
            <a:r>
              <a:rPr lang="en"/>
              <a:t>specific</a:t>
            </a:r>
            <a:r>
              <a:rPr lang="en"/>
              <a:t> index</a:t>
            </a:r>
            <a:endParaRPr/>
          </a:p>
        </p:txBody>
      </p:sp>
      <p:sp>
        <p:nvSpPr>
          <p:cNvPr id="911" name="Google Shape;911;p52"/>
          <p:cNvSpPr txBox="1"/>
          <p:nvPr>
            <p:ph idx="14" type="title"/>
          </p:nvPr>
        </p:nvSpPr>
        <p:spPr>
          <a:xfrm>
            <a:off x="6373532" y="1369856"/>
            <a:ext cx="2160300" cy="9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"apple", "banana", "cherry"</a:t>
            </a: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9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9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800"/>
          </a:p>
        </p:txBody>
      </p:sp>
      <p:sp>
        <p:nvSpPr>
          <p:cNvPr id="912" name="Google Shape;912;p52"/>
          <p:cNvSpPr txBox="1"/>
          <p:nvPr>
            <p:ph idx="21" type="title"/>
          </p:nvPr>
        </p:nvSpPr>
        <p:spPr>
          <a:xfrm>
            <a:off x="792300" y="4817675"/>
            <a:ext cx="23625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print</a:t>
            </a:r>
            <a:r>
              <a:rPr lang="en" sz="1000"/>
              <a:t>(“</a:t>
            </a:r>
            <a:r>
              <a:rPr lang="en" sz="1000">
                <a:solidFill>
                  <a:schemeClr val="lt2"/>
                </a:solidFill>
              </a:rPr>
              <a:t>we understand for loops”</a:t>
            </a:r>
            <a:r>
              <a:rPr lang="en" sz="1000"/>
              <a:t>)</a:t>
            </a:r>
            <a:endParaRPr sz="1000"/>
          </a:p>
        </p:txBody>
      </p:sp>
      <p:sp>
        <p:nvSpPr>
          <p:cNvPr id="913" name="Google Shape;913;p52"/>
          <p:cNvSpPr txBox="1"/>
          <p:nvPr>
            <p:ph idx="7" type="title"/>
          </p:nvPr>
        </p:nvSpPr>
        <p:spPr>
          <a:xfrm>
            <a:off x="3885207" y="1353963"/>
            <a:ext cx="2160300" cy="9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for iterating over sequences</a:t>
            </a:r>
            <a:endParaRPr/>
          </a:p>
        </p:txBody>
      </p:sp>
      <p:sp>
        <p:nvSpPr>
          <p:cNvPr id="914" name="Google Shape;914;p52"/>
          <p:cNvSpPr txBox="1"/>
          <p:nvPr>
            <p:ph idx="7" type="title"/>
          </p:nvPr>
        </p:nvSpPr>
        <p:spPr>
          <a:xfrm>
            <a:off x="3885207" y="2518658"/>
            <a:ext cx="2160300" cy="9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s</a:t>
            </a:r>
            <a:r>
              <a:rPr lang="en"/>
              <a:t>tatement stops the iteration then continues through the loop</a:t>
            </a:r>
            <a:r>
              <a:rPr lang="en"/>
              <a:t> </a:t>
            </a:r>
            <a:endParaRPr/>
          </a:p>
        </p:txBody>
      </p:sp>
      <p:sp>
        <p:nvSpPr>
          <p:cNvPr id="915" name="Google Shape;915;p52"/>
          <p:cNvSpPr txBox="1"/>
          <p:nvPr>
            <p:ph idx="7" type="title"/>
          </p:nvPr>
        </p:nvSpPr>
        <p:spPr>
          <a:xfrm>
            <a:off x="6045507" y="3683506"/>
            <a:ext cx="2160300" cy="9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</p:txBody>
      </p:sp>
      <p:sp>
        <p:nvSpPr>
          <p:cNvPr id="916" name="Google Shape;916;p52"/>
          <p:cNvSpPr txBox="1"/>
          <p:nvPr>
            <p:ph idx="14" type="title"/>
          </p:nvPr>
        </p:nvSpPr>
        <p:spPr>
          <a:xfrm>
            <a:off x="6197100" y="2437438"/>
            <a:ext cx="2846400" cy="9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"apple", "banana", "cherry"</a:t>
            </a: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9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9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9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lang="en" sz="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800"/>
          </a:p>
        </p:txBody>
      </p:sp>
      <p:sp>
        <p:nvSpPr>
          <p:cNvPr id="917" name="Google Shape;917;p52"/>
          <p:cNvSpPr txBox="1"/>
          <p:nvPr/>
        </p:nvSpPr>
        <p:spPr>
          <a:xfrm>
            <a:off x="7496400" y="2849100"/>
            <a:ext cx="16476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or..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lang="en" sz="9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banana"</a:t>
            </a: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950">
              <a:solidFill>
                <a:srgbClr val="005CC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18" name="Google Shape;918;p52"/>
          <p:cNvSpPr txBox="1"/>
          <p:nvPr/>
        </p:nvSpPr>
        <p:spPr>
          <a:xfrm>
            <a:off x="3998100" y="3683325"/>
            <a:ext cx="27108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lang="en" sz="11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150">
              <a:solidFill>
                <a:srgbClr val="005CC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"Finally finished!"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